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Merriweather"/>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Merriweather-bold.fntdata"/><Relationship Id="rId10" Type="http://schemas.openxmlformats.org/officeDocument/2006/relationships/font" Target="fonts/Merriweather-regular.fntdata"/><Relationship Id="rId13" Type="http://schemas.openxmlformats.org/officeDocument/2006/relationships/font" Target="fonts/Merriweather-boldItalic.fntdata"/><Relationship Id="rId12"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70c8cbc909_1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70c8cbc909_1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In this section, we’ll cover your obligation to your publisher, including commitments you’ll make to your publisher regarding the manuscript and its editing process as well as assurances you may be asked to make to your publisher in the event of a lawsuit over your book.</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70c8cbc909_1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70c8cbc909_1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Book publication contracts often contain a detailed description of your book that will serve as a guide as you prepare your manuscript, and lay out obligations related to delivery including delivery date, approximate length of manuscript, delivery format, and details of any additional material to be delivered. Make sure you are allowing a reasonable amount of time to complete your book – it is not a bad idea to over-estimate how long your project will take to complete. Obligations like delivery format should be clearly stated – these days, a digital copy is typically fine. And make sure that the contract is clear on what additional materials (like photographs, tables, or illustrations) you are required to deliver, and who will bear the cost of producing these materials. In this section of your contract, it is important that you set accurate, realistic, and specific expectations.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70c8cbc909_1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70c8cbc909_1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a:solidFill>
                  <a:schemeClr val="dk1"/>
                </a:solidFill>
              </a:rPr>
              <a:t>In addition to delivery details, most contracts include a satisfactory manuscript clause, which set the standard for whether your manuscript is satisfactory to your publisher. Here, it helps to have contractual language that defines what it means for the manuscript to be “satisfactory.” Sometimes, attaching a sample of a work that previously met the publisher’s satisfactory manuscript clause can help both parties stay on the same page. In the event that a publisher decides that a submitted manuscript is unsatisfactory, an author-friendly option is to specify that the publisher needs to provide the author specific feedback and an opportunity to fix whatever problems it has identified with the manuscript.</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rPr>
              <a:t>Your contract will likely include a clause that allows your publisher to terminate the contract if the revised manuscript is still unsatisfactory. If this is the case, it is a good idea to make sure that the contract specifies that upon termination, all copyrights granted to the publisher revert back to the author.</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70c8cbc909_1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70c8cbc909_1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Option provisions in a publishing agreement give publishers the right (but not the obligation) to publish future books by an author. For this reason, option provisions favor the publisher: You’re obligated to give them the choice of whether or not to publish your next book, but they are under no obligation to do so. Publishers are generally willing to negotiate option provisions and sometimes will remove them altogether. There are several author-friendly modifications you can request.</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First, you could limit the option period to a set number of years and require the publisher to decide on any submitted work soon after submission (say, thirty days). As a part of this, you could alter the provision to require only that you submit a proposal to the publisher. This would force your publisher to decide on whether it is going to exercise its option earlier in the writing process.</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Second, you could include a right to refuse the publisher’s offer. For example, some authors include language saying that the publisher’s offer to publish is not binding and the author can contact other publishers.</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And third, you could limit the definition of “next work” to something closely related to the original work (for example, the next book in a series).</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70c8cbc909_1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70c8cbc909_1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Alliance WIB Title" type="blank">
  <p:cSld name="BLANK">
    <p:bg>
      <p:bgPr>
        <a:solidFill>
          <a:srgbClr val="3D85C6"/>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txBox="1"/>
          <p:nvPr>
            <p:ph type="title"/>
          </p:nvPr>
        </p:nvSpPr>
        <p:spPr>
          <a:xfrm>
            <a:off x="3199175" y="496885"/>
            <a:ext cx="5633100" cy="2006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Font typeface="Calibri"/>
              <a:buNone/>
              <a:defRPr b="1" sz="6000">
                <a:solidFill>
                  <a:srgbClr val="FFFFFF"/>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cxnSp>
        <p:nvCxnSpPr>
          <p:cNvPr id="12" name="Google Shape;12;p2"/>
          <p:cNvCxnSpPr/>
          <p:nvPr/>
        </p:nvCxnSpPr>
        <p:spPr>
          <a:xfrm>
            <a:off x="2069775" y="3400"/>
            <a:ext cx="505500" cy="2572500"/>
          </a:xfrm>
          <a:prstGeom prst="straightConnector1">
            <a:avLst/>
          </a:prstGeom>
          <a:noFill/>
          <a:ln cap="flat" cmpd="sng" w="9525">
            <a:solidFill>
              <a:srgbClr val="FFFFFF"/>
            </a:solidFill>
            <a:prstDash val="lgDash"/>
            <a:round/>
            <a:headEnd len="med" w="med" type="none"/>
            <a:tailEnd len="med" w="med" type="none"/>
          </a:ln>
        </p:spPr>
      </p:cxnSp>
      <p:cxnSp>
        <p:nvCxnSpPr>
          <p:cNvPr id="13" name="Google Shape;13;p2"/>
          <p:cNvCxnSpPr/>
          <p:nvPr/>
        </p:nvCxnSpPr>
        <p:spPr>
          <a:xfrm flipH="1">
            <a:off x="2070600" y="2592800"/>
            <a:ext cx="500100" cy="2558100"/>
          </a:xfrm>
          <a:prstGeom prst="straightConnector1">
            <a:avLst/>
          </a:prstGeom>
          <a:noFill/>
          <a:ln cap="flat" cmpd="sng" w="9525">
            <a:solidFill>
              <a:srgbClr val="FFFFFF"/>
            </a:solidFill>
            <a:prstDash val="lgDash"/>
            <a:round/>
            <a:headEnd len="med" w="med" type="none"/>
            <a:tailEnd len="med" w="med" type="none"/>
          </a:ln>
        </p:spPr>
      </p:cxnSp>
      <p:pic>
        <p:nvPicPr>
          <p:cNvPr id="14" name="Google Shape;14;p2"/>
          <p:cNvPicPr preferRelativeResize="0"/>
          <p:nvPr/>
        </p:nvPicPr>
        <p:blipFill rotWithShape="1">
          <a:blip r:embed="rId2">
            <a:alphaModFix/>
          </a:blip>
          <a:srcRect b="0" l="0" r="53360" t="0"/>
          <a:stretch/>
        </p:blipFill>
        <p:spPr>
          <a:xfrm>
            <a:off x="5173700" y="2944650"/>
            <a:ext cx="1340150" cy="1257625"/>
          </a:xfrm>
          <a:prstGeom prst="rect">
            <a:avLst/>
          </a:prstGeom>
          <a:noFill/>
          <a:ln>
            <a:noFill/>
          </a:ln>
        </p:spPr>
      </p:pic>
      <p:sp>
        <p:nvSpPr>
          <p:cNvPr id="15" name="Google Shape;15;p2"/>
          <p:cNvSpPr txBox="1"/>
          <p:nvPr/>
        </p:nvSpPr>
        <p:spPr>
          <a:xfrm>
            <a:off x="4291275" y="4323900"/>
            <a:ext cx="31050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libri"/>
                <a:ea typeface="Calibri"/>
                <a:cs typeface="Calibri"/>
                <a:sym typeface="Calibri"/>
              </a:rPr>
              <a:t>An Authors Alliance Workshop</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Credits">
  <p:cSld name="CUSTOM_3">
    <p:bg>
      <p:bgPr>
        <a:solidFill>
          <a:srgbClr val="95A5A6"/>
        </a:solidFill>
      </p:bgPr>
    </p:bg>
    <p:spTree>
      <p:nvGrpSpPr>
        <p:cNvPr id="326" name="Shape 326"/>
        <p:cNvGrpSpPr/>
        <p:nvPr/>
      </p:nvGrpSpPr>
      <p:grpSpPr>
        <a:xfrm>
          <a:off x="0" y="0"/>
          <a:ext cx="0" cy="0"/>
          <a:chOff x="0" y="0"/>
          <a:chExt cx="0" cy="0"/>
        </a:xfrm>
      </p:grpSpPr>
      <p:sp>
        <p:nvSpPr>
          <p:cNvPr id="327" name="Google Shape;327;p11"/>
          <p:cNvSpPr/>
          <p:nvPr/>
        </p:nvSpPr>
        <p:spPr>
          <a:xfrm>
            <a:off x="228300" y="962875"/>
            <a:ext cx="8687400" cy="1009800"/>
          </a:xfrm>
          <a:prstGeom prst="rect">
            <a:avLst/>
          </a:prstGeom>
          <a:solidFill>
            <a:srgbClr val="9FC5E8"/>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txBox="1"/>
          <p:nvPr/>
        </p:nvSpPr>
        <p:spPr>
          <a:xfrm>
            <a:off x="0" y="189175"/>
            <a:ext cx="9144000" cy="773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FFFFFF"/>
              </a:solidFill>
              <a:latin typeface="Calibri"/>
              <a:ea typeface="Calibri"/>
              <a:cs typeface="Calibri"/>
              <a:sym typeface="Calibri"/>
            </a:endParaRPr>
          </a:p>
        </p:txBody>
      </p:sp>
      <p:sp>
        <p:nvSpPr>
          <p:cNvPr id="329" name="Google Shape;329;p11"/>
          <p:cNvSpPr/>
          <p:nvPr/>
        </p:nvSpPr>
        <p:spPr>
          <a:xfrm>
            <a:off x="617175" y="2207125"/>
            <a:ext cx="7861200" cy="2829300"/>
          </a:xfrm>
          <a:prstGeom prst="rect">
            <a:avLst/>
          </a:prstGeom>
          <a:solidFill>
            <a:srgbClr val="6FA8DC"/>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txBox="1"/>
          <p:nvPr/>
        </p:nvSpPr>
        <p:spPr>
          <a:xfrm>
            <a:off x="617175" y="2178025"/>
            <a:ext cx="7861200" cy="546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sz="1800">
              <a:solidFill>
                <a:srgbClr val="F5F6F7"/>
              </a:solidFill>
              <a:latin typeface="Calibri"/>
              <a:ea typeface="Calibri"/>
              <a:cs typeface="Calibri"/>
              <a:sym typeface="Calibri"/>
            </a:endParaRPr>
          </a:p>
        </p:txBody>
      </p:sp>
      <p:sp>
        <p:nvSpPr>
          <p:cNvPr id="331" name="Google Shape;331;p11"/>
          <p:cNvSpPr txBox="1"/>
          <p:nvPr/>
        </p:nvSpPr>
        <p:spPr>
          <a:xfrm>
            <a:off x="441900" y="1092379"/>
            <a:ext cx="8260200" cy="86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t/>
            </a:r>
            <a:endParaRPr sz="2000">
              <a:solidFill>
                <a:srgbClr val="2C3E5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Alliance WIB Welcome">
  <p:cSld name="BLANK_4">
    <p:bg>
      <p:bgPr>
        <a:solidFill>
          <a:srgbClr val="F5F6F7"/>
        </a:solidFill>
      </p:bgPr>
    </p:bg>
    <p:spTree>
      <p:nvGrpSpPr>
        <p:cNvPr id="16" name="Shape 16"/>
        <p:cNvGrpSpPr/>
        <p:nvPr/>
      </p:nvGrpSpPr>
      <p:grpSpPr>
        <a:xfrm>
          <a:off x="0" y="0"/>
          <a:ext cx="0" cy="0"/>
          <a:chOff x="0" y="0"/>
          <a:chExt cx="0" cy="0"/>
        </a:xfrm>
      </p:grpSpPr>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3"/>
          <p:cNvSpPr/>
          <p:nvPr/>
        </p:nvSpPr>
        <p:spPr>
          <a:xfrm>
            <a:off x="4375" y="3400"/>
            <a:ext cx="3986700" cy="5143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982851" y="1636690"/>
            <a:ext cx="2029734" cy="1876925"/>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cxnSp>
        <p:nvCxnSpPr>
          <p:cNvPr id="20" name="Google Shape;20;p3"/>
          <p:cNvCxnSpPr/>
          <p:nvPr/>
        </p:nvCxnSpPr>
        <p:spPr>
          <a:xfrm rot="5400000">
            <a:off x="7599450" y="1033400"/>
            <a:ext cx="505500" cy="2572500"/>
          </a:xfrm>
          <a:prstGeom prst="straightConnector1">
            <a:avLst/>
          </a:prstGeom>
          <a:noFill/>
          <a:ln cap="flat" cmpd="sng" w="9525">
            <a:solidFill>
              <a:srgbClr val="6FA8DC"/>
            </a:solidFill>
            <a:prstDash val="lgDash"/>
            <a:round/>
            <a:headEnd len="med" w="med" type="none"/>
            <a:tailEnd len="med" w="med" type="none"/>
          </a:ln>
        </p:spPr>
      </p:cxnSp>
      <p:cxnSp>
        <p:nvCxnSpPr>
          <p:cNvPr id="21" name="Google Shape;21;p3"/>
          <p:cNvCxnSpPr/>
          <p:nvPr/>
        </p:nvCxnSpPr>
        <p:spPr>
          <a:xfrm flipH="1" rot="5400000">
            <a:off x="5019950" y="1038725"/>
            <a:ext cx="500100" cy="2558100"/>
          </a:xfrm>
          <a:prstGeom prst="straightConnector1">
            <a:avLst/>
          </a:prstGeom>
          <a:noFill/>
          <a:ln cap="flat" cmpd="sng" w="9525">
            <a:solidFill>
              <a:srgbClr val="6FA8DC"/>
            </a:solidFill>
            <a:prstDash val="lgDash"/>
            <a:round/>
            <a:headEnd len="med" w="med" type="none"/>
            <a:tailEnd len="med" w="med" type="none"/>
          </a:ln>
        </p:spPr>
      </p:cxnSp>
      <p:sp>
        <p:nvSpPr>
          <p:cNvPr id="22" name="Google Shape;22;p3"/>
          <p:cNvSpPr txBox="1"/>
          <p:nvPr/>
        </p:nvSpPr>
        <p:spPr>
          <a:xfrm>
            <a:off x="4556200" y="2931800"/>
            <a:ext cx="4017000" cy="915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3600">
              <a:solidFill>
                <a:srgbClr val="674EA7"/>
              </a:solidFill>
              <a:latin typeface="Calibri"/>
              <a:ea typeface="Calibri"/>
              <a:cs typeface="Calibri"/>
              <a:sym typeface="Calibri"/>
            </a:endParaRPr>
          </a:p>
        </p:txBody>
      </p:sp>
      <p:sp>
        <p:nvSpPr>
          <p:cNvPr id="23" name="Google Shape;23;p3"/>
          <p:cNvSpPr txBox="1"/>
          <p:nvPr/>
        </p:nvSpPr>
        <p:spPr>
          <a:xfrm>
            <a:off x="4122100" y="3715900"/>
            <a:ext cx="4885200" cy="10845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400">
              <a:solidFill>
                <a:srgbClr val="2C3E50"/>
              </a:solidFill>
              <a:latin typeface="Calibri"/>
              <a:ea typeface="Calibri"/>
              <a:cs typeface="Calibri"/>
              <a:sym typeface="Calibri"/>
            </a:endParaRPr>
          </a:p>
        </p:txBody>
      </p:sp>
      <p:grpSp>
        <p:nvGrpSpPr>
          <p:cNvPr id="24" name="Google Shape;24;p3"/>
          <p:cNvGrpSpPr/>
          <p:nvPr/>
        </p:nvGrpSpPr>
        <p:grpSpPr>
          <a:xfrm>
            <a:off x="1394711" y="1875048"/>
            <a:ext cx="1395288" cy="1400206"/>
            <a:chOff x="1394724" y="2544108"/>
            <a:chExt cx="1395288" cy="1400206"/>
          </a:xfrm>
        </p:grpSpPr>
        <p:pic>
          <p:nvPicPr>
            <p:cNvPr id="25" name="Google Shape;25;p3"/>
            <p:cNvPicPr preferRelativeResize="0"/>
            <p:nvPr/>
          </p:nvPicPr>
          <p:blipFill>
            <a:blip r:embed="rId2">
              <a:alphaModFix/>
            </a:blip>
            <a:stretch>
              <a:fillRect/>
            </a:stretch>
          </p:blipFill>
          <p:spPr>
            <a:xfrm rot="801364">
              <a:off x="1526635" y="2624116"/>
              <a:ext cx="837907" cy="1240190"/>
            </a:xfrm>
            <a:prstGeom prst="rect">
              <a:avLst/>
            </a:prstGeom>
            <a:noFill/>
            <a:ln>
              <a:noFill/>
            </a:ln>
          </p:spPr>
        </p:pic>
        <p:sp>
          <p:nvSpPr>
            <p:cNvPr id="26" name="Google Shape;26;p3"/>
            <p:cNvSpPr/>
            <p:nvPr/>
          </p:nvSpPr>
          <p:spPr>
            <a:xfrm>
              <a:off x="1487950" y="2689375"/>
              <a:ext cx="203650" cy="242425"/>
            </a:xfrm>
            <a:custGeom>
              <a:rect b="b" l="l" r="r" t="t"/>
              <a:pathLst>
                <a:path extrusionOk="0" h="9697" w="8146">
                  <a:moveTo>
                    <a:pt x="8146" y="0"/>
                  </a:moveTo>
                  <a:cubicBezTo>
                    <a:pt x="4850" y="2637"/>
                    <a:pt x="1888" y="5921"/>
                    <a:pt x="0" y="9697"/>
                  </a:cubicBezTo>
                </a:path>
              </a:pathLst>
            </a:custGeom>
            <a:noFill/>
            <a:ln cap="flat" cmpd="sng" w="38100">
              <a:solidFill>
                <a:srgbClr val="FFFFFF"/>
              </a:solidFill>
              <a:prstDash val="solid"/>
              <a:round/>
              <a:headEnd len="med" w="med" type="none"/>
              <a:tailEnd len="med" w="med" type="none"/>
            </a:ln>
          </p:spPr>
        </p:sp>
        <p:sp>
          <p:nvSpPr>
            <p:cNvPr id="27" name="Google Shape;27;p3"/>
            <p:cNvSpPr/>
            <p:nvPr/>
          </p:nvSpPr>
          <p:spPr>
            <a:xfrm>
              <a:off x="1410975" y="2687375"/>
              <a:ext cx="121375" cy="194200"/>
            </a:xfrm>
            <a:custGeom>
              <a:rect b="b" l="l" r="r" t="t"/>
              <a:pathLst>
                <a:path extrusionOk="0" h="7768" w="4855">
                  <a:moveTo>
                    <a:pt x="4855" y="0"/>
                  </a:moveTo>
                  <a:cubicBezTo>
                    <a:pt x="2696" y="2159"/>
                    <a:pt x="0" y="4715"/>
                    <a:pt x="0" y="7768"/>
                  </a:cubicBezTo>
                </a:path>
              </a:pathLst>
            </a:custGeom>
            <a:noFill/>
            <a:ln cap="flat" cmpd="sng" w="38100">
              <a:solidFill>
                <a:srgbClr val="FFFFFF"/>
              </a:solidFill>
              <a:prstDash val="solid"/>
              <a:round/>
              <a:headEnd len="med" w="med" type="none"/>
              <a:tailEnd len="med" w="med" type="none"/>
            </a:ln>
          </p:spPr>
        </p:sp>
        <p:sp>
          <p:nvSpPr>
            <p:cNvPr id="28" name="Google Shape;28;p3"/>
            <p:cNvSpPr/>
            <p:nvPr/>
          </p:nvSpPr>
          <p:spPr>
            <a:xfrm rot="8415979">
              <a:off x="2477782" y="2948949"/>
              <a:ext cx="121371" cy="194194"/>
            </a:xfrm>
            <a:custGeom>
              <a:rect b="b" l="l" r="r" t="t"/>
              <a:pathLst>
                <a:path extrusionOk="0" h="7768" w="4855">
                  <a:moveTo>
                    <a:pt x="4855" y="0"/>
                  </a:moveTo>
                  <a:cubicBezTo>
                    <a:pt x="2696" y="2159"/>
                    <a:pt x="0" y="4715"/>
                    <a:pt x="0" y="7768"/>
                  </a:cubicBezTo>
                </a:path>
              </a:pathLst>
            </a:custGeom>
            <a:noFill/>
            <a:ln cap="flat" cmpd="sng" w="38100">
              <a:solidFill>
                <a:srgbClr val="FFFFFF"/>
              </a:solidFill>
              <a:prstDash val="solid"/>
              <a:round/>
              <a:headEnd len="med" w="med" type="none"/>
              <a:tailEnd len="med" w="med" type="none"/>
            </a:ln>
          </p:spPr>
        </p:sp>
        <p:sp>
          <p:nvSpPr>
            <p:cNvPr id="29" name="Google Shape;29;p3"/>
            <p:cNvSpPr/>
            <p:nvPr/>
          </p:nvSpPr>
          <p:spPr>
            <a:xfrm rot="8100000">
              <a:off x="2530477" y="2881376"/>
              <a:ext cx="203648" cy="242423"/>
            </a:xfrm>
            <a:custGeom>
              <a:rect b="b" l="l" r="r" t="t"/>
              <a:pathLst>
                <a:path extrusionOk="0" h="9697" w="8146">
                  <a:moveTo>
                    <a:pt x="8146" y="0"/>
                  </a:moveTo>
                  <a:cubicBezTo>
                    <a:pt x="4850" y="2637"/>
                    <a:pt x="1888" y="5921"/>
                    <a:pt x="0" y="9697"/>
                  </a:cubicBezTo>
                </a:path>
              </a:pathLst>
            </a:custGeom>
            <a:noFill/>
            <a:ln cap="flat" cmpd="sng" w="38100">
              <a:solidFill>
                <a:srgbClr val="FFFFFF"/>
              </a:solidFill>
              <a:prstDash val="solid"/>
              <a:round/>
              <a:headEnd len="med" w="med" type="none"/>
              <a:tailEnd len="med" w="med" type="none"/>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Subtitle">
  <p:cSld name="TITLE_1_1">
    <p:bg>
      <p:bgPr>
        <a:solidFill>
          <a:srgbClr val="95A5A6"/>
        </a:solidFill>
      </p:bgPr>
    </p:bg>
    <p:spTree>
      <p:nvGrpSpPr>
        <p:cNvPr id="30" name="Shape 30"/>
        <p:cNvGrpSpPr/>
        <p:nvPr/>
      </p:nvGrpSpPr>
      <p:grpSpPr>
        <a:xfrm>
          <a:off x="0" y="0"/>
          <a:ext cx="0" cy="0"/>
          <a:chOff x="0" y="0"/>
          <a:chExt cx="0" cy="0"/>
        </a:xfrm>
      </p:grpSpPr>
      <p:grpSp>
        <p:nvGrpSpPr>
          <p:cNvPr id="31" name="Google Shape;31;p4"/>
          <p:cNvGrpSpPr/>
          <p:nvPr/>
        </p:nvGrpSpPr>
        <p:grpSpPr>
          <a:xfrm>
            <a:off x="92" y="-4"/>
            <a:ext cx="9152065" cy="5147920"/>
            <a:chOff x="3843650" y="238125"/>
            <a:chExt cx="3447625" cy="2585725"/>
          </a:xfrm>
        </p:grpSpPr>
        <p:sp>
          <p:nvSpPr>
            <p:cNvPr id="32" name="Google Shape;32;p4"/>
            <p:cNvSpPr/>
            <p:nvPr/>
          </p:nvSpPr>
          <p:spPr>
            <a:xfrm>
              <a:off x="4904200" y="1929925"/>
              <a:ext cx="1327375" cy="316500"/>
            </a:xfrm>
            <a:custGeom>
              <a:rect b="b" l="l" r="r" t="t"/>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 name="Google Shape;33;p4"/>
            <p:cNvSpPr/>
            <p:nvPr/>
          </p:nvSpPr>
          <p:spPr>
            <a:xfrm>
              <a:off x="5562400" y="1903850"/>
              <a:ext cx="15175" cy="15175"/>
            </a:xfrm>
            <a:custGeom>
              <a:rect b="b" l="l" r="r" t="t"/>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 name="Google Shape;34;p4"/>
            <p:cNvSpPr/>
            <p:nvPr/>
          </p:nvSpPr>
          <p:spPr>
            <a:xfrm>
              <a:off x="5150825" y="2276725"/>
              <a:ext cx="837500" cy="7600"/>
            </a:xfrm>
            <a:custGeom>
              <a:rect b="b" l="l" r="r" t="t"/>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 name="Google Shape;35;p4"/>
            <p:cNvSpPr/>
            <p:nvPr/>
          </p:nvSpPr>
          <p:spPr>
            <a:xfrm>
              <a:off x="6030400" y="634550"/>
              <a:ext cx="6750" cy="14350"/>
            </a:xfrm>
            <a:custGeom>
              <a:rect b="b" l="l" r="r" t="t"/>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 name="Google Shape;36;p4"/>
            <p:cNvSpPr/>
            <p:nvPr/>
          </p:nvSpPr>
          <p:spPr>
            <a:xfrm>
              <a:off x="5362925" y="2780900"/>
              <a:ext cx="430975" cy="42950"/>
            </a:xfrm>
            <a:custGeom>
              <a:rect b="b" l="l" r="r" t="t"/>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 name="Google Shape;37;p4"/>
            <p:cNvSpPr/>
            <p:nvPr/>
          </p:nvSpPr>
          <p:spPr>
            <a:xfrm>
              <a:off x="4575925" y="2354150"/>
              <a:ext cx="326625" cy="469700"/>
            </a:xfrm>
            <a:custGeom>
              <a:rect b="b" l="l" r="r" t="t"/>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 name="Google Shape;38;p4"/>
            <p:cNvSpPr/>
            <p:nvPr/>
          </p:nvSpPr>
          <p:spPr>
            <a:xfrm>
              <a:off x="4839400" y="1865975"/>
              <a:ext cx="1471300" cy="15175"/>
            </a:xfrm>
            <a:custGeom>
              <a:rect b="b" l="l" r="r" t="t"/>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 name="Google Shape;39;p4"/>
            <p:cNvSpPr/>
            <p:nvPr/>
          </p:nvSpPr>
          <p:spPr>
            <a:xfrm>
              <a:off x="6021975" y="655600"/>
              <a:ext cx="8450" cy="16850"/>
            </a:xfrm>
            <a:custGeom>
              <a:rect b="b" l="l" r="r" t="t"/>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 name="Google Shape;40;p4"/>
            <p:cNvSpPr/>
            <p:nvPr/>
          </p:nvSpPr>
          <p:spPr>
            <a:xfrm>
              <a:off x="6037975" y="610975"/>
              <a:ext cx="7600" cy="13500"/>
            </a:xfrm>
            <a:custGeom>
              <a:rect b="b" l="l" r="r" t="t"/>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 name="Google Shape;41;p4"/>
            <p:cNvSpPr/>
            <p:nvPr/>
          </p:nvSpPr>
          <p:spPr>
            <a:xfrm>
              <a:off x="6859475" y="2144575"/>
              <a:ext cx="111975" cy="69875"/>
            </a:xfrm>
            <a:custGeom>
              <a:rect b="b" l="l" r="r" t="t"/>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 name="Google Shape;42;p4"/>
            <p:cNvSpPr/>
            <p:nvPr/>
          </p:nvSpPr>
          <p:spPr>
            <a:xfrm>
              <a:off x="7089250" y="1504875"/>
              <a:ext cx="114500" cy="168375"/>
            </a:xfrm>
            <a:custGeom>
              <a:rect b="b" l="l" r="r" t="t"/>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 name="Google Shape;43;p4"/>
            <p:cNvSpPr/>
            <p:nvPr/>
          </p:nvSpPr>
          <p:spPr>
            <a:xfrm>
              <a:off x="6601075" y="2117625"/>
              <a:ext cx="520200" cy="617850"/>
            </a:xfrm>
            <a:custGeom>
              <a:rect b="b" l="l" r="r" t="t"/>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 name="Google Shape;44;p4"/>
            <p:cNvSpPr/>
            <p:nvPr/>
          </p:nvSpPr>
          <p:spPr>
            <a:xfrm>
              <a:off x="6923450" y="1426600"/>
              <a:ext cx="69875" cy="218850"/>
            </a:xfrm>
            <a:custGeom>
              <a:rect b="b" l="l" r="r" t="t"/>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 name="Google Shape;45;p4"/>
            <p:cNvSpPr/>
            <p:nvPr/>
          </p:nvSpPr>
          <p:spPr>
            <a:xfrm>
              <a:off x="6956275" y="2530075"/>
              <a:ext cx="74925" cy="111125"/>
            </a:xfrm>
            <a:custGeom>
              <a:rect b="b" l="l" r="r" t="t"/>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 name="Google Shape;46;p4"/>
            <p:cNvSpPr/>
            <p:nvPr/>
          </p:nvSpPr>
          <p:spPr>
            <a:xfrm>
              <a:off x="6645675" y="2190850"/>
              <a:ext cx="331650" cy="88425"/>
            </a:xfrm>
            <a:custGeom>
              <a:rect b="b" l="l" r="r" t="t"/>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 name="Google Shape;47;p4"/>
            <p:cNvSpPr/>
            <p:nvPr/>
          </p:nvSpPr>
          <p:spPr>
            <a:xfrm>
              <a:off x="7052225" y="2597400"/>
              <a:ext cx="16000" cy="8450"/>
            </a:xfrm>
            <a:custGeom>
              <a:rect b="b" l="l" r="r" t="t"/>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 name="Google Shape;48;p4"/>
            <p:cNvSpPr/>
            <p:nvPr/>
          </p:nvSpPr>
          <p:spPr>
            <a:xfrm>
              <a:off x="7051375" y="2588975"/>
              <a:ext cx="11800" cy="7600"/>
            </a:xfrm>
            <a:custGeom>
              <a:rect b="b" l="l" r="r" t="t"/>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 name="Google Shape;49;p4"/>
            <p:cNvSpPr/>
            <p:nvPr/>
          </p:nvSpPr>
          <p:spPr>
            <a:xfrm>
              <a:off x="7026125" y="2567950"/>
              <a:ext cx="60625" cy="54725"/>
            </a:xfrm>
            <a:custGeom>
              <a:rect b="b" l="l" r="r" t="t"/>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 name="Google Shape;50;p4"/>
            <p:cNvSpPr/>
            <p:nvPr/>
          </p:nvSpPr>
          <p:spPr>
            <a:xfrm>
              <a:off x="4553200" y="2754800"/>
              <a:ext cx="129650" cy="69050"/>
            </a:xfrm>
            <a:custGeom>
              <a:rect b="b" l="l" r="r" t="t"/>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 name="Google Shape;51;p4"/>
            <p:cNvSpPr/>
            <p:nvPr/>
          </p:nvSpPr>
          <p:spPr>
            <a:xfrm>
              <a:off x="7039600" y="1471200"/>
              <a:ext cx="157425" cy="198675"/>
            </a:xfrm>
            <a:custGeom>
              <a:rect b="b" l="l" r="r" t="t"/>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 name="Google Shape;52;p4"/>
            <p:cNvSpPr/>
            <p:nvPr/>
          </p:nvSpPr>
          <p:spPr>
            <a:xfrm>
              <a:off x="6976475" y="2197600"/>
              <a:ext cx="36200" cy="117850"/>
            </a:xfrm>
            <a:custGeom>
              <a:rect b="b" l="l" r="r" t="t"/>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 name="Google Shape;53;p4"/>
            <p:cNvSpPr/>
            <p:nvPr/>
          </p:nvSpPr>
          <p:spPr>
            <a:xfrm>
              <a:off x="6639775" y="2213575"/>
              <a:ext cx="167525" cy="44650"/>
            </a:xfrm>
            <a:custGeom>
              <a:rect b="b" l="l" r="r" t="t"/>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 name="Google Shape;54;p4"/>
            <p:cNvSpPr/>
            <p:nvPr/>
          </p:nvSpPr>
          <p:spPr>
            <a:xfrm>
              <a:off x="6685250" y="2227900"/>
              <a:ext cx="282825" cy="132175"/>
            </a:xfrm>
            <a:custGeom>
              <a:rect b="b" l="l" r="r" t="t"/>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 name="Google Shape;55;p4"/>
            <p:cNvSpPr/>
            <p:nvPr/>
          </p:nvSpPr>
          <p:spPr>
            <a:xfrm>
              <a:off x="6644000" y="2278400"/>
              <a:ext cx="31150" cy="121225"/>
            </a:xfrm>
            <a:custGeom>
              <a:rect b="b" l="l" r="r" t="t"/>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 name="Google Shape;56;p4"/>
            <p:cNvSpPr/>
            <p:nvPr/>
          </p:nvSpPr>
          <p:spPr>
            <a:xfrm>
              <a:off x="6672625" y="2313750"/>
              <a:ext cx="334175" cy="88400"/>
            </a:xfrm>
            <a:custGeom>
              <a:rect b="b" l="l" r="r" t="t"/>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 name="Google Shape;57;p4"/>
            <p:cNvSpPr/>
            <p:nvPr/>
          </p:nvSpPr>
          <p:spPr>
            <a:xfrm>
              <a:off x="6762675" y="2487150"/>
              <a:ext cx="15175" cy="24425"/>
            </a:xfrm>
            <a:custGeom>
              <a:rect b="b" l="l" r="r" t="t"/>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 name="Google Shape;58;p4"/>
            <p:cNvSpPr/>
            <p:nvPr/>
          </p:nvSpPr>
          <p:spPr>
            <a:xfrm>
              <a:off x="7013500" y="2429050"/>
              <a:ext cx="7600" cy="5925"/>
            </a:xfrm>
            <a:custGeom>
              <a:rect b="b" l="l" r="r" t="t"/>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 name="Google Shape;59;p4"/>
            <p:cNvSpPr/>
            <p:nvPr/>
          </p:nvSpPr>
          <p:spPr>
            <a:xfrm>
              <a:off x="7026975" y="2478725"/>
              <a:ext cx="15175" cy="27800"/>
            </a:xfrm>
            <a:custGeom>
              <a:rect b="b" l="l" r="r" t="t"/>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 name="Google Shape;60;p4"/>
            <p:cNvSpPr/>
            <p:nvPr/>
          </p:nvSpPr>
          <p:spPr>
            <a:xfrm>
              <a:off x="7005925" y="2460200"/>
              <a:ext cx="58950" cy="57275"/>
            </a:xfrm>
            <a:custGeom>
              <a:rect b="b" l="l" r="r" t="t"/>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 name="Google Shape;61;p4"/>
            <p:cNvSpPr/>
            <p:nvPr/>
          </p:nvSpPr>
          <p:spPr>
            <a:xfrm>
              <a:off x="6926800" y="2425700"/>
              <a:ext cx="63150" cy="54725"/>
            </a:xfrm>
            <a:custGeom>
              <a:rect b="b" l="l" r="r" t="t"/>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 name="Google Shape;62;p4"/>
            <p:cNvSpPr/>
            <p:nvPr/>
          </p:nvSpPr>
          <p:spPr>
            <a:xfrm>
              <a:off x="6867875" y="2439150"/>
              <a:ext cx="63175" cy="58125"/>
            </a:xfrm>
            <a:custGeom>
              <a:rect b="b" l="l" r="r" t="t"/>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 name="Google Shape;63;p4"/>
            <p:cNvSpPr/>
            <p:nvPr/>
          </p:nvSpPr>
          <p:spPr>
            <a:xfrm>
              <a:off x="7017700" y="2426525"/>
              <a:ext cx="12650" cy="31175"/>
            </a:xfrm>
            <a:custGeom>
              <a:rect b="b" l="l" r="r" t="t"/>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 name="Google Shape;64;p4"/>
            <p:cNvSpPr/>
            <p:nvPr/>
          </p:nvSpPr>
          <p:spPr>
            <a:xfrm>
              <a:off x="6901550" y="2507350"/>
              <a:ext cx="16025" cy="27800"/>
            </a:xfrm>
            <a:custGeom>
              <a:rect b="b" l="l" r="r" t="t"/>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 name="Google Shape;65;p4"/>
            <p:cNvSpPr/>
            <p:nvPr/>
          </p:nvSpPr>
          <p:spPr>
            <a:xfrm>
              <a:off x="6878825" y="2490500"/>
              <a:ext cx="63150" cy="55575"/>
            </a:xfrm>
            <a:custGeom>
              <a:rect b="b" l="l" r="r" t="t"/>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 name="Google Shape;66;p4"/>
            <p:cNvSpPr/>
            <p:nvPr/>
          </p:nvSpPr>
          <p:spPr>
            <a:xfrm>
              <a:off x="7032850" y="2440000"/>
              <a:ext cx="5925" cy="6750"/>
            </a:xfrm>
            <a:custGeom>
              <a:rect b="b" l="l" r="r" t="t"/>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 name="Google Shape;67;p4"/>
            <p:cNvSpPr/>
            <p:nvPr/>
          </p:nvSpPr>
          <p:spPr>
            <a:xfrm>
              <a:off x="6807275" y="1085700"/>
              <a:ext cx="484000" cy="586700"/>
            </a:xfrm>
            <a:custGeom>
              <a:rect b="b" l="l" r="r" t="t"/>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 name="Google Shape;68;p4"/>
            <p:cNvSpPr/>
            <p:nvPr/>
          </p:nvSpPr>
          <p:spPr>
            <a:xfrm>
              <a:off x="6964675" y="2496400"/>
              <a:ext cx="14350" cy="8450"/>
            </a:xfrm>
            <a:custGeom>
              <a:rect b="b" l="l" r="r" t="t"/>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 name="Google Shape;69;p4"/>
            <p:cNvSpPr/>
            <p:nvPr/>
          </p:nvSpPr>
          <p:spPr>
            <a:xfrm>
              <a:off x="7014350" y="2516600"/>
              <a:ext cx="60625" cy="54725"/>
            </a:xfrm>
            <a:custGeom>
              <a:rect b="b" l="l" r="r" t="t"/>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 name="Google Shape;70;p4"/>
            <p:cNvSpPr/>
            <p:nvPr/>
          </p:nvSpPr>
          <p:spPr>
            <a:xfrm>
              <a:off x="6044700" y="589950"/>
              <a:ext cx="8450" cy="13475"/>
            </a:xfrm>
            <a:custGeom>
              <a:rect b="b" l="l" r="r" t="t"/>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 name="Google Shape;71;p4"/>
            <p:cNvSpPr/>
            <p:nvPr/>
          </p:nvSpPr>
          <p:spPr>
            <a:xfrm>
              <a:off x="6754250" y="2521650"/>
              <a:ext cx="64850" cy="53900"/>
            </a:xfrm>
            <a:custGeom>
              <a:rect b="b" l="l" r="r" t="t"/>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 name="Google Shape;72;p4"/>
            <p:cNvSpPr/>
            <p:nvPr/>
          </p:nvSpPr>
          <p:spPr>
            <a:xfrm>
              <a:off x="6746675" y="2465250"/>
              <a:ext cx="58100" cy="58100"/>
            </a:xfrm>
            <a:custGeom>
              <a:rect b="b" l="l" r="r" t="t"/>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 name="Google Shape;73;p4"/>
            <p:cNvSpPr/>
            <p:nvPr/>
          </p:nvSpPr>
          <p:spPr>
            <a:xfrm>
              <a:off x="6794650" y="2591500"/>
              <a:ext cx="11825" cy="24450"/>
            </a:xfrm>
            <a:custGeom>
              <a:rect b="b" l="l" r="r" t="t"/>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 name="Google Shape;74;p4"/>
            <p:cNvSpPr/>
            <p:nvPr/>
          </p:nvSpPr>
          <p:spPr>
            <a:xfrm>
              <a:off x="6770250" y="2573825"/>
              <a:ext cx="62300" cy="58100"/>
            </a:xfrm>
            <a:custGeom>
              <a:rect b="b" l="l" r="r" t="t"/>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 name="Google Shape;75;p4"/>
            <p:cNvSpPr/>
            <p:nvPr/>
          </p:nvSpPr>
          <p:spPr>
            <a:xfrm>
              <a:off x="6988250" y="2412225"/>
              <a:ext cx="64825" cy="58100"/>
            </a:xfrm>
            <a:custGeom>
              <a:rect b="b" l="l" r="r" t="t"/>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 name="Google Shape;76;p4"/>
            <p:cNvSpPr/>
            <p:nvPr/>
          </p:nvSpPr>
          <p:spPr>
            <a:xfrm>
              <a:off x="6893150" y="2546050"/>
              <a:ext cx="56400" cy="56425"/>
            </a:xfrm>
            <a:custGeom>
              <a:rect b="b" l="l" r="r" t="t"/>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 name="Google Shape;77;p4"/>
            <p:cNvSpPr/>
            <p:nvPr/>
          </p:nvSpPr>
          <p:spPr>
            <a:xfrm>
              <a:off x="6779500" y="2537650"/>
              <a:ext cx="16875" cy="23575"/>
            </a:xfrm>
            <a:custGeom>
              <a:rect b="b" l="l" r="r" t="t"/>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 name="Google Shape;78;p4"/>
            <p:cNvSpPr/>
            <p:nvPr/>
          </p:nvSpPr>
          <p:spPr>
            <a:xfrm>
              <a:off x="6819075" y="2507350"/>
              <a:ext cx="59775" cy="53875"/>
            </a:xfrm>
            <a:custGeom>
              <a:rect b="b" l="l" r="r" t="t"/>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 name="Google Shape;79;p4"/>
            <p:cNvSpPr/>
            <p:nvPr/>
          </p:nvSpPr>
          <p:spPr>
            <a:xfrm>
              <a:off x="6827475" y="2467775"/>
              <a:ext cx="15175" cy="29500"/>
            </a:xfrm>
            <a:custGeom>
              <a:rect b="b" l="l" r="r" t="t"/>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 name="Google Shape;80;p4"/>
            <p:cNvSpPr/>
            <p:nvPr/>
          </p:nvSpPr>
          <p:spPr>
            <a:xfrm>
              <a:off x="6984050" y="2574675"/>
              <a:ext cx="27800" cy="22750"/>
            </a:xfrm>
            <a:custGeom>
              <a:rect b="b" l="l" r="r" t="t"/>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 name="Google Shape;81;p4"/>
            <p:cNvSpPr/>
            <p:nvPr/>
          </p:nvSpPr>
          <p:spPr>
            <a:xfrm>
              <a:off x="6808975" y="2453475"/>
              <a:ext cx="55575" cy="55575"/>
            </a:xfrm>
            <a:custGeom>
              <a:rect b="b" l="l" r="r" t="t"/>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 name="Google Shape;82;p4"/>
            <p:cNvSpPr/>
            <p:nvPr/>
          </p:nvSpPr>
          <p:spPr>
            <a:xfrm>
              <a:off x="6914175" y="2562050"/>
              <a:ext cx="15175" cy="24425"/>
            </a:xfrm>
            <a:custGeom>
              <a:rect b="b" l="l" r="r" t="t"/>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 name="Google Shape;83;p4"/>
            <p:cNvSpPr/>
            <p:nvPr/>
          </p:nvSpPr>
          <p:spPr>
            <a:xfrm>
              <a:off x="6841800" y="2524175"/>
              <a:ext cx="14325" cy="21900"/>
            </a:xfrm>
            <a:custGeom>
              <a:rect b="b" l="l" r="r" t="t"/>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 name="Google Shape;84;p4"/>
            <p:cNvSpPr/>
            <p:nvPr/>
          </p:nvSpPr>
          <p:spPr>
            <a:xfrm>
              <a:off x="6716375" y="2637800"/>
              <a:ext cx="66525" cy="59800"/>
            </a:xfrm>
            <a:custGeom>
              <a:rect b="b" l="l" r="r" t="t"/>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 name="Google Shape;85;p4"/>
            <p:cNvSpPr/>
            <p:nvPr/>
          </p:nvSpPr>
          <p:spPr>
            <a:xfrm>
              <a:off x="6851050" y="2572150"/>
              <a:ext cx="24425" cy="21900"/>
            </a:xfrm>
            <a:custGeom>
              <a:rect b="b" l="l" r="r" t="t"/>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 name="Google Shape;86;p4"/>
            <p:cNvSpPr/>
            <p:nvPr/>
          </p:nvSpPr>
          <p:spPr>
            <a:xfrm>
              <a:off x="6775300" y="2626025"/>
              <a:ext cx="66525" cy="53050"/>
            </a:xfrm>
            <a:custGeom>
              <a:rect b="b" l="l" r="r" t="t"/>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 name="Google Shape;87;p4"/>
            <p:cNvSpPr/>
            <p:nvPr/>
          </p:nvSpPr>
          <p:spPr>
            <a:xfrm>
              <a:off x="6698700" y="2537650"/>
              <a:ext cx="58100" cy="48825"/>
            </a:xfrm>
            <a:custGeom>
              <a:rect b="b" l="l" r="r" t="t"/>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 name="Google Shape;88;p4"/>
            <p:cNvSpPr/>
            <p:nvPr/>
          </p:nvSpPr>
          <p:spPr>
            <a:xfrm>
              <a:off x="6740800" y="2658000"/>
              <a:ext cx="19375" cy="24450"/>
            </a:xfrm>
            <a:custGeom>
              <a:rect b="b" l="l" r="r" t="t"/>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 name="Google Shape;89;p4"/>
            <p:cNvSpPr/>
            <p:nvPr/>
          </p:nvSpPr>
          <p:spPr>
            <a:xfrm>
              <a:off x="6705450" y="2585625"/>
              <a:ext cx="62300" cy="57250"/>
            </a:xfrm>
            <a:custGeom>
              <a:rect b="b" l="l" r="r" t="t"/>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 name="Google Shape;90;p4"/>
            <p:cNvSpPr/>
            <p:nvPr/>
          </p:nvSpPr>
          <p:spPr>
            <a:xfrm>
              <a:off x="6806450" y="2643700"/>
              <a:ext cx="14325" cy="23600"/>
            </a:xfrm>
            <a:custGeom>
              <a:rect b="b" l="l" r="r" t="t"/>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 name="Google Shape;91;p4"/>
            <p:cNvSpPr/>
            <p:nvPr/>
          </p:nvSpPr>
          <p:spPr>
            <a:xfrm>
              <a:off x="6932700" y="2630225"/>
              <a:ext cx="5925" cy="5075"/>
            </a:xfrm>
            <a:custGeom>
              <a:rect b="b" l="l" r="r" t="t"/>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 name="Google Shape;92;p4"/>
            <p:cNvSpPr/>
            <p:nvPr/>
          </p:nvSpPr>
          <p:spPr>
            <a:xfrm>
              <a:off x="6903250" y="2595725"/>
              <a:ext cx="58925" cy="53875"/>
            </a:xfrm>
            <a:custGeom>
              <a:rect b="b" l="l" r="r" t="t"/>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 name="Google Shape;93;p4"/>
            <p:cNvSpPr/>
            <p:nvPr/>
          </p:nvSpPr>
          <p:spPr>
            <a:xfrm>
              <a:off x="6844325" y="2609175"/>
              <a:ext cx="64000" cy="55600"/>
            </a:xfrm>
            <a:custGeom>
              <a:rect b="b" l="l" r="r" t="t"/>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 name="Google Shape;94;p4"/>
            <p:cNvSpPr/>
            <p:nvPr/>
          </p:nvSpPr>
          <p:spPr>
            <a:xfrm>
              <a:off x="6835050" y="2561200"/>
              <a:ext cx="56425" cy="55575"/>
            </a:xfrm>
            <a:custGeom>
              <a:rect b="b" l="l" r="r" t="t"/>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 name="Google Shape;95;p4"/>
            <p:cNvSpPr/>
            <p:nvPr/>
          </p:nvSpPr>
          <p:spPr>
            <a:xfrm>
              <a:off x="6862825" y="2622650"/>
              <a:ext cx="26125" cy="29475"/>
            </a:xfrm>
            <a:custGeom>
              <a:rect b="b" l="l" r="r" t="t"/>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 name="Google Shape;96;p4"/>
            <p:cNvSpPr/>
            <p:nvPr/>
          </p:nvSpPr>
          <p:spPr>
            <a:xfrm>
              <a:off x="6254275" y="238125"/>
              <a:ext cx="974725" cy="642225"/>
            </a:xfrm>
            <a:custGeom>
              <a:rect b="b" l="l" r="r" t="t"/>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 name="Google Shape;97;p4"/>
            <p:cNvSpPr/>
            <p:nvPr/>
          </p:nvSpPr>
          <p:spPr>
            <a:xfrm>
              <a:off x="6883875" y="670750"/>
              <a:ext cx="53900" cy="50525"/>
            </a:xfrm>
            <a:custGeom>
              <a:rect b="b" l="l" r="r" t="t"/>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 name="Google Shape;98;p4"/>
            <p:cNvSpPr/>
            <p:nvPr/>
          </p:nvSpPr>
          <p:spPr>
            <a:xfrm>
              <a:off x="6979825" y="2369300"/>
              <a:ext cx="63150" cy="42100"/>
            </a:xfrm>
            <a:custGeom>
              <a:rect b="b" l="l" r="r" t="t"/>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 name="Google Shape;99;p4"/>
            <p:cNvSpPr/>
            <p:nvPr/>
          </p:nvSpPr>
          <p:spPr>
            <a:xfrm>
              <a:off x="6897350" y="685900"/>
              <a:ext cx="26125" cy="20225"/>
            </a:xfrm>
            <a:custGeom>
              <a:rect b="b" l="l" r="r" t="t"/>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 name="Google Shape;100;p4"/>
            <p:cNvSpPr/>
            <p:nvPr/>
          </p:nvSpPr>
          <p:spPr>
            <a:xfrm>
              <a:off x="6942800" y="2476200"/>
              <a:ext cx="61475" cy="58100"/>
            </a:xfrm>
            <a:custGeom>
              <a:rect b="b" l="l" r="r" t="t"/>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 name="Google Shape;101;p4"/>
            <p:cNvSpPr/>
            <p:nvPr/>
          </p:nvSpPr>
          <p:spPr>
            <a:xfrm>
              <a:off x="6845150" y="1283500"/>
              <a:ext cx="25" cy="25"/>
            </a:xfrm>
            <a:custGeom>
              <a:rect b="b" l="l" r="r" t="t"/>
              <a:pathLst>
                <a:path extrusionOk="0" h="1" w="1">
                  <a:moveTo>
                    <a:pt x="1" y="1"/>
                  </a:moveTo>
                  <a:lnTo>
                    <a:pt x="1" y="1"/>
                  </a:lnTo>
                  <a:lnTo>
                    <a:pt x="1" y="1"/>
                  </a:lnTo>
                  <a:lnTo>
                    <a:pt x="1" y="1"/>
                  </a:lnTo>
                  <a:lnTo>
                    <a:pt x="1" y="1"/>
                  </a:lnTo>
                  <a:lnTo>
                    <a:pt x="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 name="Google Shape;102;p4"/>
            <p:cNvSpPr/>
            <p:nvPr/>
          </p:nvSpPr>
          <p:spPr>
            <a:xfrm>
              <a:off x="6918400" y="2384450"/>
              <a:ext cx="60625" cy="39575"/>
            </a:xfrm>
            <a:custGeom>
              <a:rect b="b" l="l" r="r" t="t"/>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 name="Google Shape;103;p4"/>
            <p:cNvSpPr/>
            <p:nvPr/>
          </p:nvSpPr>
          <p:spPr>
            <a:xfrm>
              <a:off x="6689450" y="2435800"/>
              <a:ext cx="87550" cy="43800"/>
            </a:xfrm>
            <a:custGeom>
              <a:rect b="b" l="l" r="r" t="t"/>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 name="Google Shape;104;p4"/>
            <p:cNvSpPr/>
            <p:nvPr/>
          </p:nvSpPr>
          <p:spPr>
            <a:xfrm>
              <a:off x="3843650" y="1982125"/>
              <a:ext cx="530300" cy="841725"/>
            </a:xfrm>
            <a:custGeom>
              <a:rect b="b" l="l" r="r" t="t"/>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 name="Google Shape;105;p4"/>
            <p:cNvSpPr/>
            <p:nvPr/>
          </p:nvSpPr>
          <p:spPr>
            <a:xfrm>
              <a:off x="6854425" y="2395400"/>
              <a:ext cx="68200" cy="50525"/>
            </a:xfrm>
            <a:custGeom>
              <a:rect b="b" l="l" r="r" t="t"/>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 name="Google Shape;106;p4"/>
            <p:cNvSpPr/>
            <p:nvPr/>
          </p:nvSpPr>
          <p:spPr>
            <a:xfrm>
              <a:off x="6345200" y="238125"/>
              <a:ext cx="810575" cy="563100"/>
            </a:xfrm>
            <a:custGeom>
              <a:rect b="b" l="l" r="r" t="t"/>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 name="Google Shape;107;p4"/>
            <p:cNvSpPr/>
            <p:nvPr/>
          </p:nvSpPr>
          <p:spPr>
            <a:xfrm>
              <a:off x="6682725" y="2484625"/>
              <a:ext cx="60625" cy="52200"/>
            </a:xfrm>
            <a:custGeom>
              <a:rect b="b" l="l" r="r" t="t"/>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 name="Google Shape;108;p4"/>
            <p:cNvSpPr/>
            <p:nvPr/>
          </p:nvSpPr>
          <p:spPr>
            <a:xfrm>
              <a:off x="6793825" y="2413075"/>
              <a:ext cx="61450" cy="47150"/>
            </a:xfrm>
            <a:custGeom>
              <a:rect b="b" l="l" r="r" t="t"/>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 name="Google Shape;109;p4"/>
            <p:cNvSpPr/>
            <p:nvPr/>
          </p:nvSpPr>
          <p:spPr>
            <a:xfrm>
              <a:off x="5622175" y="2490500"/>
              <a:ext cx="21050" cy="17700"/>
            </a:xfrm>
            <a:custGeom>
              <a:rect b="b" l="l" r="r" t="t"/>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 name="Google Shape;110;p4"/>
            <p:cNvSpPr/>
            <p:nvPr/>
          </p:nvSpPr>
          <p:spPr>
            <a:xfrm>
              <a:off x="5600275" y="2466100"/>
              <a:ext cx="64000" cy="61475"/>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 name="Google Shape;111;p4"/>
            <p:cNvSpPr/>
            <p:nvPr/>
          </p:nvSpPr>
          <p:spPr>
            <a:xfrm>
              <a:off x="5633950" y="23970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 name="Google Shape;112;p4"/>
            <p:cNvSpPr/>
            <p:nvPr/>
          </p:nvSpPr>
          <p:spPr>
            <a:xfrm>
              <a:off x="5603650" y="2630225"/>
              <a:ext cx="19375" cy="16850"/>
            </a:xfrm>
            <a:custGeom>
              <a:rect b="b" l="l" r="r" t="t"/>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 name="Google Shape;113;p4"/>
            <p:cNvSpPr/>
            <p:nvPr/>
          </p:nvSpPr>
          <p:spPr>
            <a:xfrm>
              <a:off x="5580075" y="2607500"/>
              <a:ext cx="64000" cy="61475"/>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 name="Google Shape;114;p4"/>
            <p:cNvSpPr/>
            <p:nvPr/>
          </p:nvSpPr>
          <p:spPr>
            <a:xfrm>
              <a:off x="5637325" y="2558675"/>
              <a:ext cx="14325" cy="20225"/>
            </a:xfrm>
            <a:custGeom>
              <a:rect b="b" l="l" r="r" t="t"/>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 name="Google Shape;115;p4"/>
            <p:cNvSpPr/>
            <p:nvPr/>
          </p:nvSpPr>
          <p:spPr>
            <a:xfrm>
              <a:off x="5526225" y="2538475"/>
              <a:ext cx="7600" cy="60625"/>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 name="Google Shape;116;p4"/>
            <p:cNvSpPr/>
            <p:nvPr/>
          </p:nvSpPr>
          <p:spPr>
            <a:xfrm>
              <a:off x="5528750" y="2464425"/>
              <a:ext cx="63150" cy="68200"/>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 name="Google Shape;117;p4"/>
            <p:cNvSpPr/>
            <p:nvPr/>
          </p:nvSpPr>
          <p:spPr>
            <a:xfrm>
              <a:off x="5541375" y="2535950"/>
              <a:ext cx="64825" cy="62325"/>
            </a:xfrm>
            <a:custGeom>
              <a:rect b="b" l="l" r="r" t="t"/>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 name="Google Shape;118;p4"/>
            <p:cNvSpPr/>
            <p:nvPr/>
          </p:nvSpPr>
          <p:spPr>
            <a:xfrm>
              <a:off x="5568300" y="2562050"/>
              <a:ext cx="20225" cy="19375"/>
            </a:xfrm>
            <a:custGeom>
              <a:rect b="b" l="l" r="r" t="t"/>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 name="Google Shape;119;p4"/>
            <p:cNvSpPr/>
            <p:nvPr/>
          </p:nvSpPr>
          <p:spPr>
            <a:xfrm>
              <a:off x="5492550" y="2558675"/>
              <a:ext cx="25275" cy="24450"/>
            </a:xfrm>
            <a:custGeom>
              <a:rect b="b" l="l" r="r" t="t"/>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 name="Google Shape;120;p4"/>
            <p:cNvSpPr/>
            <p:nvPr/>
          </p:nvSpPr>
          <p:spPr>
            <a:xfrm>
              <a:off x="556157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 name="Google Shape;121;p4"/>
            <p:cNvSpPr/>
            <p:nvPr/>
          </p:nvSpPr>
          <p:spPr>
            <a:xfrm>
              <a:off x="5587650" y="2429900"/>
              <a:ext cx="11825" cy="18550"/>
            </a:xfrm>
            <a:custGeom>
              <a:rect b="b" l="l" r="r" t="t"/>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 name="Google Shape;122;p4"/>
            <p:cNvSpPr/>
            <p:nvPr/>
          </p:nvSpPr>
          <p:spPr>
            <a:xfrm>
              <a:off x="5554825" y="2489675"/>
              <a:ext cx="16025" cy="18525"/>
            </a:xfrm>
            <a:custGeom>
              <a:rect b="b" l="l" r="r" t="t"/>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 name="Google Shape;123;p4"/>
            <p:cNvSpPr/>
            <p:nvPr/>
          </p:nvSpPr>
          <p:spPr>
            <a:xfrm>
              <a:off x="5516125" y="2429900"/>
              <a:ext cx="14325" cy="18550"/>
            </a:xfrm>
            <a:custGeom>
              <a:rect b="b" l="l" r="r" t="t"/>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 name="Google Shape;124;p4"/>
            <p:cNvSpPr/>
            <p:nvPr/>
          </p:nvSpPr>
          <p:spPr>
            <a:xfrm>
              <a:off x="5506850" y="2348250"/>
              <a:ext cx="68200" cy="42125"/>
            </a:xfrm>
            <a:custGeom>
              <a:rect b="b" l="l" r="r" t="t"/>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 name="Google Shape;125;p4"/>
            <p:cNvSpPr/>
            <p:nvPr/>
          </p:nvSpPr>
          <p:spPr>
            <a:xfrm>
              <a:off x="561460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 name="Google Shape;126;p4"/>
            <p:cNvSpPr/>
            <p:nvPr/>
          </p:nvSpPr>
          <p:spPr>
            <a:xfrm>
              <a:off x="5579250" y="2345725"/>
              <a:ext cx="69025" cy="47175"/>
            </a:xfrm>
            <a:custGeom>
              <a:rect b="b" l="l" r="r" t="t"/>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 name="Google Shape;127;p4"/>
            <p:cNvSpPr/>
            <p:nvPr/>
          </p:nvSpPr>
          <p:spPr>
            <a:xfrm>
              <a:off x="5662575" y="2429900"/>
              <a:ext cx="11800" cy="20225"/>
            </a:xfrm>
            <a:custGeom>
              <a:rect b="b" l="l" r="r" t="t"/>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 name="Google Shape;128;p4"/>
            <p:cNvSpPr/>
            <p:nvPr/>
          </p:nvSpPr>
          <p:spPr>
            <a:xfrm>
              <a:off x="5697925" y="2489675"/>
              <a:ext cx="5925" cy="17700"/>
            </a:xfrm>
            <a:custGeom>
              <a:rect b="b" l="l" r="r" t="t"/>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 name="Google Shape;129;p4"/>
            <p:cNvSpPr/>
            <p:nvPr/>
          </p:nvSpPr>
          <p:spPr>
            <a:xfrm>
              <a:off x="5733275" y="2429050"/>
              <a:ext cx="16025" cy="17700"/>
            </a:xfrm>
            <a:custGeom>
              <a:rect b="b" l="l" r="r" t="t"/>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 name="Google Shape;130;p4"/>
            <p:cNvSpPr/>
            <p:nvPr/>
          </p:nvSpPr>
          <p:spPr>
            <a:xfrm>
              <a:off x="5639000" y="2395400"/>
              <a:ext cx="57275" cy="62300"/>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 name="Google Shape;131;p4"/>
            <p:cNvSpPr/>
            <p:nvPr/>
          </p:nvSpPr>
          <p:spPr>
            <a:xfrm>
              <a:off x="5364600" y="2609175"/>
              <a:ext cx="7600" cy="60650"/>
            </a:xfrm>
            <a:custGeom>
              <a:rect b="b" l="l" r="r" t="t"/>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 name="Google Shape;132;p4"/>
            <p:cNvSpPr/>
            <p:nvPr/>
          </p:nvSpPr>
          <p:spPr>
            <a:xfrm>
              <a:off x="5672675" y="2465250"/>
              <a:ext cx="64825" cy="62325"/>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 name="Google Shape;133;p4"/>
            <p:cNvSpPr/>
            <p:nvPr/>
          </p:nvSpPr>
          <p:spPr>
            <a:xfrm>
              <a:off x="5528750" y="2626850"/>
              <a:ext cx="19375" cy="22750"/>
            </a:xfrm>
            <a:custGeom>
              <a:rect b="b" l="l" r="r" t="t"/>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 name="Google Shape;134;p4"/>
            <p:cNvSpPr/>
            <p:nvPr/>
          </p:nvSpPr>
          <p:spPr>
            <a:xfrm>
              <a:off x="5705500" y="2394550"/>
              <a:ext cx="64825" cy="62300"/>
            </a:xfrm>
            <a:custGeom>
              <a:rect b="b" l="l" r="r" t="t"/>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 name="Google Shape;135;p4"/>
            <p:cNvSpPr/>
            <p:nvPr/>
          </p:nvSpPr>
          <p:spPr>
            <a:xfrm>
              <a:off x="5508550" y="2605825"/>
              <a:ext cx="63150" cy="68200"/>
            </a:xfrm>
            <a:custGeom>
              <a:rect b="b" l="l" r="r" t="t"/>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 name="Google Shape;136;p4"/>
            <p:cNvSpPr/>
            <p:nvPr/>
          </p:nvSpPr>
          <p:spPr>
            <a:xfrm>
              <a:off x="5436150" y="2606650"/>
              <a:ext cx="64850" cy="62325"/>
            </a:xfrm>
            <a:custGeom>
              <a:rect b="b" l="l" r="r" t="t"/>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 name="Google Shape;137;p4"/>
            <p:cNvSpPr/>
            <p:nvPr/>
          </p:nvSpPr>
          <p:spPr>
            <a:xfrm>
              <a:off x="5461400" y="2627700"/>
              <a:ext cx="18550" cy="16850"/>
            </a:xfrm>
            <a:custGeom>
              <a:rect b="b" l="l" r="r" t="t"/>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 name="Google Shape;138;p4"/>
            <p:cNvSpPr/>
            <p:nvPr/>
          </p:nvSpPr>
          <p:spPr>
            <a:xfrm>
              <a:off x="5727375" y="2678200"/>
              <a:ext cx="69900" cy="8450"/>
            </a:xfrm>
            <a:custGeom>
              <a:rect b="b" l="l" r="r" t="t"/>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 name="Google Shape;139;p4"/>
            <p:cNvSpPr/>
            <p:nvPr/>
          </p:nvSpPr>
          <p:spPr>
            <a:xfrm>
              <a:off x="5886475" y="2538475"/>
              <a:ext cx="7600" cy="60625"/>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 name="Google Shape;140;p4"/>
            <p:cNvSpPr/>
            <p:nvPr/>
          </p:nvSpPr>
          <p:spPr>
            <a:xfrm>
              <a:off x="5470675" y="2536800"/>
              <a:ext cx="58100" cy="62300"/>
            </a:xfrm>
            <a:custGeom>
              <a:rect b="b" l="l" r="r" t="t"/>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 name="Google Shape;141;p4"/>
            <p:cNvSpPr/>
            <p:nvPr/>
          </p:nvSpPr>
          <p:spPr>
            <a:xfrm>
              <a:off x="5849425" y="2395400"/>
              <a:ext cx="64000" cy="61450"/>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 name="Google Shape;142;p4"/>
            <p:cNvSpPr/>
            <p:nvPr/>
          </p:nvSpPr>
          <p:spPr>
            <a:xfrm>
              <a:off x="5777875" y="2393700"/>
              <a:ext cx="63150" cy="68225"/>
            </a:xfrm>
            <a:custGeom>
              <a:rect b="b" l="l" r="r" t="t"/>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 name="Google Shape;143;p4"/>
            <p:cNvSpPr/>
            <p:nvPr/>
          </p:nvSpPr>
          <p:spPr>
            <a:xfrm>
              <a:off x="6053950" y="571425"/>
              <a:ext cx="7600" cy="11800"/>
            </a:xfrm>
            <a:custGeom>
              <a:rect b="b" l="l" r="r" t="t"/>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 name="Google Shape;144;p4"/>
            <p:cNvSpPr/>
            <p:nvPr/>
          </p:nvSpPr>
          <p:spPr>
            <a:xfrm>
              <a:off x="5384800" y="2467775"/>
              <a:ext cx="7600" cy="60625"/>
            </a:xfrm>
            <a:custGeom>
              <a:rect b="b" l="l" r="r" t="t"/>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 name="Google Shape;145;p4"/>
            <p:cNvSpPr/>
            <p:nvPr/>
          </p:nvSpPr>
          <p:spPr>
            <a:xfrm>
              <a:off x="5456350" y="2465250"/>
              <a:ext cx="64850" cy="62325"/>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 name="Google Shape;146;p4"/>
            <p:cNvSpPr/>
            <p:nvPr/>
          </p:nvSpPr>
          <p:spPr>
            <a:xfrm>
              <a:off x="5397425" y="2535950"/>
              <a:ext cx="64850" cy="62325"/>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 name="Google Shape;147;p4"/>
            <p:cNvSpPr/>
            <p:nvPr/>
          </p:nvSpPr>
          <p:spPr>
            <a:xfrm>
              <a:off x="5479075" y="2489675"/>
              <a:ext cx="21925" cy="17700"/>
            </a:xfrm>
            <a:custGeom>
              <a:rect b="b" l="l" r="r" t="t"/>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 name="Google Shape;148;p4"/>
            <p:cNvSpPr/>
            <p:nvPr/>
          </p:nvSpPr>
          <p:spPr>
            <a:xfrm>
              <a:off x="5369650" y="2607500"/>
              <a:ext cx="57275" cy="62325"/>
            </a:xfrm>
            <a:custGeom>
              <a:rect b="b" l="l" r="r" t="t"/>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 name="Google Shape;149;p4"/>
            <p:cNvSpPr/>
            <p:nvPr/>
          </p:nvSpPr>
          <p:spPr>
            <a:xfrm>
              <a:off x="5422675" y="2558675"/>
              <a:ext cx="18550" cy="26975"/>
            </a:xfrm>
            <a:custGeom>
              <a:rect b="b" l="l" r="r" t="t"/>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 name="Google Shape;150;p4"/>
            <p:cNvSpPr/>
            <p:nvPr/>
          </p:nvSpPr>
          <p:spPr>
            <a:xfrm>
              <a:off x="5489175" y="2395400"/>
              <a:ext cx="64000" cy="61450"/>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 name="Google Shape;151;p4"/>
            <p:cNvSpPr/>
            <p:nvPr/>
          </p:nvSpPr>
          <p:spPr>
            <a:xfrm>
              <a:off x="5389025" y="2629375"/>
              <a:ext cx="16850" cy="16025"/>
            </a:xfrm>
            <a:custGeom>
              <a:rect b="b" l="l" r="r" t="t"/>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 name="Google Shape;152;p4"/>
            <p:cNvSpPr/>
            <p:nvPr/>
          </p:nvSpPr>
          <p:spPr>
            <a:xfrm>
              <a:off x="5389850" y="2466100"/>
              <a:ext cx="57275" cy="62300"/>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 name="Google Shape;153;p4"/>
            <p:cNvSpPr/>
            <p:nvPr/>
          </p:nvSpPr>
          <p:spPr>
            <a:xfrm>
              <a:off x="5410900" y="2488825"/>
              <a:ext cx="14325" cy="21900"/>
            </a:xfrm>
            <a:custGeom>
              <a:rect b="b" l="l" r="r" t="t"/>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 name="Google Shape;154;p4"/>
            <p:cNvSpPr/>
            <p:nvPr/>
          </p:nvSpPr>
          <p:spPr>
            <a:xfrm>
              <a:off x="5671000" y="2627700"/>
              <a:ext cx="23575" cy="21075"/>
            </a:xfrm>
            <a:custGeom>
              <a:rect b="b" l="l" r="r" t="t"/>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 name="Google Shape;155;p4"/>
            <p:cNvSpPr/>
            <p:nvPr/>
          </p:nvSpPr>
          <p:spPr>
            <a:xfrm>
              <a:off x="5347775" y="2557000"/>
              <a:ext cx="19375" cy="26950"/>
            </a:xfrm>
            <a:custGeom>
              <a:rect b="b" l="l" r="r" t="t"/>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 name="Google Shape;156;p4"/>
            <p:cNvSpPr/>
            <p:nvPr/>
          </p:nvSpPr>
          <p:spPr>
            <a:xfrm>
              <a:off x="5219825" y="2607500"/>
              <a:ext cx="64000" cy="61475"/>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 name="Google Shape;157;p4"/>
            <p:cNvSpPr/>
            <p:nvPr/>
          </p:nvSpPr>
          <p:spPr>
            <a:xfrm>
              <a:off x="5652475" y="2606650"/>
              <a:ext cx="64825" cy="62325"/>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 name="Google Shape;158;p4"/>
            <p:cNvSpPr/>
            <p:nvPr/>
          </p:nvSpPr>
          <p:spPr>
            <a:xfrm>
              <a:off x="5326725" y="2535125"/>
              <a:ext cx="63150" cy="68200"/>
            </a:xfrm>
            <a:custGeom>
              <a:rect b="b" l="l" r="r" t="t"/>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 name="Google Shape;159;p4"/>
            <p:cNvSpPr/>
            <p:nvPr/>
          </p:nvSpPr>
          <p:spPr>
            <a:xfrm>
              <a:off x="5244250" y="2627700"/>
              <a:ext cx="19375" cy="22750"/>
            </a:xfrm>
            <a:custGeom>
              <a:rect b="b" l="l" r="r" t="t"/>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 name="Google Shape;160;p4"/>
            <p:cNvSpPr/>
            <p:nvPr/>
          </p:nvSpPr>
          <p:spPr>
            <a:xfrm>
              <a:off x="5057400" y="2606650"/>
              <a:ext cx="81650" cy="67375"/>
            </a:xfrm>
            <a:custGeom>
              <a:rect b="b" l="l" r="r" t="t"/>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 name="Google Shape;161;p4"/>
            <p:cNvSpPr/>
            <p:nvPr/>
          </p:nvSpPr>
          <p:spPr>
            <a:xfrm>
              <a:off x="5058225" y="2535950"/>
              <a:ext cx="117025" cy="65675"/>
            </a:xfrm>
            <a:custGeom>
              <a:rect b="b" l="l" r="r" t="t"/>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 name="Google Shape;162;p4"/>
            <p:cNvSpPr/>
            <p:nvPr/>
          </p:nvSpPr>
          <p:spPr>
            <a:xfrm>
              <a:off x="5128925" y="2395400"/>
              <a:ext cx="64000" cy="61450"/>
            </a:xfrm>
            <a:custGeom>
              <a:rect b="b" l="l" r="r" t="t"/>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 name="Google Shape;163;p4"/>
            <p:cNvSpPr/>
            <p:nvPr/>
          </p:nvSpPr>
          <p:spPr>
            <a:xfrm>
              <a:off x="5148300" y="2605825"/>
              <a:ext cx="63150" cy="68200"/>
            </a:xfrm>
            <a:custGeom>
              <a:rect b="b" l="l" r="r" t="t"/>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 name="Google Shape;164;p4"/>
            <p:cNvSpPr/>
            <p:nvPr/>
          </p:nvSpPr>
          <p:spPr>
            <a:xfrm>
              <a:off x="5199625" y="2678200"/>
              <a:ext cx="64000" cy="71575"/>
            </a:xfrm>
            <a:custGeom>
              <a:rect b="b" l="l" r="r" t="t"/>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 name="Google Shape;165;p4"/>
            <p:cNvSpPr/>
            <p:nvPr/>
          </p:nvSpPr>
          <p:spPr>
            <a:xfrm>
              <a:off x="5724850" y="2609175"/>
              <a:ext cx="7600" cy="60650"/>
            </a:xfrm>
            <a:custGeom>
              <a:rect b="b" l="l" r="r" t="t"/>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 name="Google Shape;166;p4"/>
            <p:cNvSpPr/>
            <p:nvPr/>
          </p:nvSpPr>
          <p:spPr>
            <a:xfrm>
              <a:off x="5806500" y="2684100"/>
              <a:ext cx="7600" cy="68200"/>
            </a:xfrm>
            <a:custGeom>
              <a:rect b="b" l="l" r="r" t="t"/>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 name="Google Shape;167;p4"/>
            <p:cNvSpPr/>
            <p:nvPr/>
          </p:nvSpPr>
          <p:spPr>
            <a:xfrm>
              <a:off x="5912550" y="2723650"/>
              <a:ext cx="11825" cy="17700"/>
            </a:xfrm>
            <a:custGeom>
              <a:rect b="b" l="l" r="r" t="t"/>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 name="Google Shape;168;p4"/>
            <p:cNvSpPr/>
            <p:nvPr/>
          </p:nvSpPr>
          <p:spPr>
            <a:xfrm>
              <a:off x="5888150" y="2710200"/>
              <a:ext cx="64825" cy="43775"/>
            </a:xfrm>
            <a:custGeom>
              <a:rect b="b" l="l" r="r" t="t"/>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 name="Google Shape;169;p4"/>
            <p:cNvSpPr/>
            <p:nvPr/>
          </p:nvSpPr>
          <p:spPr>
            <a:xfrm>
              <a:off x="5950425" y="2345725"/>
              <a:ext cx="69050" cy="47175"/>
            </a:xfrm>
            <a:custGeom>
              <a:rect b="b" l="l" r="r" t="t"/>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 name="Google Shape;170;p4"/>
            <p:cNvSpPr/>
            <p:nvPr/>
          </p:nvSpPr>
          <p:spPr>
            <a:xfrm>
              <a:off x="5710550" y="2559525"/>
              <a:ext cx="21075" cy="22750"/>
            </a:xfrm>
            <a:custGeom>
              <a:rect b="b" l="l" r="r" t="t"/>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 name="Google Shape;171;p4"/>
            <p:cNvSpPr/>
            <p:nvPr/>
          </p:nvSpPr>
          <p:spPr>
            <a:xfrm>
              <a:off x="6010200" y="1881125"/>
              <a:ext cx="297150" cy="942725"/>
            </a:xfrm>
            <a:custGeom>
              <a:rect b="b" l="l" r="r" t="t"/>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 name="Google Shape;172;p4"/>
            <p:cNvSpPr/>
            <p:nvPr/>
          </p:nvSpPr>
          <p:spPr>
            <a:xfrm>
              <a:off x="7092625" y="1473725"/>
              <a:ext cx="198650" cy="260950"/>
            </a:xfrm>
            <a:custGeom>
              <a:rect b="b" l="l" r="r" t="t"/>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 name="Google Shape;173;p4"/>
            <p:cNvSpPr/>
            <p:nvPr/>
          </p:nvSpPr>
          <p:spPr>
            <a:xfrm>
              <a:off x="5168500" y="2464425"/>
              <a:ext cx="63150" cy="68200"/>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 name="Google Shape;174;p4"/>
            <p:cNvSpPr/>
            <p:nvPr/>
          </p:nvSpPr>
          <p:spPr>
            <a:xfrm>
              <a:off x="5686975" y="2535125"/>
              <a:ext cx="63150" cy="68200"/>
            </a:xfrm>
            <a:custGeom>
              <a:rect b="b" l="l" r="r" t="t"/>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 name="Google Shape;175;p4"/>
            <p:cNvSpPr/>
            <p:nvPr/>
          </p:nvSpPr>
          <p:spPr>
            <a:xfrm>
              <a:off x="5796400" y="2606650"/>
              <a:ext cx="64825" cy="62325"/>
            </a:xfrm>
            <a:custGeom>
              <a:rect b="b" l="l" r="r" t="t"/>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 name="Google Shape;176;p4"/>
            <p:cNvSpPr/>
            <p:nvPr/>
          </p:nvSpPr>
          <p:spPr>
            <a:xfrm>
              <a:off x="5818275" y="2619275"/>
              <a:ext cx="16875" cy="16875"/>
            </a:xfrm>
            <a:custGeom>
              <a:rect b="b" l="l" r="r" t="t"/>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 name="Google Shape;177;p4"/>
            <p:cNvSpPr/>
            <p:nvPr/>
          </p:nvSpPr>
          <p:spPr>
            <a:xfrm>
              <a:off x="5280450" y="2348250"/>
              <a:ext cx="68200" cy="42125"/>
            </a:xfrm>
            <a:custGeom>
              <a:rect b="b" l="l" r="r" t="t"/>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 name="Google Shape;178;p4"/>
            <p:cNvSpPr/>
            <p:nvPr/>
          </p:nvSpPr>
          <p:spPr>
            <a:xfrm>
              <a:off x="5262775" y="2490500"/>
              <a:ext cx="24425" cy="17700"/>
            </a:xfrm>
            <a:custGeom>
              <a:rect b="b" l="l" r="r" t="t"/>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 name="Google Shape;179;p4"/>
            <p:cNvSpPr/>
            <p:nvPr/>
          </p:nvSpPr>
          <p:spPr>
            <a:xfrm>
              <a:off x="5240050" y="2466100"/>
              <a:ext cx="63975" cy="61475"/>
            </a:xfrm>
            <a:custGeom>
              <a:rect b="b" l="l" r="r" t="t"/>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 name="Google Shape;180;p4"/>
            <p:cNvSpPr/>
            <p:nvPr/>
          </p:nvSpPr>
          <p:spPr>
            <a:xfrm>
              <a:off x="5209725" y="2556150"/>
              <a:ext cx="15175" cy="23600"/>
            </a:xfrm>
            <a:custGeom>
              <a:rect b="b" l="l" r="r" t="t"/>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 name="Google Shape;181;p4"/>
            <p:cNvSpPr/>
            <p:nvPr/>
          </p:nvSpPr>
          <p:spPr>
            <a:xfrm>
              <a:off x="525435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 name="Google Shape;182;p4"/>
            <p:cNvSpPr/>
            <p:nvPr/>
          </p:nvSpPr>
          <p:spPr>
            <a:xfrm>
              <a:off x="5278750" y="2560375"/>
              <a:ext cx="16025" cy="21900"/>
            </a:xfrm>
            <a:custGeom>
              <a:rect b="b" l="l" r="r" t="t"/>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 name="Google Shape;183;p4"/>
            <p:cNvSpPr/>
            <p:nvPr/>
          </p:nvSpPr>
          <p:spPr>
            <a:xfrm>
              <a:off x="5181125" y="2535950"/>
              <a:ext cx="64825" cy="62325"/>
            </a:xfrm>
            <a:custGeom>
              <a:rect b="b" l="l" r="r" t="t"/>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 name="Google Shape;184;p4"/>
            <p:cNvSpPr/>
            <p:nvPr/>
          </p:nvSpPr>
          <p:spPr>
            <a:xfrm>
              <a:off x="5315800" y="2629375"/>
              <a:ext cx="20225" cy="19400"/>
            </a:xfrm>
            <a:custGeom>
              <a:rect b="b" l="l" r="r" t="t"/>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 name="Google Shape;185;p4"/>
            <p:cNvSpPr/>
            <p:nvPr/>
          </p:nvSpPr>
          <p:spPr>
            <a:xfrm>
              <a:off x="5345250" y="2394550"/>
              <a:ext cx="64825" cy="62300"/>
            </a:xfrm>
            <a:custGeom>
              <a:rect b="b" l="l" r="r" t="t"/>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 name="Google Shape;186;p4"/>
            <p:cNvSpPr/>
            <p:nvPr/>
          </p:nvSpPr>
          <p:spPr>
            <a:xfrm>
              <a:off x="5417625" y="2393700"/>
              <a:ext cx="63175" cy="68225"/>
            </a:xfrm>
            <a:custGeom>
              <a:rect b="b" l="l" r="r" t="t"/>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 name="Google Shape;187;p4"/>
            <p:cNvSpPr/>
            <p:nvPr/>
          </p:nvSpPr>
          <p:spPr>
            <a:xfrm>
              <a:off x="5292225" y="2606650"/>
              <a:ext cx="64825" cy="62325"/>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 name="Google Shape;188;p4"/>
            <p:cNvSpPr/>
            <p:nvPr/>
          </p:nvSpPr>
          <p:spPr>
            <a:xfrm>
              <a:off x="5227400" y="2424000"/>
              <a:ext cx="19400" cy="22750"/>
            </a:xfrm>
            <a:custGeom>
              <a:rect b="b" l="l" r="r" t="t"/>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9" name="Google Shape;189;p4"/>
            <p:cNvSpPr/>
            <p:nvPr/>
          </p:nvSpPr>
          <p:spPr>
            <a:xfrm>
              <a:off x="5278750" y="2395400"/>
              <a:ext cx="57275" cy="62300"/>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0" name="Google Shape;190;p4"/>
            <p:cNvSpPr/>
            <p:nvPr/>
          </p:nvSpPr>
          <p:spPr>
            <a:xfrm>
              <a:off x="5298950" y="2424000"/>
              <a:ext cx="18550" cy="26975"/>
            </a:xfrm>
            <a:custGeom>
              <a:rect b="b" l="l" r="r" t="t"/>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1" name="Google Shape;191;p4"/>
            <p:cNvSpPr/>
            <p:nvPr/>
          </p:nvSpPr>
          <p:spPr>
            <a:xfrm>
              <a:off x="5273700" y="23970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2" name="Google Shape;192;p4"/>
            <p:cNvSpPr/>
            <p:nvPr/>
          </p:nvSpPr>
          <p:spPr>
            <a:xfrm>
              <a:off x="5206375" y="2345725"/>
              <a:ext cx="69050" cy="47175"/>
            </a:xfrm>
            <a:custGeom>
              <a:rect b="b" l="l" r="r" t="t"/>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3" name="Google Shape;193;p4"/>
            <p:cNvSpPr/>
            <p:nvPr/>
          </p:nvSpPr>
          <p:spPr>
            <a:xfrm>
              <a:off x="5190375" y="2485450"/>
              <a:ext cx="20225" cy="26125"/>
            </a:xfrm>
            <a:custGeom>
              <a:rect b="b" l="l" r="r" t="t"/>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4" name="Google Shape;194;p4"/>
            <p:cNvSpPr/>
            <p:nvPr/>
          </p:nvSpPr>
          <p:spPr>
            <a:xfrm>
              <a:off x="5341875" y="2489675"/>
              <a:ext cx="14350" cy="4225"/>
            </a:xfrm>
            <a:custGeom>
              <a:rect b="b" l="l" r="r" t="t"/>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5" name="Google Shape;195;p4"/>
            <p:cNvSpPr/>
            <p:nvPr/>
          </p:nvSpPr>
          <p:spPr>
            <a:xfrm>
              <a:off x="5312425" y="2465250"/>
              <a:ext cx="64825" cy="62325"/>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6" name="Google Shape;196;p4"/>
            <p:cNvSpPr/>
            <p:nvPr/>
          </p:nvSpPr>
          <p:spPr>
            <a:xfrm>
              <a:off x="5337675" y="2490500"/>
              <a:ext cx="16850" cy="20225"/>
            </a:xfrm>
            <a:custGeom>
              <a:rect b="b" l="l" r="r" t="t"/>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7" name="Google Shape;197;p4"/>
            <p:cNvSpPr/>
            <p:nvPr/>
          </p:nvSpPr>
          <p:spPr>
            <a:xfrm>
              <a:off x="5367125" y="2425700"/>
              <a:ext cx="20225" cy="22750"/>
            </a:xfrm>
            <a:custGeom>
              <a:rect b="b" l="l" r="r" t="t"/>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8" name="Google Shape;198;p4"/>
            <p:cNvSpPr/>
            <p:nvPr/>
          </p:nvSpPr>
          <p:spPr>
            <a:xfrm>
              <a:off x="5441200" y="2428225"/>
              <a:ext cx="18550" cy="24425"/>
            </a:xfrm>
            <a:custGeom>
              <a:rect b="b" l="l" r="r" t="t"/>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9" name="Google Shape;199;p4"/>
            <p:cNvSpPr/>
            <p:nvPr/>
          </p:nvSpPr>
          <p:spPr>
            <a:xfrm>
              <a:off x="5803125" y="2430750"/>
              <a:ext cx="16025" cy="18525"/>
            </a:xfrm>
            <a:custGeom>
              <a:rect b="b" l="l" r="r" t="t"/>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0" name="Google Shape;200;p4"/>
            <p:cNvSpPr/>
            <p:nvPr/>
          </p:nvSpPr>
          <p:spPr>
            <a:xfrm>
              <a:off x="5667625" y="536075"/>
              <a:ext cx="5925" cy="14325"/>
            </a:xfrm>
            <a:custGeom>
              <a:rect b="b" l="l" r="r" t="t"/>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1" name="Google Shape;201;p4"/>
            <p:cNvSpPr/>
            <p:nvPr/>
          </p:nvSpPr>
          <p:spPr>
            <a:xfrm>
              <a:off x="5676875" y="508300"/>
              <a:ext cx="8450" cy="16850"/>
            </a:xfrm>
            <a:custGeom>
              <a:rect b="b" l="l" r="r" t="t"/>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2" name="Google Shape;202;p4"/>
            <p:cNvSpPr/>
            <p:nvPr/>
          </p:nvSpPr>
          <p:spPr>
            <a:xfrm>
              <a:off x="5631425" y="266725"/>
              <a:ext cx="519350" cy="436025"/>
            </a:xfrm>
            <a:custGeom>
              <a:rect b="b" l="l" r="r" t="t"/>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3" name="Google Shape;203;p4"/>
            <p:cNvSpPr/>
            <p:nvPr/>
          </p:nvSpPr>
          <p:spPr>
            <a:xfrm>
              <a:off x="5685300" y="485575"/>
              <a:ext cx="7600" cy="13500"/>
            </a:xfrm>
            <a:custGeom>
              <a:rect b="b" l="l" r="r" t="t"/>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4" name="Google Shape;204;p4"/>
            <p:cNvSpPr/>
            <p:nvPr/>
          </p:nvSpPr>
          <p:spPr>
            <a:xfrm>
              <a:off x="5657525" y="557950"/>
              <a:ext cx="8450" cy="13500"/>
            </a:xfrm>
            <a:custGeom>
              <a:rect b="b" l="l" r="r" t="t"/>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5" name="Google Shape;205;p4"/>
            <p:cNvSpPr/>
            <p:nvPr/>
          </p:nvSpPr>
          <p:spPr>
            <a:xfrm>
              <a:off x="5754325" y="392150"/>
              <a:ext cx="18525" cy="7600"/>
            </a:xfrm>
            <a:custGeom>
              <a:rect b="b" l="l" r="r" t="t"/>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6" name="Google Shape;206;p4"/>
            <p:cNvSpPr/>
            <p:nvPr/>
          </p:nvSpPr>
          <p:spPr>
            <a:xfrm>
              <a:off x="5783775" y="400550"/>
              <a:ext cx="21075" cy="7600"/>
            </a:xfrm>
            <a:custGeom>
              <a:rect b="b" l="l" r="r" t="t"/>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7" name="Google Shape;207;p4"/>
            <p:cNvSpPr/>
            <p:nvPr/>
          </p:nvSpPr>
          <p:spPr>
            <a:xfrm>
              <a:off x="3921925" y="624450"/>
              <a:ext cx="579125" cy="264325"/>
            </a:xfrm>
            <a:custGeom>
              <a:rect b="b" l="l" r="r" t="t"/>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8" name="Google Shape;208;p4"/>
            <p:cNvSpPr/>
            <p:nvPr/>
          </p:nvSpPr>
          <p:spPr>
            <a:xfrm>
              <a:off x="5696250" y="439275"/>
              <a:ext cx="9275" cy="14350"/>
            </a:xfrm>
            <a:custGeom>
              <a:rect b="b" l="l" r="r" t="t"/>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9" name="Google Shape;209;p4"/>
            <p:cNvSpPr/>
            <p:nvPr/>
          </p:nvSpPr>
          <p:spPr>
            <a:xfrm>
              <a:off x="5692875" y="462850"/>
              <a:ext cx="5925" cy="15175"/>
            </a:xfrm>
            <a:custGeom>
              <a:rect b="b" l="l" r="r" t="t"/>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0" name="Google Shape;210;p4"/>
            <p:cNvSpPr/>
            <p:nvPr/>
          </p:nvSpPr>
          <p:spPr>
            <a:xfrm>
              <a:off x="5702975" y="416550"/>
              <a:ext cx="8450" cy="16025"/>
            </a:xfrm>
            <a:custGeom>
              <a:rect b="b" l="l" r="r" t="t"/>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1" name="Google Shape;211;p4"/>
            <p:cNvSpPr/>
            <p:nvPr/>
          </p:nvSpPr>
          <p:spPr>
            <a:xfrm>
              <a:off x="4836025" y="1876900"/>
              <a:ext cx="1179250" cy="946950"/>
            </a:xfrm>
            <a:custGeom>
              <a:rect b="b" l="l" r="r" t="t"/>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2" name="Google Shape;212;p4"/>
            <p:cNvSpPr/>
            <p:nvPr/>
          </p:nvSpPr>
          <p:spPr>
            <a:xfrm>
              <a:off x="4860425" y="2687475"/>
              <a:ext cx="6775" cy="9275"/>
            </a:xfrm>
            <a:custGeom>
              <a:rect b="b" l="l" r="r" t="t"/>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3" name="Google Shape;213;p4"/>
            <p:cNvSpPr/>
            <p:nvPr/>
          </p:nvSpPr>
          <p:spPr>
            <a:xfrm>
              <a:off x="4403375" y="2435800"/>
              <a:ext cx="143975" cy="388050"/>
            </a:xfrm>
            <a:custGeom>
              <a:rect b="b" l="l" r="r" t="t"/>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4" name="Google Shape;214;p4"/>
            <p:cNvSpPr/>
            <p:nvPr/>
          </p:nvSpPr>
          <p:spPr>
            <a:xfrm>
              <a:off x="4422750" y="2442525"/>
              <a:ext cx="17700" cy="58100"/>
            </a:xfrm>
            <a:custGeom>
              <a:rect b="b" l="l" r="r" t="t"/>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5" name="Google Shape;215;p4"/>
            <p:cNvSpPr/>
            <p:nvPr/>
          </p:nvSpPr>
          <p:spPr>
            <a:xfrm>
              <a:off x="4109625" y="305450"/>
              <a:ext cx="213825" cy="201200"/>
            </a:xfrm>
            <a:custGeom>
              <a:rect b="b" l="l" r="r" t="t"/>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6" name="Google Shape;216;p4"/>
            <p:cNvSpPr/>
            <p:nvPr/>
          </p:nvSpPr>
          <p:spPr>
            <a:xfrm>
              <a:off x="4865475" y="2713550"/>
              <a:ext cx="16025" cy="51375"/>
            </a:xfrm>
            <a:custGeom>
              <a:rect b="b" l="l" r="r" t="t"/>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7" name="Google Shape;217;p4"/>
            <p:cNvSpPr/>
            <p:nvPr/>
          </p:nvSpPr>
          <p:spPr>
            <a:xfrm>
              <a:off x="5730750" y="386250"/>
              <a:ext cx="16850" cy="6750"/>
            </a:xfrm>
            <a:custGeom>
              <a:rect b="b" l="l" r="r" t="t"/>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8" name="Google Shape;218;p4"/>
            <p:cNvSpPr/>
            <p:nvPr/>
          </p:nvSpPr>
          <p:spPr>
            <a:xfrm>
              <a:off x="3855450" y="1483825"/>
              <a:ext cx="286200" cy="291250"/>
            </a:xfrm>
            <a:custGeom>
              <a:rect b="b" l="l" r="r" t="t"/>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9" name="Google Shape;219;p4"/>
            <p:cNvSpPr/>
            <p:nvPr/>
          </p:nvSpPr>
          <p:spPr>
            <a:xfrm>
              <a:off x="3843650" y="1362625"/>
              <a:ext cx="430150" cy="525250"/>
            </a:xfrm>
            <a:custGeom>
              <a:rect b="b" l="l" r="r" t="t"/>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0" name="Google Shape;220;p4"/>
            <p:cNvSpPr/>
            <p:nvPr/>
          </p:nvSpPr>
          <p:spPr>
            <a:xfrm>
              <a:off x="4094475" y="289450"/>
              <a:ext cx="529450" cy="500000"/>
            </a:xfrm>
            <a:custGeom>
              <a:rect b="b" l="l" r="r" t="t"/>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1" name="Google Shape;221;p4"/>
            <p:cNvSpPr/>
            <p:nvPr/>
          </p:nvSpPr>
          <p:spPr>
            <a:xfrm>
              <a:off x="3843650" y="1458575"/>
              <a:ext cx="404900" cy="344275"/>
            </a:xfrm>
            <a:custGeom>
              <a:rect b="b" l="l" r="r" t="t"/>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2" name="Google Shape;222;p4"/>
            <p:cNvSpPr/>
            <p:nvPr/>
          </p:nvSpPr>
          <p:spPr>
            <a:xfrm>
              <a:off x="6068275" y="525975"/>
              <a:ext cx="5925" cy="14325"/>
            </a:xfrm>
            <a:custGeom>
              <a:rect b="b" l="l" r="r" t="t"/>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3" name="Google Shape;223;p4"/>
            <p:cNvSpPr/>
            <p:nvPr/>
          </p:nvSpPr>
          <p:spPr>
            <a:xfrm>
              <a:off x="6084275" y="465375"/>
              <a:ext cx="6750" cy="15175"/>
            </a:xfrm>
            <a:custGeom>
              <a:rect b="b" l="l" r="r" t="t"/>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4" name="Google Shape;224;p4"/>
            <p:cNvSpPr/>
            <p:nvPr/>
          </p:nvSpPr>
          <p:spPr>
            <a:xfrm>
              <a:off x="6091850" y="445175"/>
              <a:ext cx="8425" cy="11800"/>
            </a:xfrm>
            <a:custGeom>
              <a:rect b="b" l="l" r="r" t="t"/>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5" name="Google Shape;225;p4"/>
            <p:cNvSpPr/>
            <p:nvPr/>
          </p:nvSpPr>
          <p:spPr>
            <a:xfrm>
              <a:off x="6069125" y="483900"/>
              <a:ext cx="16850" cy="5075"/>
            </a:xfrm>
            <a:custGeom>
              <a:rect b="b" l="l" r="r" t="t"/>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6" name="Google Shape;226;p4"/>
            <p:cNvSpPr/>
            <p:nvPr/>
          </p:nvSpPr>
          <p:spPr>
            <a:xfrm>
              <a:off x="6028700" y="468750"/>
              <a:ext cx="11825" cy="6750"/>
            </a:xfrm>
            <a:custGeom>
              <a:rect b="b" l="l" r="r" t="t"/>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7" name="Google Shape;227;p4"/>
            <p:cNvSpPr/>
            <p:nvPr/>
          </p:nvSpPr>
          <p:spPr>
            <a:xfrm>
              <a:off x="6047225" y="475475"/>
              <a:ext cx="15175" cy="5075"/>
            </a:xfrm>
            <a:custGeom>
              <a:rect b="b" l="l" r="r" t="t"/>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8" name="Google Shape;228;p4"/>
            <p:cNvSpPr/>
            <p:nvPr/>
          </p:nvSpPr>
          <p:spPr>
            <a:xfrm>
              <a:off x="6100250" y="405600"/>
              <a:ext cx="6775" cy="12650"/>
            </a:xfrm>
            <a:custGeom>
              <a:rect b="b" l="l" r="r" t="t"/>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9" name="Google Shape;229;p4"/>
            <p:cNvSpPr/>
            <p:nvPr/>
          </p:nvSpPr>
          <p:spPr>
            <a:xfrm>
              <a:off x="6024500" y="2348250"/>
              <a:ext cx="68200" cy="42125"/>
            </a:xfrm>
            <a:custGeom>
              <a:rect b="b" l="l" r="r" t="t"/>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0" name="Google Shape;230;p4"/>
            <p:cNvSpPr/>
            <p:nvPr/>
          </p:nvSpPr>
          <p:spPr>
            <a:xfrm>
              <a:off x="6060700" y="547850"/>
              <a:ext cx="7600" cy="14350"/>
            </a:xfrm>
            <a:custGeom>
              <a:rect b="b" l="l" r="r" t="t"/>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1" name="Google Shape;231;p4"/>
            <p:cNvSpPr/>
            <p:nvPr/>
          </p:nvSpPr>
          <p:spPr>
            <a:xfrm>
              <a:off x="6003450" y="462000"/>
              <a:ext cx="16025" cy="5075"/>
            </a:xfrm>
            <a:custGeom>
              <a:rect b="b" l="l" r="r" t="t"/>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2" name="Google Shape;232;p4"/>
            <p:cNvSpPr/>
            <p:nvPr/>
          </p:nvSpPr>
          <p:spPr>
            <a:xfrm>
              <a:off x="6096050" y="422450"/>
              <a:ext cx="8450" cy="15175"/>
            </a:xfrm>
            <a:custGeom>
              <a:rect b="b" l="l" r="r" t="t"/>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3" name="Google Shape;233;p4"/>
            <p:cNvSpPr/>
            <p:nvPr/>
          </p:nvSpPr>
          <p:spPr>
            <a:xfrm>
              <a:off x="5834275" y="413175"/>
              <a:ext cx="14325" cy="5075"/>
            </a:xfrm>
            <a:custGeom>
              <a:rect b="b" l="l" r="r" t="t"/>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4" name="Google Shape;234;p4"/>
            <p:cNvSpPr/>
            <p:nvPr/>
          </p:nvSpPr>
          <p:spPr>
            <a:xfrm>
              <a:off x="5728225" y="359325"/>
              <a:ext cx="4225" cy="14325"/>
            </a:xfrm>
            <a:custGeom>
              <a:rect b="b" l="l" r="r" t="t"/>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5" name="Google Shape;235;p4"/>
            <p:cNvSpPr/>
            <p:nvPr/>
          </p:nvSpPr>
          <p:spPr>
            <a:xfrm>
              <a:off x="5811550" y="405600"/>
              <a:ext cx="16025" cy="9300"/>
            </a:xfrm>
            <a:custGeom>
              <a:rect b="b" l="l" r="r" t="t"/>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6" name="Google Shape;236;p4"/>
            <p:cNvSpPr/>
            <p:nvPr/>
          </p:nvSpPr>
          <p:spPr>
            <a:xfrm>
              <a:off x="5731600" y="330700"/>
              <a:ext cx="8425" cy="22750"/>
            </a:xfrm>
            <a:custGeom>
              <a:rect b="b" l="l" r="r" t="t"/>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7" name="Google Shape;237;p4"/>
            <p:cNvSpPr/>
            <p:nvPr/>
          </p:nvSpPr>
          <p:spPr>
            <a:xfrm>
              <a:off x="5855325" y="419075"/>
              <a:ext cx="15175" cy="4225"/>
            </a:xfrm>
            <a:custGeom>
              <a:rect b="b" l="l" r="r" t="t"/>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8" name="Google Shape;238;p4"/>
            <p:cNvSpPr/>
            <p:nvPr/>
          </p:nvSpPr>
          <p:spPr>
            <a:xfrm>
              <a:off x="5740000" y="301250"/>
              <a:ext cx="10125" cy="17700"/>
            </a:xfrm>
            <a:custGeom>
              <a:rect b="b" l="l" r="r" t="t"/>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9" name="Google Shape;239;p4"/>
            <p:cNvSpPr/>
            <p:nvPr/>
          </p:nvSpPr>
          <p:spPr>
            <a:xfrm>
              <a:off x="5877200" y="424975"/>
              <a:ext cx="21075" cy="8425"/>
            </a:xfrm>
            <a:custGeom>
              <a:rect b="b" l="l" r="r" t="t"/>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0" name="Google Shape;240;p4"/>
            <p:cNvSpPr/>
            <p:nvPr/>
          </p:nvSpPr>
          <p:spPr>
            <a:xfrm>
              <a:off x="5951275" y="446025"/>
              <a:ext cx="15175" cy="6750"/>
            </a:xfrm>
            <a:custGeom>
              <a:rect b="b" l="l" r="r" t="t"/>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1" name="Google Shape;241;p4"/>
            <p:cNvSpPr/>
            <p:nvPr/>
          </p:nvSpPr>
          <p:spPr>
            <a:xfrm>
              <a:off x="5971475" y="452750"/>
              <a:ext cx="21900" cy="6750"/>
            </a:xfrm>
            <a:custGeom>
              <a:rect b="b" l="l" r="r" t="t"/>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2" name="Google Shape;242;p4"/>
            <p:cNvSpPr/>
            <p:nvPr/>
          </p:nvSpPr>
          <p:spPr>
            <a:xfrm>
              <a:off x="5927700" y="438425"/>
              <a:ext cx="17700" cy="6775"/>
            </a:xfrm>
            <a:custGeom>
              <a:rect b="b" l="l" r="r" t="t"/>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3" name="Google Shape;243;p4"/>
            <p:cNvSpPr/>
            <p:nvPr/>
          </p:nvSpPr>
          <p:spPr>
            <a:xfrm>
              <a:off x="5904150" y="430850"/>
              <a:ext cx="18525" cy="6775"/>
            </a:xfrm>
            <a:custGeom>
              <a:rect b="b" l="l" r="r" t="t"/>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4" name="Google Shape;244;p4"/>
            <p:cNvSpPr/>
            <p:nvPr/>
          </p:nvSpPr>
          <p:spPr>
            <a:xfrm>
              <a:off x="5057400" y="2393700"/>
              <a:ext cx="63150" cy="68225"/>
            </a:xfrm>
            <a:custGeom>
              <a:rect b="b" l="l" r="r" t="t"/>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5" name="Google Shape;245;p4"/>
            <p:cNvSpPr/>
            <p:nvPr/>
          </p:nvSpPr>
          <p:spPr>
            <a:xfrm>
              <a:off x="592182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6" name="Google Shape;246;p4"/>
            <p:cNvSpPr/>
            <p:nvPr/>
          </p:nvSpPr>
          <p:spPr>
            <a:xfrm>
              <a:off x="5876375" y="2346575"/>
              <a:ext cx="63975" cy="44625"/>
            </a:xfrm>
            <a:custGeom>
              <a:rect b="b" l="l" r="r" t="t"/>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7" name="Google Shape;247;p4"/>
            <p:cNvSpPr/>
            <p:nvPr/>
          </p:nvSpPr>
          <p:spPr>
            <a:xfrm>
              <a:off x="5960525" y="2466100"/>
              <a:ext cx="64000" cy="61475"/>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8" name="Google Shape;248;p4"/>
            <p:cNvSpPr/>
            <p:nvPr/>
          </p:nvSpPr>
          <p:spPr>
            <a:xfrm>
              <a:off x="597485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9" name="Google Shape;249;p4"/>
            <p:cNvSpPr/>
            <p:nvPr/>
          </p:nvSpPr>
          <p:spPr>
            <a:xfrm>
              <a:off x="5803125" y="2348250"/>
              <a:ext cx="66525" cy="40425"/>
            </a:xfrm>
            <a:custGeom>
              <a:rect b="b" l="l" r="r" t="t"/>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0" name="Google Shape;250;p4"/>
            <p:cNvSpPr/>
            <p:nvPr/>
          </p:nvSpPr>
          <p:spPr>
            <a:xfrm>
              <a:off x="520132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1" name="Google Shape;251;p4"/>
            <p:cNvSpPr/>
            <p:nvPr/>
          </p:nvSpPr>
          <p:spPr>
            <a:xfrm>
              <a:off x="5355350" y="2348250"/>
              <a:ext cx="69050" cy="40425"/>
            </a:xfrm>
            <a:custGeom>
              <a:rect b="b" l="l" r="r" t="t"/>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2" name="Google Shape;252;p4"/>
            <p:cNvSpPr/>
            <p:nvPr/>
          </p:nvSpPr>
          <p:spPr>
            <a:xfrm>
              <a:off x="5901625" y="2535950"/>
              <a:ext cx="64825" cy="62325"/>
            </a:xfrm>
            <a:custGeom>
              <a:rect b="b" l="l" r="r" t="t"/>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3" name="Google Shape;253;p4"/>
            <p:cNvSpPr/>
            <p:nvPr/>
          </p:nvSpPr>
          <p:spPr>
            <a:xfrm>
              <a:off x="5658375" y="2346575"/>
              <a:ext cx="63975" cy="44625"/>
            </a:xfrm>
            <a:custGeom>
              <a:rect b="b" l="l" r="r" t="t"/>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4" name="Google Shape;254;p4"/>
            <p:cNvSpPr/>
            <p:nvPr/>
          </p:nvSpPr>
          <p:spPr>
            <a:xfrm>
              <a:off x="5430250" y="2348250"/>
              <a:ext cx="69050" cy="40425"/>
            </a:xfrm>
            <a:custGeom>
              <a:rect b="b" l="l" r="r" t="t"/>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5" name="Google Shape;255;p4"/>
            <p:cNvSpPr/>
            <p:nvPr/>
          </p:nvSpPr>
          <p:spPr>
            <a:xfrm>
              <a:off x="5132300" y="2346575"/>
              <a:ext cx="64000" cy="44625"/>
            </a:xfrm>
            <a:custGeom>
              <a:rect b="b" l="l" r="r" t="t"/>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6" name="Google Shape;256;p4"/>
            <p:cNvSpPr/>
            <p:nvPr/>
          </p:nvSpPr>
          <p:spPr>
            <a:xfrm>
              <a:off x="5729075" y="2348250"/>
              <a:ext cx="67350" cy="40425"/>
            </a:xfrm>
            <a:custGeom>
              <a:rect b="b" l="l" r="r" t="t"/>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7" name="Google Shape;257;p4"/>
            <p:cNvSpPr/>
            <p:nvPr/>
          </p:nvSpPr>
          <p:spPr>
            <a:xfrm>
              <a:off x="5750100" y="2466100"/>
              <a:ext cx="57275" cy="62300"/>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8" name="Google Shape;258;p4"/>
            <p:cNvSpPr/>
            <p:nvPr/>
          </p:nvSpPr>
          <p:spPr>
            <a:xfrm>
              <a:off x="5766100" y="2489675"/>
              <a:ext cx="19375" cy="20225"/>
            </a:xfrm>
            <a:custGeom>
              <a:rect b="b" l="l" r="r" t="t"/>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9" name="Google Shape;259;p4"/>
            <p:cNvSpPr/>
            <p:nvPr/>
          </p:nvSpPr>
          <p:spPr>
            <a:xfrm>
              <a:off x="5729900" y="2607500"/>
              <a:ext cx="57275" cy="62325"/>
            </a:xfrm>
            <a:custGeom>
              <a:rect b="b" l="l" r="r" t="t"/>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0" name="Google Shape;260;p4"/>
            <p:cNvSpPr/>
            <p:nvPr/>
          </p:nvSpPr>
          <p:spPr>
            <a:xfrm>
              <a:off x="5784625" y="2559525"/>
              <a:ext cx="18525" cy="21900"/>
            </a:xfrm>
            <a:custGeom>
              <a:rect b="b" l="l" r="r" t="t"/>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1" name="Google Shape;261;p4"/>
            <p:cNvSpPr/>
            <p:nvPr/>
          </p:nvSpPr>
          <p:spPr>
            <a:xfrm>
              <a:off x="5745050" y="24677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2" name="Google Shape;262;p4"/>
            <p:cNvSpPr/>
            <p:nvPr/>
          </p:nvSpPr>
          <p:spPr>
            <a:xfrm>
              <a:off x="5757675" y="2535950"/>
              <a:ext cx="64850" cy="62325"/>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3" name="Google Shape;263;p4"/>
            <p:cNvSpPr/>
            <p:nvPr/>
          </p:nvSpPr>
          <p:spPr>
            <a:xfrm>
              <a:off x="5889000" y="2464425"/>
              <a:ext cx="63150" cy="68200"/>
            </a:xfrm>
            <a:custGeom>
              <a:rect b="b" l="l" r="r" t="t"/>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4" name="Google Shape;264;p4"/>
            <p:cNvSpPr/>
            <p:nvPr/>
          </p:nvSpPr>
          <p:spPr>
            <a:xfrm>
              <a:off x="5830900" y="2536800"/>
              <a:ext cx="58125" cy="62300"/>
            </a:xfrm>
            <a:custGeom>
              <a:rect b="b" l="l" r="r" t="t"/>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5" name="Google Shape;265;p4"/>
            <p:cNvSpPr/>
            <p:nvPr/>
          </p:nvSpPr>
          <p:spPr>
            <a:xfrm>
              <a:off x="5835950" y="2487975"/>
              <a:ext cx="22750" cy="18550"/>
            </a:xfrm>
            <a:custGeom>
              <a:rect b="b" l="l" r="r" t="t"/>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6" name="Google Shape;266;p4"/>
            <p:cNvSpPr/>
            <p:nvPr/>
          </p:nvSpPr>
          <p:spPr>
            <a:xfrm>
              <a:off x="5816600" y="2465250"/>
              <a:ext cx="64850" cy="62325"/>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7" name="Google Shape;267;p4"/>
            <p:cNvSpPr/>
            <p:nvPr/>
          </p:nvSpPr>
          <p:spPr>
            <a:xfrm>
              <a:off x="5979900" y="2689150"/>
              <a:ext cx="22750" cy="15175"/>
            </a:xfrm>
            <a:custGeom>
              <a:rect b="b" l="l" r="r" t="t"/>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8" name="Google Shape;268;p4"/>
            <p:cNvSpPr/>
            <p:nvPr/>
          </p:nvSpPr>
          <p:spPr>
            <a:xfrm>
              <a:off x="6049750" y="2427375"/>
              <a:ext cx="28650" cy="20225"/>
            </a:xfrm>
            <a:custGeom>
              <a:rect b="b" l="l" r="r" t="t"/>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9" name="Google Shape;269;p4"/>
            <p:cNvSpPr/>
            <p:nvPr/>
          </p:nvSpPr>
          <p:spPr>
            <a:xfrm>
              <a:off x="5938650" y="2604125"/>
              <a:ext cx="155750" cy="69900"/>
            </a:xfrm>
            <a:custGeom>
              <a:rect b="b" l="l" r="r" t="t"/>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0" name="Google Shape;270;p4"/>
            <p:cNvSpPr/>
            <p:nvPr/>
          </p:nvSpPr>
          <p:spPr>
            <a:xfrm>
              <a:off x="5744225" y="2620125"/>
              <a:ext cx="22750" cy="13500"/>
            </a:xfrm>
            <a:custGeom>
              <a:rect b="b" l="l" r="r" t="t"/>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1" name="Google Shape;271;p4"/>
            <p:cNvSpPr/>
            <p:nvPr/>
          </p:nvSpPr>
          <p:spPr>
            <a:xfrm>
              <a:off x="6030400" y="2712725"/>
              <a:ext cx="64000" cy="41250"/>
            </a:xfrm>
            <a:custGeom>
              <a:rect b="b" l="l" r="r" t="t"/>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2" name="Google Shape;272;p4"/>
            <p:cNvSpPr/>
            <p:nvPr/>
          </p:nvSpPr>
          <p:spPr>
            <a:xfrm>
              <a:off x="5958000" y="2678200"/>
              <a:ext cx="62325" cy="74950"/>
            </a:xfrm>
            <a:custGeom>
              <a:rect b="b" l="l" r="r" t="t"/>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3" name="Google Shape;273;p4"/>
            <p:cNvSpPr/>
            <p:nvPr/>
          </p:nvSpPr>
          <p:spPr>
            <a:xfrm>
              <a:off x="6028700" y="2718600"/>
              <a:ext cx="4250" cy="35375"/>
            </a:xfrm>
            <a:custGeom>
              <a:rect b="b" l="l" r="r" t="t"/>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4" name="Google Shape;274;p4"/>
            <p:cNvSpPr/>
            <p:nvPr/>
          </p:nvSpPr>
          <p:spPr>
            <a:xfrm>
              <a:off x="6053950" y="2723650"/>
              <a:ext cx="14350" cy="19400"/>
            </a:xfrm>
            <a:custGeom>
              <a:rect b="b" l="l" r="r" t="t"/>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5" name="Google Shape;275;p4"/>
            <p:cNvSpPr/>
            <p:nvPr/>
          </p:nvSpPr>
          <p:spPr>
            <a:xfrm>
              <a:off x="6056475" y="2501450"/>
              <a:ext cx="27825" cy="22750"/>
            </a:xfrm>
            <a:custGeom>
              <a:rect b="b" l="l" r="r" t="t"/>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6" name="Google Shape;276;p4"/>
            <p:cNvSpPr/>
            <p:nvPr/>
          </p:nvSpPr>
          <p:spPr>
            <a:xfrm>
              <a:off x="5990825" y="2395400"/>
              <a:ext cx="101875" cy="63150"/>
            </a:xfrm>
            <a:custGeom>
              <a:rect b="b" l="l" r="r" t="t"/>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7" name="Google Shape;277;p4"/>
            <p:cNvSpPr/>
            <p:nvPr/>
          </p:nvSpPr>
          <p:spPr>
            <a:xfrm>
              <a:off x="6030400" y="2466100"/>
              <a:ext cx="66525" cy="132175"/>
            </a:xfrm>
            <a:custGeom>
              <a:rect b="b" l="l" r="r" t="t"/>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8" name="Google Shape;278;p4"/>
            <p:cNvSpPr/>
            <p:nvPr/>
          </p:nvSpPr>
          <p:spPr>
            <a:xfrm>
              <a:off x="5982425" y="2726175"/>
              <a:ext cx="21050" cy="12650"/>
            </a:xfrm>
            <a:custGeom>
              <a:rect b="b" l="l" r="r" t="t"/>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9" name="Google Shape;279;p4"/>
            <p:cNvSpPr/>
            <p:nvPr/>
          </p:nvSpPr>
          <p:spPr>
            <a:xfrm>
              <a:off x="5072550" y="2497250"/>
              <a:ext cx="28625" cy="23575"/>
            </a:xfrm>
            <a:custGeom>
              <a:rect b="b" l="l" r="r" t="t"/>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0" name="Google Shape;280;p4"/>
            <p:cNvSpPr/>
            <p:nvPr/>
          </p:nvSpPr>
          <p:spPr>
            <a:xfrm>
              <a:off x="5868800" y="2605825"/>
              <a:ext cx="63150" cy="68200"/>
            </a:xfrm>
            <a:custGeom>
              <a:rect b="b" l="l" r="r" t="t"/>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1" name="Google Shape;281;p4"/>
            <p:cNvSpPr/>
            <p:nvPr/>
          </p:nvSpPr>
          <p:spPr>
            <a:xfrm>
              <a:off x="5128100" y="2676525"/>
              <a:ext cx="63150" cy="78300"/>
            </a:xfrm>
            <a:custGeom>
              <a:rect b="b" l="l" r="r" t="t"/>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2" name="Google Shape;282;p4"/>
            <p:cNvSpPr/>
            <p:nvPr/>
          </p:nvSpPr>
          <p:spPr>
            <a:xfrm>
              <a:off x="5055700" y="2464425"/>
              <a:ext cx="103550" cy="65675"/>
            </a:xfrm>
            <a:custGeom>
              <a:rect b="b" l="l" r="r" t="t"/>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3" name="Google Shape;283;p4"/>
            <p:cNvSpPr/>
            <p:nvPr/>
          </p:nvSpPr>
          <p:spPr>
            <a:xfrm>
              <a:off x="5059075" y="2348250"/>
              <a:ext cx="66525" cy="40425"/>
            </a:xfrm>
            <a:custGeom>
              <a:rect b="b" l="l" r="r" t="t"/>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4" name="Google Shape;284;p4"/>
            <p:cNvSpPr/>
            <p:nvPr/>
          </p:nvSpPr>
          <p:spPr>
            <a:xfrm>
              <a:off x="5055700" y="2677375"/>
              <a:ext cx="64850" cy="72400"/>
            </a:xfrm>
            <a:custGeom>
              <a:rect b="b" l="l" r="r" t="t"/>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5" name="Google Shape;285;p4"/>
            <p:cNvSpPr/>
            <p:nvPr/>
          </p:nvSpPr>
          <p:spPr>
            <a:xfrm>
              <a:off x="5722325" y="2677375"/>
              <a:ext cx="80825" cy="72400"/>
            </a:xfrm>
            <a:custGeom>
              <a:rect b="b" l="l" r="r" t="t"/>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6" name="Google Shape;286;p4"/>
            <p:cNvSpPr/>
            <p:nvPr/>
          </p:nvSpPr>
          <p:spPr>
            <a:xfrm>
              <a:off x="5811550" y="2677375"/>
              <a:ext cx="65675" cy="75775"/>
            </a:xfrm>
            <a:custGeom>
              <a:rect b="b" l="l" r="r" t="t"/>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7" name="Google Shape;287;p4"/>
            <p:cNvSpPr/>
            <p:nvPr/>
          </p:nvSpPr>
          <p:spPr>
            <a:xfrm>
              <a:off x="5363775" y="2677375"/>
              <a:ext cx="351000" cy="78300"/>
            </a:xfrm>
            <a:custGeom>
              <a:rect b="b" l="l" r="r" t="t"/>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8" name="Google Shape;288;p4"/>
            <p:cNvSpPr/>
            <p:nvPr/>
          </p:nvSpPr>
          <p:spPr>
            <a:xfrm>
              <a:off x="5273700" y="2674850"/>
              <a:ext cx="85050" cy="79125"/>
            </a:xfrm>
            <a:custGeom>
              <a:rect b="b" l="l" r="r" t="t"/>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289" name="Google Shape;289;p4"/>
          <p:cNvSpPr txBox="1"/>
          <p:nvPr>
            <p:ph type="ctrTitle"/>
          </p:nvPr>
        </p:nvSpPr>
        <p:spPr>
          <a:xfrm>
            <a:off x="1557875" y="1539025"/>
            <a:ext cx="6028200" cy="15990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4200"/>
              <a:buFont typeface="Calibri"/>
              <a:buNone/>
              <a:defRPr>
                <a:solidFill>
                  <a:srgbClr val="FFFFFF"/>
                </a:solidFill>
                <a:latin typeface="Calibri"/>
                <a:ea typeface="Calibri"/>
                <a:cs typeface="Calibri"/>
                <a:sym typeface="Calibri"/>
              </a:defRPr>
            </a:lvl1pPr>
            <a:lvl2pPr lvl="1" rtl="0" algn="ctr">
              <a:spcBef>
                <a:spcPts val="0"/>
              </a:spcBef>
              <a:spcAft>
                <a:spcPts val="0"/>
              </a:spcAft>
              <a:buClr>
                <a:srgbClr val="FFFFFF"/>
              </a:buClr>
              <a:buSzPts val="5400"/>
              <a:buNone/>
              <a:defRPr b="0" sz="5400">
                <a:solidFill>
                  <a:srgbClr val="FFFFFF"/>
                </a:solidFill>
              </a:defRPr>
            </a:lvl2pPr>
            <a:lvl3pPr lvl="2" rtl="0" algn="ctr">
              <a:spcBef>
                <a:spcPts val="0"/>
              </a:spcBef>
              <a:spcAft>
                <a:spcPts val="0"/>
              </a:spcAft>
              <a:buClr>
                <a:srgbClr val="FFFFFF"/>
              </a:buClr>
              <a:buSzPts val="5400"/>
              <a:buNone/>
              <a:defRPr b="0" sz="5400">
                <a:solidFill>
                  <a:srgbClr val="FFFFFF"/>
                </a:solidFill>
              </a:defRPr>
            </a:lvl3pPr>
            <a:lvl4pPr lvl="3" rtl="0" algn="ctr">
              <a:spcBef>
                <a:spcPts val="0"/>
              </a:spcBef>
              <a:spcAft>
                <a:spcPts val="0"/>
              </a:spcAft>
              <a:buClr>
                <a:srgbClr val="FFFFFF"/>
              </a:buClr>
              <a:buSzPts val="5400"/>
              <a:buNone/>
              <a:defRPr b="0" sz="5400">
                <a:solidFill>
                  <a:srgbClr val="FFFFFF"/>
                </a:solidFill>
              </a:defRPr>
            </a:lvl4pPr>
            <a:lvl5pPr lvl="4" rtl="0" algn="ctr">
              <a:spcBef>
                <a:spcPts val="0"/>
              </a:spcBef>
              <a:spcAft>
                <a:spcPts val="0"/>
              </a:spcAft>
              <a:buClr>
                <a:srgbClr val="FFFFFF"/>
              </a:buClr>
              <a:buSzPts val="5400"/>
              <a:buNone/>
              <a:defRPr b="0" sz="5400">
                <a:solidFill>
                  <a:srgbClr val="FFFFFF"/>
                </a:solidFill>
              </a:defRPr>
            </a:lvl5pPr>
            <a:lvl6pPr lvl="5" rtl="0" algn="ctr">
              <a:spcBef>
                <a:spcPts val="0"/>
              </a:spcBef>
              <a:spcAft>
                <a:spcPts val="0"/>
              </a:spcAft>
              <a:buClr>
                <a:srgbClr val="FFFFFF"/>
              </a:buClr>
              <a:buSzPts val="5400"/>
              <a:buNone/>
              <a:defRPr b="0" sz="5400">
                <a:solidFill>
                  <a:srgbClr val="FFFFFF"/>
                </a:solidFill>
              </a:defRPr>
            </a:lvl6pPr>
            <a:lvl7pPr lvl="6" rtl="0" algn="ctr">
              <a:spcBef>
                <a:spcPts val="0"/>
              </a:spcBef>
              <a:spcAft>
                <a:spcPts val="0"/>
              </a:spcAft>
              <a:buClr>
                <a:srgbClr val="FFFFFF"/>
              </a:buClr>
              <a:buSzPts val="5400"/>
              <a:buNone/>
              <a:defRPr b="0" sz="5400">
                <a:solidFill>
                  <a:srgbClr val="FFFFFF"/>
                </a:solidFill>
              </a:defRPr>
            </a:lvl7pPr>
            <a:lvl8pPr lvl="7" rtl="0" algn="ctr">
              <a:spcBef>
                <a:spcPts val="0"/>
              </a:spcBef>
              <a:spcAft>
                <a:spcPts val="0"/>
              </a:spcAft>
              <a:buClr>
                <a:srgbClr val="FFFFFF"/>
              </a:buClr>
              <a:buSzPts val="5400"/>
              <a:buNone/>
              <a:defRPr b="0" sz="5400">
                <a:solidFill>
                  <a:srgbClr val="FFFFFF"/>
                </a:solidFill>
              </a:defRPr>
            </a:lvl8pPr>
            <a:lvl9pPr lvl="8" rtl="0" algn="ctr">
              <a:spcBef>
                <a:spcPts val="0"/>
              </a:spcBef>
              <a:spcAft>
                <a:spcPts val="0"/>
              </a:spcAft>
              <a:buClr>
                <a:srgbClr val="FFFFFF"/>
              </a:buClr>
              <a:buSzPts val="5400"/>
              <a:buNone/>
              <a:defRPr b="0" sz="5400">
                <a:solidFill>
                  <a:srgbClr val="FFFFFF"/>
                </a:solidFill>
              </a:defRPr>
            </a:lvl9pPr>
          </a:lstStyle>
          <a:p/>
        </p:txBody>
      </p:sp>
      <p:sp>
        <p:nvSpPr>
          <p:cNvPr id="290" name="Google Shape;290;p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Content">
  <p:cSld name="BLANK_3">
    <p:bg>
      <p:bgPr>
        <a:solidFill>
          <a:srgbClr val="F5F6F7"/>
        </a:solidFill>
      </p:bgPr>
    </p:bg>
    <p:spTree>
      <p:nvGrpSpPr>
        <p:cNvPr id="291" name="Shape 291"/>
        <p:cNvGrpSpPr/>
        <p:nvPr/>
      </p:nvGrpSpPr>
      <p:grpSpPr>
        <a:xfrm>
          <a:off x="0" y="0"/>
          <a:ext cx="0" cy="0"/>
          <a:chOff x="0" y="0"/>
          <a:chExt cx="0" cy="0"/>
        </a:xfrm>
      </p:grpSpPr>
      <p:sp>
        <p:nvSpPr>
          <p:cNvPr id="292" name="Google Shape;29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293" name="Google Shape;293;p5"/>
          <p:cNvCxnSpPr/>
          <p:nvPr/>
        </p:nvCxnSpPr>
        <p:spPr>
          <a:xfrm>
            <a:off x="2069775" y="3400"/>
            <a:ext cx="505500" cy="2572500"/>
          </a:xfrm>
          <a:prstGeom prst="straightConnector1">
            <a:avLst/>
          </a:prstGeom>
          <a:noFill/>
          <a:ln cap="flat" cmpd="sng" w="9525">
            <a:solidFill>
              <a:srgbClr val="6FA8DC"/>
            </a:solidFill>
            <a:prstDash val="lgDash"/>
            <a:round/>
            <a:headEnd len="med" w="med" type="none"/>
            <a:tailEnd len="med" w="med" type="none"/>
          </a:ln>
        </p:spPr>
      </p:cxnSp>
      <p:cxnSp>
        <p:nvCxnSpPr>
          <p:cNvPr id="294" name="Google Shape;294;p5"/>
          <p:cNvCxnSpPr/>
          <p:nvPr/>
        </p:nvCxnSpPr>
        <p:spPr>
          <a:xfrm flipH="1">
            <a:off x="2070600" y="2592800"/>
            <a:ext cx="500100" cy="2558100"/>
          </a:xfrm>
          <a:prstGeom prst="straightConnector1">
            <a:avLst/>
          </a:prstGeom>
          <a:noFill/>
          <a:ln cap="flat" cmpd="sng" w="9525">
            <a:solidFill>
              <a:srgbClr val="6FA8DC"/>
            </a:solidFill>
            <a:prstDash val="lgDash"/>
            <a:round/>
            <a:headEnd len="med" w="med" type="none"/>
            <a:tailEnd len="med" w="med" type="none"/>
          </a:ln>
        </p:spPr>
      </p:cxnSp>
      <p:sp>
        <p:nvSpPr>
          <p:cNvPr id="295" name="Google Shape;295;p5"/>
          <p:cNvSpPr txBox="1"/>
          <p:nvPr/>
        </p:nvSpPr>
        <p:spPr>
          <a:xfrm>
            <a:off x="3352825" y="1351350"/>
            <a:ext cx="5616600" cy="355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400">
              <a:solidFill>
                <a:srgbClr val="2C3E50"/>
              </a:solidFill>
              <a:latin typeface="Calibri"/>
              <a:ea typeface="Calibri"/>
              <a:cs typeface="Calibri"/>
              <a:sym typeface="Calibri"/>
            </a:endParaRPr>
          </a:p>
        </p:txBody>
      </p:sp>
      <p:sp>
        <p:nvSpPr>
          <p:cNvPr id="296" name="Google Shape;296;p5"/>
          <p:cNvSpPr txBox="1"/>
          <p:nvPr/>
        </p:nvSpPr>
        <p:spPr>
          <a:xfrm>
            <a:off x="3092125" y="212175"/>
            <a:ext cx="6051900" cy="1104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674EA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Content 2 ">
  <p:cSld name="BLANK_2">
    <p:bg>
      <p:bgPr>
        <a:solidFill>
          <a:srgbClr val="F5F6F7"/>
        </a:solidFill>
      </p:bgPr>
    </p:bg>
    <p:spTree>
      <p:nvGrpSpPr>
        <p:cNvPr id="297" name="Shape 297"/>
        <p:cNvGrpSpPr/>
        <p:nvPr/>
      </p:nvGrpSpPr>
      <p:grpSpPr>
        <a:xfrm>
          <a:off x="0" y="0"/>
          <a:ext cx="0" cy="0"/>
          <a:chOff x="0" y="0"/>
          <a:chExt cx="0" cy="0"/>
        </a:xfrm>
      </p:grpSpPr>
      <p:sp>
        <p:nvSpPr>
          <p:cNvPr id="298" name="Google Shape;298;p6"/>
          <p:cNvSpPr/>
          <p:nvPr/>
        </p:nvSpPr>
        <p:spPr>
          <a:xfrm rot="-5400000">
            <a:off x="-1331200" y="1323650"/>
            <a:ext cx="5158600" cy="2496200"/>
          </a:xfrm>
          <a:prstGeom prst="flowChartOffpageConnector">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300" name="Google Shape;300;p6"/>
          <p:cNvCxnSpPr/>
          <p:nvPr/>
        </p:nvCxnSpPr>
        <p:spPr>
          <a:xfrm>
            <a:off x="1894100" y="-45150"/>
            <a:ext cx="528900" cy="2621100"/>
          </a:xfrm>
          <a:prstGeom prst="straightConnector1">
            <a:avLst/>
          </a:prstGeom>
          <a:noFill/>
          <a:ln cap="flat" cmpd="sng" w="9525">
            <a:solidFill>
              <a:srgbClr val="FFFFFF"/>
            </a:solidFill>
            <a:prstDash val="lgDash"/>
            <a:round/>
            <a:headEnd len="med" w="med" type="none"/>
            <a:tailEnd len="med" w="med" type="none"/>
          </a:ln>
        </p:spPr>
      </p:cxnSp>
      <p:cxnSp>
        <p:nvCxnSpPr>
          <p:cNvPr id="301" name="Google Shape;301;p6"/>
          <p:cNvCxnSpPr/>
          <p:nvPr/>
        </p:nvCxnSpPr>
        <p:spPr>
          <a:xfrm flipH="1">
            <a:off x="1918200" y="2592800"/>
            <a:ext cx="500100" cy="2558100"/>
          </a:xfrm>
          <a:prstGeom prst="straightConnector1">
            <a:avLst/>
          </a:prstGeom>
          <a:noFill/>
          <a:ln cap="flat" cmpd="sng" w="9525">
            <a:solidFill>
              <a:srgbClr val="FFFFFF"/>
            </a:solidFill>
            <a:prstDash val="lgDash"/>
            <a:round/>
            <a:headEnd len="med" w="med" type="none"/>
            <a:tailEnd len="med" w="med" type="none"/>
          </a:ln>
        </p:spPr>
      </p:cxnSp>
      <p:sp>
        <p:nvSpPr>
          <p:cNvPr id="302" name="Google Shape;302;p6"/>
          <p:cNvSpPr txBox="1"/>
          <p:nvPr/>
        </p:nvSpPr>
        <p:spPr>
          <a:xfrm>
            <a:off x="3352825" y="1351350"/>
            <a:ext cx="5616600" cy="355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400">
              <a:solidFill>
                <a:srgbClr val="2C3E50"/>
              </a:solidFill>
              <a:latin typeface="Calibri"/>
              <a:ea typeface="Calibri"/>
              <a:cs typeface="Calibri"/>
              <a:sym typeface="Calibri"/>
            </a:endParaRPr>
          </a:p>
        </p:txBody>
      </p:sp>
      <p:sp>
        <p:nvSpPr>
          <p:cNvPr id="303" name="Google Shape;303;p6"/>
          <p:cNvSpPr txBox="1"/>
          <p:nvPr/>
        </p:nvSpPr>
        <p:spPr>
          <a:xfrm>
            <a:off x="3092125" y="212175"/>
            <a:ext cx="6051900" cy="1104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674EA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Spotlight">
  <p:cSld name="CUSTOM">
    <p:spTree>
      <p:nvGrpSpPr>
        <p:cNvPr id="304" name="Shape 304"/>
        <p:cNvGrpSpPr/>
        <p:nvPr/>
      </p:nvGrpSpPr>
      <p:grpSpPr>
        <a:xfrm>
          <a:off x="0" y="0"/>
          <a:ext cx="0" cy="0"/>
          <a:chOff x="0" y="0"/>
          <a:chExt cx="0" cy="0"/>
        </a:xfrm>
      </p:grpSpPr>
      <p:sp>
        <p:nvSpPr>
          <p:cNvPr id="305" name="Google Shape;305;p7"/>
          <p:cNvSpPr/>
          <p:nvPr/>
        </p:nvSpPr>
        <p:spPr>
          <a:xfrm>
            <a:off x="3426450" y="1397606"/>
            <a:ext cx="2291100" cy="2291100"/>
          </a:xfrm>
          <a:prstGeom prst="ellipse">
            <a:avLst/>
          </a:prstGeom>
          <a:noFill/>
          <a:ln cap="rnd" cmpd="sng" w="9525">
            <a:solidFill>
              <a:srgbClr val="3D85C6"/>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351C75"/>
              </a:solidFill>
              <a:latin typeface="Merriweather"/>
              <a:ea typeface="Merriweather"/>
              <a:cs typeface="Merriweather"/>
              <a:sym typeface="Merriweather"/>
            </a:endParaRPr>
          </a:p>
        </p:txBody>
      </p:sp>
      <p:sp>
        <p:nvSpPr>
          <p:cNvPr id="306" name="Google Shape;306;p7"/>
          <p:cNvSpPr/>
          <p:nvPr/>
        </p:nvSpPr>
        <p:spPr>
          <a:xfrm>
            <a:off x="565475" y="1397606"/>
            <a:ext cx="2291100" cy="2291100"/>
          </a:xfrm>
          <a:prstGeom prst="ellipse">
            <a:avLst/>
          </a:prstGeom>
          <a:noFill/>
          <a:ln cap="rnd" cmpd="sng" w="9525">
            <a:solidFill>
              <a:srgbClr val="3D85C6"/>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51C75"/>
              </a:solidFill>
              <a:latin typeface="Merriweather"/>
              <a:ea typeface="Merriweather"/>
              <a:cs typeface="Merriweather"/>
              <a:sym typeface="Merriweather"/>
            </a:endParaRPr>
          </a:p>
        </p:txBody>
      </p:sp>
      <p:sp>
        <p:nvSpPr>
          <p:cNvPr id="307" name="Google Shape;307;p7"/>
          <p:cNvSpPr/>
          <p:nvPr/>
        </p:nvSpPr>
        <p:spPr>
          <a:xfrm>
            <a:off x="6243110" y="1397606"/>
            <a:ext cx="2291100" cy="2291100"/>
          </a:xfrm>
          <a:prstGeom prst="ellipse">
            <a:avLst/>
          </a:prstGeom>
          <a:noFill/>
          <a:ln cap="rnd" cmpd="sng" w="9525">
            <a:solidFill>
              <a:srgbClr val="3D85C6"/>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351C75"/>
              </a:solidFill>
              <a:latin typeface="Merriweather"/>
              <a:ea typeface="Merriweather"/>
              <a:cs typeface="Merriweather"/>
              <a:sym typeface="Merriweather"/>
            </a:endParaRPr>
          </a:p>
        </p:txBody>
      </p:sp>
      <p:sp>
        <p:nvSpPr>
          <p:cNvPr id="308" name="Google Shape;308;p7"/>
          <p:cNvSpPr txBox="1"/>
          <p:nvPr/>
        </p:nvSpPr>
        <p:spPr>
          <a:xfrm>
            <a:off x="475025" y="3692200"/>
            <a:ext cx="2472000" cy="1616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000">
              <a:solidFill>
                <a:srgbClr val="2C3E50"/>
              </a:solidFill>
              <a:latin typeface="Calibri"/>
              <a:ea typeface="Calibri"/>
              <a:cs typeface="Calibri"/>
              <a:sym typeface="Calibri"/>
            </a:endParaRPr>
          </a:p>
        </p:txBody>
      </p:sp>
      <p:sp>
        <p:nvSpPr>
          <p:cNvPr id="309" name="Google Shape;309;p7"/>
          <p:cNvSpPr txBox="1"/>
          <p:nvPr/>
        </p:nvSpPr>
        <p:spPr>
          <a:xfrm>
            <a:off x="3331950" y="3692200"/>
            <a:ext cx="2472000" cy="1616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000">
              <a:solidFill>
                <a:srgbClr val="2C3E50"/>
              </a:solidFill>
              <a:latin typeface="Calibri"/>
              <a:ea typeface="Calibri"/>
              <a:cs typeface="Calibri"/>
              <a:sym typeface="Calibri"/>
            </a:endParaRPr>
          </a:p>
        </p:txBody>
      </p:sp>
      <p:sp>
        <p:nvSpPr>
          <p:cNvPr id="310" name="Google Shape;310;p7"/>
          <p:cNvSpPr txBox="1"/>
          <p:nvPr/>
        </p:nvSpPr>
        <p:spPr>
          <a:xfrm>
            <a:off x="6077810" y="3692200"/>
            <a:ext cx="2621700" cy="1616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000">
              <a:solidFill>
                <a:srgbClr val="2C3E50"/>
              </a:solidFill>
              <a:latin typeface="Calibri"/>
              <a:ea typeface="Calibri"/>
              <a:cs typeface="Calibri"/>
              <a:sym typeface="Calibri"/>
            </a:endParaRPr>
          </a:p>
        </p:txBody>
      </p:sp>
      <p:sp>
        <p:nvSpPr>
          <p:cNvPr id="311" name="Google Shape;311;p7"/>
          <p:cNvSpPr txBox="1"/>
          <p:nvPr/>
        </p:nvSpPr>
        <p:spPr>
          <a:xfrm>
            <a:off x="0" y="76850"/>
            <a:ext cx="9144000" cy="1009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3800">
              <a:solidFill>
                <a:srgbClr val="674EA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Spotlight 2">
  <p:cSld name="CUSTOM_1">
    <p:spTree>
      <p:nvGrpSpPr>
        <p:cNvPr id="312" name="Shape 312"/>
        <p:cNvGrpSpPr/>
        <p:nvPr/>
      </p:nvGrpSpPr>
      <p:grpSpPr>
        <a:xfrm>
          <a:off x="0" y="0"/>
          <a:ext cx="0" cy="0"/>
          <a:chOff x="0" y="0"/>
          <a:chExt cx="0" cy="0"/>
        </a:xfrm>
      </p:grpSpPr>
      <p:sp>
        <p:nvSpPr>
          <p:cNvPr id="313" name="Google Shape;313;p8"/>
          <p:cNvSpPr/>
          <p:nvPr/>
        </p:nvSpPr>
        <p:spPr>
          <a:xfrm rot="-5400000">
            <a:off x="-1331200" y="1323650"/>
            <a:ext cx="5158600" cy="2496200"/>
          </a:xfrm>
          <a:prstGeom prst="flowChartOffpageConnector">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8"/>
          <p:cNvSpPr txBox="1"/>
          <p:nvPr/>
        </p:nvSpPr>
        <p:spPr>
          <a:xfrm>
            <a:off x="2514600" y="3398520"/>
            <a:ext cx="6395700" cy="13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Clr>
                <a:schemeClr val="dk1"/>
              </a:buClr>
              <a:buSzPts val="1100"/>
              <a:buFont typeface="Arial"/>
              <a:buNone/>
            </a:pPr>
            <a:r>
              <a:t/>
            </a:r>
            <a:endParaRPr b="1" sz="2400">
              <a:solidFill>
                <a:srgbClr val="674EA7"/>
              </a:solidFill>
              <a:latin typeface="Calibri"/>
              <a:ea typeface="Calibri"/>
              <a:cs typeface="Calibri"/>
              <a:sym typeface="Calibri"/>
            </a:endParaRPr>
          </a:p>
        </p:txBody>
      </p:sp>
      <p:sp>
        <p:nvSpPr>
          <p:cNvPr id="315" name="Google Shape;315;p8"/>
          <p:cNvSpPr txBox="1"/>
          <p:nvPr/>
        </p:nvSpPr>
        <p:spPr>
          <a:xfrm>
            <a:off x="0" y="2144150"/>
            <a:ext cx="2341500" cy="845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3000">
              <a:solidFill>
                <a:srgbClr val="FFFFFF"/>
              </a:solidFill>
              <a:latin typeface="Calibri"/>
              <a:ea typeface="Calibri"/>
              <a:cs typeface="Calibri"/>
              <a:sym typeface="Calibri"/>
            </a:endParaRPr>
          </a:p>
        </p:txBody>
      </p:sp>
      <p:cxnSp>
        <p:nvCxnSpPr>
          <p:cNvPr id="316" name="Google Shape;316;p8"/>
          <p:cNvCxnSpPr/>
          <p:nvPr/>
        </p:nvCxnSpPr>
        <p:spPr>
          <a:xfrm>
            <a:off x="1894100" y="-45150"/>
            <a:ext cx="528900" cy="2621100"/>
          </a:xfrm>
          <a:prstGeom prst="straightConnector1">
            <a:avLst/>
          </a:prstGeom>
          <a:noFill/>
          <a:ln cap="flat" cmpd="sng" w="9525">
            <a:solidFill>
              <a:srgbClr val="FFFFFF"/>
            </a:solidFill>
            <a:prstDash val="lgDash"/>
            <a:round/>
            <a:headEnd len="med" w="med" type="none"/>
            <a:tailEnd len="med" w="med" type="none"/>
          </a:ln>
        </p:spPr>
      </p:cxnSp>
      <p:cxnSp>
        <p:nvCxnSpPr>
          <p:cNvPr id="317" name="Google Shape;317;p8"/>
          <p:cNvCxnSpPr/>
          <p:nvPr/>
        </p:nvCxnSpPr>
        <p:spPr>
          <a:xfrm flipH="1">
            <a:off x="1918200" y="2592800"/>
            <a:ext cx="500100" cy="2558100"/>
          </a:xfrm>
          <a:prstGeom prst="straightConnector1">
            <a:avLst/>
          </a:prstGeom>
          <a:noFill/>
          <a:ln cap="flat" cmpd="sng" w="9525">
            <a:solidFill>
              <a:srgbClr val="FFFFFF"/>
            </a:solidFill>
            <a:prstDash val="lgDash"/>
            <a:round/>
            <a:headEnd len="med" w="med" type="none"/>
            <a:tailEnd len="med" w="med" type="none"/>
          </a:ln>
        </p:spPr>
      </p:cxnSp>
      <p:sp>
        <p:nvSpPr>
          <p:cNvPr id="318" name="Google Shape;318;p8"/>
          <p:cNvSpPr/>
          <p:nvPr/>
        </p:nvSpPr>
        <p:spPr>
          <a:xfrm>
            <a:off x="4572000" y="914400"/>
            <a:ext cx="2291100" cy="2291100"/>
          </a:xfrm>
          <a:prstGeom prst="ellipse">
            <a:avLst/>
          </a:prstGeom>
          <a:noFill/>
          <a:ln cap="rnd" cmpd="sng" w="9525">
            <a:solidFill>
              <a:srgbClr val="6FA8DC"/>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C3E50"/>
              </a:solidFill>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Blank">
  <p:cSld name="BLANK_1_1">
    <p:bg>
      <p:bgPr>
        <a:solidFill>
          <a:srgbClr val="F5F6F7"/>
        </a:solidFill>
      </p:bgPr>
    </p:bg>
    <p:spTree>
      <p:nvGrpSpPr>
        <p:cNvPr id="319" name="Shape 319"/>
        <p:cNvGrpSpPr/>
        <p:nvPr/>
      </p:nvGrpSpPr>
      <p:grpSpPr>
        <a:xfrm>
          <a:off x="0" y="0"/>
          <a:ext cx="0" cy="0"/>
          <a:chOff x="0" y="0"/>
          <a:chExt cx="0" cy="0"/>
        </a:xfrm>
      </p:grpSpPr>
      <p:sp>
        <p:nvSpPr>
          <p:cNvPr id="320" name="Google Shape;32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21" name="Google Shape;321;p9"/>
          <p:cNvSpPr txBox="1"/>
          <p:nvPr/>
        </p:nvSpPr>
        <p:spPr>
          <a:xfrm>
            <a:off x="3352825" y="59775"/>
            <a:ext cx="5457900" cy="1104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674EA7"/>
              </a:solidFill>
              <a:latin typeface="Calibri"/>
              <a:ea typeface="Calibri"/>
              <a:cs typeface="Calibri"/>
              <a:sym typeface="Calibri"/>
            </a:endParaRPr>
          </a:p>
        </p:txBody>
      </p:sp>
      <p:sp>
        <p:nvSpPr>
          <p:cNvPr id="322" name="Google Shape;322;p9"/>
          <p:cNvSpPr txBox="1"/>
          <p:nvPr/>
        </p:nvSpPr>
        <p:spPr>
          <a:xfrm>
            <a:off x="3352825" y="1351350"/>
            <a:ext cx="5616600" cy="355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200">
              <a:solidFill>
                <a:srgbClr val="2C3E50"/>
              </a:solidFill>
              <a:latin typeface="Merriweather"/>
              <a:ea typeface="Merriweather"/>
              <a:cs typeface="Merriweather"/>
              <a:sym typeface="Merriweath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More Info">
  <p:cSld name="CUSTOM_2">
    <p:bg>
      <p:bgPr>
        <a:solidFill>
          <a:srgbClr val="95A5A6"/>
        </a:solidFill>
      </p:bgPr>
    </p:bg>
    <p:spTree>
      <p:nvGrpSpPr>
        <p:cNvPr id="323" name="Shape 323"/>
        <p:cNvGrpSpPr/>
        <p:nvPr/>
      </p:nvGrpSpPr>
      <p:grpSpPr>
        <a:xfrm>
          <a:off x="0" y="0"/>
          <a:ext cx="0" cy="0"/>
          <a:chOff x="0" y="0"/>
          <a:chExt cx="0" cy="0"/>
        </a:xfrm>
      </p:grpSpPr>
      <p:sp>
        <p:nvSpPr>
          <p:cNvPr id="324" name="Google Shape;324;p10"/>
          <p:cNvSpPr txBox="1"/>
          <p:nvPr/>
        </p:nvSpPr>
        <p:spPr>
          <a:xfrm>
            <a:off x="52725" y="104300"/>
            <a:ext cx="9091200" cy="1009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FFFFFF"/>
              </a:solidFill>
              <a:latin typeface="Calibri"/>
              <a:ea typeface="Calibri"/>
              <a:cs typeface="Calibri"/>
              <a:sym typeface="Calibri"/>
            </a:endParaRPr>
          </a:p>
        </p:txBody>
      </p:sp>
      <p:sp>
        <p:nvSpPr>
          <p:cNvPr id="325" name="Google Shape;325;p10"/>
          <p:cNvSpPr/>
          <p:nvPr/>
        </p:nvSpPr>
        <p:spPr>
          <a:xfrm>
            <a:off x="566505" y="1355950"/>
            <a:ext cx="5243400" cy="3418200"/>
          </a:xfrm>
          <a:prstGeom prst="rect">
            <a:avLst/>
          </a:prstGeom>
          <a:solidFill>
            <a:srgbClr val="F5F6F7"/>
          </a:solidFill>
          <a:ln cap="flat" cmpd="sng" w="19050">
            <a:solidFill>
              <a:srgbClr val="F5F6F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5F6F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9100"/>
            <a:ext cx="8520600" cy="707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4200"/>
              <a:buFont typeface="Calibri"/>
              <a:buNone/>
              <a:defRPr b="1" sz="4200">
                <a:solidFill>
                  <a:schemeClr val="dk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nSpc>
                <a:spcPct val="115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1pPr>
            <a:lvl2pPr indent="-355600" lvl="1" marL="9144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2pPr>
            <a:lvl3pPr indent="-355600" lvl="2" marL="13716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3pPr>
            <a:lvl4pPr indent="-355600" lvl="3" marL="18288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4pPr>
            <a:lvl5pPr indent="-355600" lvl="4" marL="22860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5pPr>
            <a:lvl6pPr indent="-355600" lvl="5" marL="27432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6pPr>
            <a:lvl7pPr indent="-355600" lvl="6" marL="32004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7pPr>
            <a:lvl8pPr indent="-355600" lvl="7" marL="36576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8pPr>
            <a:lvl9pPr indent="-355600" lvl="8" marL="4114800">
              <a:lnSpc>
                <a:spcPct val="115000"/>
              </a:lnSpc>
              <a:spcBef>
                <a:spcPts val="1600"/>
              </a:spcBef>
              <a:spcAft>
                <a:spcPts val="1600"/>
              </a:spcAft>
              <a:buClr>
                <a:schemeClr val="dk2"/>
              </a:buClr>
              <a:buSzPts val="2000"/>
              <a:buFont typeface="Calibri"/>
              <a:buChar char="■"/>
              <a:defRPr sz="20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hyperlink" Target="http://www.slidescarnival.com/" TargetMode="External"/><Relationship Id="rId4" Type="http://schemas.openxmlformats.org/officeDocument/2006/relationships/hyperlink" Target="https://unsplash.com/photos/UL9awo4i_4w" TargetMode="External"/><Relationship Id="rId5" Type="http://schemas.openxmlformats.org/officeDocument/2006/relationships/hyperlink" Target="https://unsplash.com/photos/aSPbuSG4rpo" TargetMode="External"/><Relationship Id="rId6" Type="http://schemas.openxmlformats.org/officeDocument/2006/relationships/hyperlink" Target="https://unsplash.com/photos/GY38n9WKjQ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12"/>
          <p:cNvSpPr txBox="1"/>
          <p:nvPr>
            <p:ph type="ctrTitle"/>
          </p:nvPr>
        </p:nvSpPr>
        <p:spPr>
          <a:xfrm>
            <a:off x="1557875" y="1539025"/>
            <a:ext cx="6028200" cy="159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YOUR OBLIGATIONS</a:t>
            </a:r>
            <a:endParaRPr sz="3000"/>
          </a:p>
          <a:p>
            <a:pPr indent="0" lvl="0" marL="0" rtl="0" algn="ctr">
              <a:spcBef>
                <a:spcPts val="0"/>
              </a:spcBef>
              <a:spcAft>
                <a:spcPts val="0"/>
              </a:spcAft>
              <a:buNone/>
            </a:pPr>
            <a:r>
              <a:rPr b="0" lang="en" sz="1800">
                <a:solidFill>
                  <a:srgbClr val="000000"/>
                </a:solidFill>
              </a:rPr>
              <a:t>Your  Book</a:t>
            </a:r>
            <a:endParaRPr b="0" sz="1800">
              <a:solidFill>
                <a:srgbClr val="000000"/>
              </a:solidFill>
            </a:endParaRPr>
          </a:p>
          <a:p>
            <a:pPr indent="0" lvl="0" marL="0" rtl="0" algn="ctr">
              <a:spcBef>
                <a:spcPts val="0"/>
              </a:spcBef>
              <a:spcAft>
                <a:spcPts val="0"/>
              </a:spcAft>
              <a:buNone/>
            </a:pPr>
            <a:r>
              <a:rPr b="0" lang="en" sz="1800">
                <a:solidFill>
                  <a:srgbClr val="000000"/>
                </a:solidFill>
              </a:rPr>
              <a:t>Your Future Works</a:t>
            </a:r>
            <a:endParaRPr b="0" sz="18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13"/>
          <p:cNvSpPr/>
          <p:nvPr/>
        </p:nvSpPr>
        <p:spPr>
          <a:xfrm>
            <a:off x="2826925" y="2343300"/>
            <a:ext cx="6140100" cy="2572500"/>
          </a:xfrm>
          <a:prstGeom prst="rect">
            <a:avLst/>
          </a:prstGeom>
          <a:solidFill>
            <a:srgbClr val="6FA8DC"/>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txBox="1"/>
          <p:nvPr/>
        </p:nvSpPr>
        <p:spPr>
          <a:xfrm>
            <a:off x="2656025" y="161250"/>
            <a:ext cx="6484200" cy="927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3D85C6"/>
                </a:solidFill>
                <a:latin typeface="Calibri"/>
                <a:ea typeface="Calibri"/>
                <a:cs typeface="Calibri"/>
                <a:sym typeface="Calibri"/>
              </a:rPr>
              <a:t>Delivery of Manuscript</a:t>
            </a:r>
            <a:endParaRPr b="1" sz="4200">
              <a:solidFill>
                <a:srgbClr val="3D85C6"/>
              </a:solidFill>
              <a:latin typeface="Calibri"/>
              <a:ea typeface="Calibri"/>
              <a:cs typeface="Calibri"/>
              <a:sym typeface="Calibri"/>
            </a:endParaRPr>
          </a:p>
        </p:txBody>
      </p:sp>
      <p:sp>
        <p:nvSpPr>
          <p:cNvPr id="343" name="Google Shape;343;p13"/>
          <p:cNvSpPr txBox="1"/>
          <p:nvPr/>
        </p:nvSpPr>
        <p:spPr>
          <a:xfrm>
            <a:off x="2826925" y="978325"/>
            <a:ext cx="6108000" cy="138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2000">
                <a:solidFill>
                  <a:srgbClr val="2C3E50"/>
                </a:solidFill>
                <a:latin typeface="Calibri"/>
                <a:ea typeface="Calibri"/>
                <a:cs typeface="Calibri"/>
                <a:sym typeface="Calibri"/>
              </a:rPr>
              <a:t>Describe the manuscript, set out delivery date, approximate length, delivery format, and any additional material to be delivered.</a:t>
            </a:r>
            <a:endParaRPr sz="2000">
              <a:solidFill>
                <a:srgbClr val="2C3E50"/>
              </a:solidFill>
              <a:latin typeface="Calibri"/>
              <a:ea typeface="Calibri"/>
              <a:cs typeface="Calibri"/>
              <a:sym typeface="Calibri"/>
            </a:endParaRPr>
          </a:p>
          <a:p>
            <a:pPr indent="0" lvl="0" marL="0" rtl="0" algn="l">
              <a:spcBef>
                <a:spcPts val="1000"/>
              </a:spcBef>
              <a:spcAft>
                <a:spcPts val="1000"/>
              </a:spcAft>
              <a:buNone/>
            </a:pPr>
            <a:r>
              <a:t/>
            </a:r>
            <a:endParaRPr sz="2000">
              <a:solidFill>
                <a:srgbClr val="2C3E50"/>
              </a:solidFill>
              <a:latin typeface="Calibri"/>
              <a:ea typeface="Calibri"/>
              <a:cs typeface="Calibri"/>
              <a:sym typeface="Calibri"/>
            </a:endParaRPr>
          </a:p>
        </p:txBody>
      </p:sp>
      <p:sp>
        <p:nvSpPr>
          <p:cNvPr id="344" name="Google Shape;344;p13"/>
          <p:cNvSpPr txBox="1"/>
          <p:nvPr/>
        </p:nvSpPr>
        <p:spPr>
          <a:xfrm>
            <a:off x="3287075" y="2717075"/>
            <a:ext cx="5503200" cy="257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800">
                <a:solidFill>
                  <a:srgbClr val="2C3E50"/>
                </a:solidFill>
                <a:latin typeface="Calibri"/>
                <a:ea typeface="Calibri"/>
                <a:cs typeface="Calibri"/>
                <a:sym typeface="Calibri"/>
              </a:rPr>
              <a:t>Make sure you have a reasonable amount of time to finish book.</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0"/>
              </a:spcAft>
              <a:buNone/>
            </a:pPr>
            <a:r>
              <a:rPr lang="en" sz="1800">
                <a:solidFill>
                  <a:srgbClr val="2C3E50"/>
                </a:solidFill>
                <a:latin typeface="Calibri"/>
                <a:ea typeface="Calibri"/>
                <a:cs typeface="Calibri"/>
                <a:sym typeface="Calibri"/>
              </a:rPr>
              <a:t>Clearly state delivery format. </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1000"/>
              </a:spcAft>
              <a:buNone/>
            </a:pPr>
            <a:r>
              <a:rPr lang="en" sz="1800">
                <a:solidFill>
                  <a:srgbClr val="2C3E50"/>
                </a:solidFill>
                <a:latin typeface="Calibri"/>
                <a:ea typeface="Calibri"/>
                <a:cs typeface="Calibri"/>
                <a:sym typeface="Calibri"/>
              </a:rPr>
              <a:t>Specify exactly what additional materials are required and when they are due.</a:t>
            </a:r>
            <a:endParaRPr sz="1800">
              <a:latin typeface="Calibri"/>
              <a:ea typeface="Calibri"/>
              <a:cs typeface="Calibri"/>
              <a:sym typeface="Calibri"/>
            </a:endParaRPr>
          </a:p>
        </p:txBody>
      </p:sp>
      <p:sp>
        <p:nvSpPr>
          <p:cNvPr id="345" name="Google Shape;345;p13"/>
          <p:cNvSpPr/>
          <p:nvPr/>
        </p:nvSpPr>
        <p:spPr>
          <a:xfrm>
            <a:off x="2930988" y="2850378"/>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2930988" y="3612215"/>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a:off x="2930988" y="4067834"/>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8" name="Google Shape;348;p13"/>
          <p:cNvPicPr preferRelativeResize="0"/>
          <p:nvPr/>
        </p:nvPicPr>
        <p:blipFill>
          <a:blip r:embed="rId3">
            <a:alphaModFix/>
          </a:blip>
          <a:stretch>
            <a:fillRect/>
          </a:stretch>
        </p:blipFill>
        <p:spPr>
          <a:xfrm>
            <a:off x="0" y="1050"/>
            <a:ext cx="2570699" cy="5141399"/>
          </a:xfrm>
          <a:prstGeom prst="rect">
            <a:avLst/>
          </a:prstGeom>
          <a:noFill/>
          <a:ln>
            <a:noFill/>
          </a:ln>
        </p:spPr>
      </p:pic>
      <p:sp>
        <p:nvSpPr>
          <p:cNvPr id="349" name="Google Shape;349;p13"/>
          <p:cNvSpPr txBox="1"/>
          <p:nvPr/>
        </p:nvSpPr>
        <p:spPr>
          <a:xfrm>
            <a:off x="2827025" y="2377900"/>
            <a:ext cx="6140100" cy="502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Author-Friendly Options</a:t>
            </a:r>
            <a:endParaRPr b="1" sz="180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14"/>
          <p:cNvSpPr/>
          <p:nvPr/>
        </p:nvSpPr>
        <p:spPr>
          <a:xfrm>
            <a:off x="2826925" y="2108400"/>
            <a:ext cx="6140100" cy="2807400"/>
          </a:xfrm>
          <a:prstGeom prst="rect">
            <a:avLst/>
          </a:prstGeom>
          <a:solidFill>
            <a:srgbClr val="6FA8DC"/>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4"/>
          <p:cNvSpPr txBox="1"/>
          <p:nvPr/>
        </p:nvSpPr>
        <p:spPr>
          <a:xfrm>
            <a:off x="2656025" y="161250"/>
            <a:ext cx="6484200" cy="927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3D85C6"/>
                </a:solidFill>
                <a:latin typeface="Calibri"/>
                <a:ea typeface="Calibri"/>
                <a:cs typeface="Calibri"/>
                <a:sym typeface="Calibri"/>
              </a:rPr>
              <a:t>“Satisfactory” Manuscript</a:t>
            </a:r>
            <a:endParaRPr b="1" sz="4200">
              <a:solidFill>
                <a:srgbClr val="3D85C6"/>
              </a:solidFill>
              <a:latin typeface="Calibri"/>
              <a:ea typeface="Calibri"/>
              <a:cs typeface="Calibri"/>
              <a:sym typeface="Calibri"/>
            </a:endParaRPr>
          </a:p>
        </p:txBody>
      </p:sp>
      <p:sp>
        <p:nvSpPr>
          <p:cNvPr id="356" name="Google Shape;356;p14"/>
          <p:cNvSpPr txBox="1"/>
          <p:nvPr/>
        </p:nvSpPr>
        <p:spPr>
          <a:xfrm>
            <a:off x="2826925" y="978325"/>
            <a:ext cx="6140100" cy="116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2000">
                <a:solidFill>
                  <a:srgbClr val="2C3E50"/>
                </a:solidFill>
                <a:latin typeface="Calibri"/>
                <a:ea typeface="Calibri"/>
                <a:cs typeface="Calibri"/>
                <a:sym typeface="Calibri"/>
              </a:rPr>
              <a:t>Provide the standard for judging whether your manuscript is satisfactory to your publisher.</a:t>
            </a:r>
            <a:endParaRPr sz="2000">
              <a:solidFill>
                <a:srgbClr val="2C3E50"/>
              </a:solidFill>
              <a:latin typeface="Calibri"/>
              <a:ea typeface="Calibri"/>
              <a:cs typeface="Calibri"/>
              <a:sym typeface="Calibri"/>
            </a:endParaRPr>
          </a:p>
          <a:p>
            <a:pPr indent="0" lvl="0" marL="0" rtl="0" algn="l">
              <a:spcBef>
                <a:spcPts val="1000"/>
              </a:spcBef>
              <a:spcAft>
                <a:spcPts val="1000"/>
              </a:spcAft>
              <a:buNone/>
            </a:pPr>
            <a:r>
              <a:t/>
            </a:r>
            <a:endParaRPr sz="2000">
              <a:solidFill>
                <a:srgbClr val="2C3E50"/>
              </a:solidFill>
              <a:latin typeface="Calibri"/>
              <a:ea typeface="Calibri"/>
              <a:cs typeface="Calibri"/>
              <a:sym typeface="Calibri"/>
            </a:endParaRPr>
          </a:p>
        </p:txBody>
      </p:sp>
      <p:pic>
        <p:nvPicPr>
          <p:cNvPr id="357" name="Google Shape;357;p14"/>
          <p:cNvPicPr preferRelativeResize="0"/>
          <p:nvPr/>
        </p:nvPicPr>
        <p:blipFill rotWithShape="1">
          <a:blip r:embed="rId3">
            <a:alphaModFix/>
          </a:blip>
          <a:srcRect b="0" l="0" r="0" t="0"/>
          <a:stretch/>
        </p:blipFill>
        <p:spPr>
          <a:xfrm>
            <a:off x="-27332" y="0"/>
            <a:ext cx="2570600" cy="5141201"/>
          </a:xfrm>
          <a:prstGeom prst="rect">
            <a:avLst/>
          </a:prstGeom>
          <a:noFill/>
          <a:ln>
            <a:noFill/>
          </a:ln>
        </p:spPr>
      </p:pic>
      <p:sp>
        <p:nvSpPr>
          <p:cNvPr id="358" name="Google Shape;358;p14"/>
          <p:cNvSpPr txBox="1"/>
          <p:nvPr/>
        </p:nvSpPr>
        <p:spPr>
          <a:xfrm>
            <a:off x="3287075" y="2551156"/>
            <a:ext cx="5503200" cy="257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800">
                <a:solidFill>
                  <a:srgbClr val="2C3E50"/>
                </a:solidFill>
                <a:latin typeface="Calibri"/>
                <a:ea typeface="Calibri"/>
                <a:cs typeface="Calibri"/>
                <a:sym typeface="Calibri"/>
              </a:rPr>
              <a:t>Clarify this clause by defining what it means for the manuscript to be “satisfactory”.</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0"/>
              </a:spcAft>
              <a:buNone/>
            </a:pPr>
            <a:r>
              <a:rPr lang="en" sz="1800">
                <a:solidFill>
                  <a:srgbClr val="2C3E50"/>
                </a:solidFill>
                <a:latin typeface="Calibri"/>
                <a:ea typeface="Calibri"/>
                <a:cs typeface="Calibri"/>
                <a:sym typeface="Calibri"/>
              </a:rPr>
              <a:t>Include a short excerpt that meets the publisher’s definition of “satisfactory”.</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0"/>
              </a:spcAft>
              <a:buNone/>
            </a:pPr>
            <a:r>
              <a:rPr lang="en" sz="1800">
                <a:solidFill>
                  <a:srgbClr val="2C3E50"/>
                </a:solidFill>
                <a:latin typeface="Calibri"/>
                <a:ea typeface="Calibri"/>
                <a:cs typeface="Calibri"/>
                <a:sym typeface="Calibri"/>
              </a:rPr>
              <a:t>Require publisher to give feedback and provide opportunity to revise.</a:t>
            </a:r>
            <a:endParaRPr sz="1800">
              <a:solidFill>
                <a:srgbClr val="2C3E50"/>
              </a:solidFill>
              <a:latin typeface="Calibri"/>
              <a:ea typeface="Calibri"/>
              <a:cs typeface="Calibri"/>
              <a:sym typeface="Calibri"/>
            </a:endParaRPr>
          </a:p>
          <a:p>
            <a:pPr indent="0" lvl="0" marL="0" rtl="0" algn="ctr">
              <a:spcBef>
                <a:spcPts val="1000"/>
              </a:spcBef>
              <a:spcAft>
                <a:spcPts val="0"/>
              </a:spcAft>
              <a:buNone/>
            </a:pPr>
            <a:r>
              <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1000"/>
              </a:spcAft>
              <a:buNone/>
            </a:pPr>
            <a:r>
              <a:t/>
            </a:r>
            <a:endParaRPr sz="1800">
              <a:solidFill>
                <a:srgbClr val="2C3E50"/>
              </a:solidFill>
              <a:latin typeface="Calibri"/>
              <a:ea typeface="Calibri"/>
              <a:cs typeface="Calibri"/>
              <a:sym typeface="Calibri"/>
            </a:endParaRPr>
          </a:p>
        </p:txBody>
      </p:sp>
      <p:sp>
        <p:nvSpPr>
          <p:cNvPr id="359" name="Google Shape;359;p14"/>
          <p:cNvSpPr/>
          <p:nvPr/>
        </p:nvSpPr>
        <p:spPr>
          <a:xfrm>
            <a:off x="2930988" y="2697978"/>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2930988" y="3443902"/>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2930988" y="4209203"/>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txBox="1"/>
          <p:nvPr/>
        </p:nvSpPr>
        <p:spPr>
          <a:xfrm>
            <a:off x="2827025" y="2149300"/>
            <a:ext cx="6140100" cy="502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Author-Friendly Options</a:t>
            </a:r>
            <a:endParaRPr b="1" sz="18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15"/>
          <p:cNvSpPr txBox="1"/>
          <p:nvPr/>
        </p:nvSpPr>
        <p:spPr>
          <a:xfrm>
            <a:off x="2656025" y="161250"/>
            <a:ext cx="6484200" cy="927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3D85C6"/>
                </a:solidFill>
                <a:latin typeface="Calibri"/>
                <a:ea typeface="Calibri"/>
                <a:cs typeface="Calibri"/>
                <a:sym typeface="Calibri"/>
              </a:rPr>
              <a:t>Future Works: Options</a:t>
            </a:r>
            <a:endParaRPr b="1" sz="4200">
              <a:solidFill>
                <a:srgbClr val="3D85C6"/>
              </a:solidFill>
              <a:latin typeface="Calibri"/>
              <a:ea typeface="Calibri"/>
              <a:cs typeface="Calibri"/>
              <a:sym typeface="Calibri"/>
            </a:endParaRPr>
          </a:p>
        </p:txBody>
      </p:sp>
      <p:sp>
        <p:nvSpPr>
          <p:cNvPr id="368" name="Google Shape;368;p15"/>
          <p:cNvSpPr txBox="1"/>
          <p:nvPr/>
        </p:nvSpPr>
        <p:spPr>
          <a:xfrm>
            <a:off x="2656025" y="978331"/>
            <a:ext cx="6484200" cy="7929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1000"/>
              </a:spcAft>
              <a:buNone/>
            </a:pPr>
            <a:r>
              <a:rPr lang="en" sz="2000">
                <a:solidFill>
                  <a:srgbClr val="2C3E50"/>
                </a:solidFill>
                <a:latin typeface="Calibri"/>
                <a:ea typeface="Calibri"/>
                <a:cs typeface="Calibri"/>
                <a:sym typeface="Calibri"/>
              </a:rPr>
              <a:t>Give publishers the right (but not the obligation) to publish future books by an author.</a:t>
            </a:r>
            <a:endParaRPr sz="2000">
              <a:solidFill>
                <a:srgbClr val="2C3E50"/>
              </a:solidFill>
              <a:latin typeface="Calibri"/>
              <a:ea typeface="Calibri"/>
              <a:cs typeface="Calibri"/>
              <a:sym typeface="Calibri"/>
            </a:endParaRPr>
          </a:p>
        </p:txBody>
      </p:sp>
      <p:sp>
        <p:nvSpPr>
          <p:cNvPr id="369" name="Google Shape;369;p15"/>
          <p:cNvSpPr/>
          <p:nvPr/>
        </p:nvSpPr>
        <p:spPr>
          <a:xfrm>
            <a:off x="2826925" y="2413800"/>
            <a:ext cx="6140100" cy="2307300"/>
          </a:xfrm>
          <a:prstGeom prst="rect">
            <a:avLst/>
          </a:prstGeom>
          <a:solidFill>
            <a:srgbClr val="6FA8DC"/>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5"/>
          <p:cNvSpPr txBox="1"/>
          <p:nvPr/>
        </p:nvSpPr>
        <p:spPr>
          <a:xfrm>
            <a:off x="3287075" y="2875833"/>
            <a:ext cx="5503200" cy="230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800">
                <a:solidFill>
                  <a:srgbClr val="2C3E50"/>
                </a:solidFill>
                <a:latin typeface="Calibri"/>
                <a:ea typeface="Calibri"/>
                <a:cs typeface="Calibri"/>
                <a:sym typeface="Calibri"/>
              </a:rPr>
              <a:t>Limit the option to a set number of years and require publisher to decide soon after submission.</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0"/>
              </a:spcAft>
              <a:buNone/>
            </a:pPr>
            <a:r>
              <a:rPr lang="en" sz="1800">
                <a:solidFill>
                  <a:srgbClr val="2C3E50"/>
                </a:solidFill>
                <a:latin typeface="Calibri"/>
                <a:ea typeface="Calibri"/>
                <a:cs typeface="Calibri"/>
                <a:sym typeface="Calibri"/>
              </a:rPr>
              <a:t>Include a right to refuse the publisher’s offer. </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1000"/>
              </a:spcAft>
              <a:buNone/>
            </a:pPr>
            <a:r>
              <a:rPr lang="en" sz="1800">
                <a:solidFill>
                  <a:srgbClr val="2C3E50"/>
                </a:solidFill>
                <a:latin typeface="Calibri"/>
                <a:ea typeface="Calibri"/>
                <a:cs typeface="Calibri"/>
                <a:sym typeface="Calibri"/>
              </a:rPr>
              <a:t>Limit the definition of “next work.”</a:t>
            </a:r>
            <a:endParaRPr sz="1800">
              <a:latin typeface="Calibri"/>
              <a:ea typeface="Calibri"/>
              <a:cs typeface="Calibri"/>
              <a:sym typeface="Calibri"/>
            </a:endParaRPr>
          </a:p>
        </p:txBody>
      </p:sp>
      <p:sp>
        <p:nvSpPr>
          <p:cNvPr id="371" name="Google Shape;371;p15"/>
          <p:cNvSpPr/>
          <p:nvPr/>
        </p:nvSpPr>
        <p:spPr>
          <a:xfrm>
            <a:off x="2930988" y="3014543"/>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5"/>
          <p:cNvSpPr/>
          <p:nvPr/>
        </p:nvSpPr>
        <p:spPr>
          <a:xfrm>
            <a:off x="2930988" y="3766249"/>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5"/>
          <p:cNvSpPr/>
          <p:nvPr/>
        </p:nvSpPr>
        <p:spPr>
          <a:xfrm>
            <a:off x="2930988" y="4194902"/>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5"/>
          <p:cNvSpPr txBox="1"/>
          <p:nvPr/>
        </p:nvSpPr>
        <p:spPr>
          <a:xfrm>
            <a:off x="2827025" y="2454100"/>
            <a:ext cx="6140100" cy="502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Author-Friendly Options</a:t>
            </a:r>
            <a:endParaRPr b="1" sz="1800">
              <a:solidFill>
                <a:srgbClr val="FFFFFF"/>
              </a:solidFill>
              <a:latin typeface="Calibri"/>
              <a:ea typeface="Calibri"/>
              <a:cs typeface="Calibri"/>
              <a:sym typeface="Calibri"/>
            </a:endParaRPr>
          </a:p>
        </p:txBody>
      </p:sp>
      <p:pic>
        <p:nvPicPr>
          <p:cNvPr id="375" name="Google Shape;375;p15"/>
          <p:cNvPicPr preferRelativeResize="0"/>
          <p:nvPr/>
        </p:nvPicPr>
        <p:blipFill rotWithShape="1">
          <a:blip r:embed="rId3">
            <a:alphaModFix/>
          </a:blip>
          <a:srcRect b="0" l="0" r="0" t="0"/>
          <a:stretch/>
        </p:blipFill>
        <p:spPr>
          <a:xfrm>
            <a:off x="-27332" y="0"/>
            <a:ext cx="2570600" cy="5141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16"/>
          <p:cNvSpPr txBox="1"/>
          <p:nvPr/>
        </p:nvSpPr>
        <p:spPr>
          <a:xfrm>
            <a:off x="0" y="189175"/>
            <a:ext cx="9144000" cy="773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FFFFFF"/>
                </a:solidFill>
                <a:latin typeface="Calibri"/>
                <a:ea typeface="Calibri"/>
                <a:cs typeface="Calibri"/>
                <a:sym typeface="Calibri"/>
              </a:rPr>
              <a:t>Credits</a:t>
            </a:r>
            <a:endParaRPr b="1" sz="4200">
              <a:solidFill>
                <a:srgbClr val="FFFFFF"/>
              </a:solidFill>
              <a:latin typeface="Calibri"/>
              <a:ea typeface="Calibri"/>
              <a:cs typeface="Calibri"/>
              <a:sym typeface="Calibri"/>
            </a:endParaRPr>
          </a:p>
        </p:txBody>
      </p:sp>
      <p:sp>
        <p:nvSpPr>
          <p:cNvPr id="381" name="Google Shape;381;p16"/>
          <p:cNvSpPr txBox="1"/>
          <p:nvPr>
            <p:ph idx="4294967295" type="subTitle"/>
          </p:nvPr>
        </p:nvSpPr>
        <p:spPr>
          <a:xfrm>
            <a:off x="645825" y="2724325"/>
            <a:ext cx="7521600" cy="2291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000">
                <a:solidFill>
                  <a:srgbClr val="2C3E50"/>
                </a:solidFill>
              </a:rPr>
              <a:t>Graphics (slide 1) by </a:t>
            </a:r>
            <a:r>
              <a:rPr lang="en" sz="1000" u="sng">
                <a:solidFill>
                  <a:srgbClr val="F5F6F7"/>
                </a:solidFill>
                <a:hlinkClick r:id="rId3"/>
              </a:rPr>
              <a:t>SlidesCarnival</a:t>
            </a:r>
            <a:r>
              <a:rPr lang="en" sz="1000">
                <a:solidFill>
                  <a:srgbClr val="2C3E50"/>
                </a:solidFill>
              </a:rPr>
              <a:t>,</a:t>
            </a:r>
            <a:r>
              <a:rPr lang="en" sz="1000">
                <a:solidFill>
                  <a:srgbClr val="F5F6F7"/>
                </a:solidFill>
              </a:rPr>
              <a:t> </a:t>
            </a:r>
            <a:r>
              <a:rPr lang="en" sz="1000">
                <a:solidFill>
                  <a:srgbClr val="2C3E50"/>
                </a:solidFill>
              </a:rPr>
              <a:t>CC-BY 4.0</a:t>
            </a:r>
            <a:endParaRPr sz="1000">
              <a:solidFill>
                <a:srgbClr val="2C3E50"/>
              </a:solidFill>
            </a:endParaRPr>
          </a:p>
          <a:p>
            <a:pPr indent="0" lvl="0" marL="0" rtl="0" algn="ctr">
              <a:lnSpc>
                <a:spcPct val="100000"/>
              </a:lnSpc>
              <a:spcBef>
                <a:spcPts val="700"/>
              </a:spcBef>
              <a:spcAft>
                <a:spcPts val="0"/>
              </a:spcAft>
              <a:buClr>
                <a:schemeClr val="dk1"/>
              </a:buClr>
              <a:buSzPts val="1100"/>
              <a:buFont typeface="Arial"/>
              <a:buNone/>
            </a:pPr>
            <a:r>
              <a:rPr lang="en" sz="1000" u="sng">
                <a:solidFill>
                  <a:srgbClr val="F5F6F7"/>
                </a:solidFill>
                <a:hlinkClick r:id="rId4"/>
              </a:rPr>
              <a:t>Envelope</a:t>
            </a:r>
            <a:r>
              <a:rPr lang="en" sz="1000">
                <a:solidFill>
                  <a:srgbClr val="2C3E50"/>
                </a:solidFill>
              </a:rPr>
              <a:t> by Trinity Treft on Unsplash</a:t>
            </a:r>
            <a:endParaRPr sz="1000">
              <a:solidFill>
                <a:srgbClr val="2C3E50"/>
              </a:solidFill>
            </a:endParaRPr>
          </a:p>
          <a:p>
            <a:pPr indent="0" lvl="0" marL="0" rtl="0" algn="ctr">
              <a:lnSpc>
                <a:spcPct val="100000"/>
              </a:lnSpc>
              <a:spcBef>
                <a:spcPts val="700"/>
              </a:spcBef>
              <a:spcAft>
                <a:spcPts val="0"/>
              </a:spcAft>
              <a:buClr>
                <a:schemeClr val="dk1"/>
              </a:buClr>
              <a:buSzPts val="1100"/>
              <a:buFont typeface="Arial"/>
              <a:buNone/>
            </a:pPr>
            <a:r>
              <a:rPr lang="en" sz="1000" u="sng">
                <a:solidFill>
                  <a:srgbClr val="F5F6F7"/>
                </a:solidFill>
                <a:hlinkClick r:id="rId5"/>
              </a:rPr>
              <a:t>Typewriter</a:t>
            </a:r>
            <a:r>
              <a:rPr lang="en" sz="1000">
                <a:solidFill>
                  <a:srgbClr val="2C3E50"/>
                </a:solidFill>
              </a:rPr>
              <a:t> by Neel on Unsplash</a:t>
            </a:r>
            <a:endParaRPr sz="1000">
              <a:solidFill>
                <a:srgbClr val="2C3E50"/>
              </a:solidFill>
            </a:endParaRPr>
          </a:p>
          <a:p>
            <a:pPr indent="0" lvl="0" marL="0" rtl="0" algn="ctr">
              <a:lnSpc>
                <a:spcPct val="100000"/>
              </a:lnSpc>
              <a:spcBef>
                <a:spcPts val="700"/>
              </a:spcBef>
              <a:spcAft>
                <a:spcPts val="700"/>
              </a:spcAft>
              <a:buClr>
                <a:schemeClr val="dk1"/>
              </a:buClr>
              <a:buSzPts val="1100"/>
              <a:buFont typeface="Arial"/>
              <a:buNone/>
            </a:pPr>
            <a:r>
              <a:rPr lang="en" sz="1000" u="sng">
                <a:solidFill>
                  <a:srgbClr val="F5F6F7"/>
                </a:solidFill>
                <a:hlinkClick r:id="rId6"/>
              </a:rPr>
              <a:t>Psychic</a:t>
            </a:r>
            <a:r>
              <a:rPr lang="en" sz="1000">
                <a:solidFill>
                  <a:srgbClr val="2C3E50"/>
                </a:solidFill>
              </a:rPr>
              <a:t> sign by Wyron A on Unsplash</a:t>
            </a:r>
            <a:endParaRPr sz="1000">
              <a:solidFill>
                <a:srgbClr val="2C3E50"/>
              </a:solidFill>
            </a:endParaRPr>
          </a:p>
        </p:txBody>
      </p:sp>
      <p:sp>
        <p:nvSpPr>
          <p:cNvPr id="382" name="Google Shape;382;p16"/>
          <p:cNvSpPr txBox="1"/>
          <p:nvPr/>
        </p:nvSpPr>
        <p:spPr>
          <a:xfrm>
            <a:off x="441900" y="1092379"/>
            <a:ext cx="8260200" cy="86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1800">
                <a:solidFill>
                  <a:srgbClr val="2C3E50"/>
                </a:solidFill>
                <a:latin typeface="Calibri"/>
                <a:ea typeface="Calibri"/>
                <a:cs typeface="Calibri"/>
                <a:sym typeface="Calibri"/>
              </a:rPr>
              <a:t>Authors Alliance is grateful to Arcadia – a charitable fund of Lisbet Rausing and Peter Baldwin – for a grant that supported the creation of these slides.</a:t>
            </a:r>
            <a:endParaRPr sz="1800">
              <a:solidFill>
                <a:srgbClr val="2C3E50"/>
              </a:solidFill>
              <a:latin typeface="Calibri"/>
              <a:ea typeface="Calibri"/>
              <a:cs typeface="Calibri"/>
              <a:sym typeface="Calibri"/>
            </a:endParaRPr>
          </a:p>
        </p:txBody>
      </p:sp>
      <p:sp>
        <p:nvSpPr>
          <p:cNvPr id="383" name="Google Shape;383;p16"/>
          <p:cNvSpPr txBox="1"/>
          <p:nvPr/>
        </p:nvSpPr>
        <p:spPr>
          <a:xfrm>
            <a:off x="617175" y="2178025"/>
            <a:ext cx="7861200" cy="546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F5F6F7"/>
                </a:solidFill>
                <a:latin typeface="Calibri"/>
                <a:ea typeface="Calibri"/>
                <a:cs typeface="Calibri"/>
                <a:sym typeface="Calibri"/>
              </a:rPr>
              <a:t>Thanks to the creators who made and released these resources for free:</a:t>
            </a:r>
            <a:endParaRPr b="1" sz="1800">
              <a:solidFill>
                <a:srgbClr val="F5F6F7"/>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uthors Alliance WIB (PubK)">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