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Merriweather"/>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Merriweather-italic.fntdata"/><Relationship Id="rId10" Type="http://schemas.openxmlformats.org/officeDocument/2006/relationships/font" Target="fonts/Merriweather-bold.fntdata"/><Relationship Id="rId12" Type="http://schemas.openxmlformats.org/officeDocument/2006/relationships/font" Target="fonts/Merriweather-boldItalic.fntdata"/><Relationship Id="rId9" Type="http://schemas.openxmlformats.org/officeDocument/2006/relationships/font" Target="fonts/Merriweather-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552abb445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552abb445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Once you’ve finished your manuscript, it will be time to be thinking about the finishing touches that will get your book to market. In this section, we’ll discuss issues that relate to how your book is published, priced, and packaged. We’ll also talk about terms that relate to registering the copyright in your work, and provisions related to advertising and promoting your work.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552abb445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552abb445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Your contract might include a “duty to publish” provision which obliges your publisher to publish the book and provides a timeline for publication. Here, it is a good idea to include a specific timeframe for publication, rather than leaving it open to the publisher’s complete discretion. It is common for a publisher to be given 18-24 months after it has accepted your completed manuscript to publish it.</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While it is common for a contract to include exceptions to the duty to publish for events that are outside of the publisher’s control (things like natural disasters or labor disputes), watch out for catch-all phrases that allow the publisher to push back the publication date at its sole discretion. For additional clarity, authors may want to specify a timeframe for publication if external circumstances delay the publication.</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Finally, in the event the worse happens and the publisher fails to publish, it is a good idea to include a clause that says that the rights revert to the author if the publisher fails to publish the book in a timely manner.</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552abb445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552abb445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Your book should be registered with the U.S. Copyright Office within three months of publication. Oftentimes, publication contracts will explicitly say who is responsible for registering a work. In practice, it is common for publishers to register copyright in the author’s name. Because there are substantial benefits for registering a copyright within three months of publication, it is a good idea to clarify that the publisher should register the copyright within that timeframe.</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
                <a:solidFill>
                  <a:schemeClr val="dk1"/>
                </a:solidFill>
              </a:rPr>
              <a:t> </a:t>
            </a:r>
            <a:endParaRPr b="1">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You might have noticed that a lot of copyright notices include the add-on “All Rights Reserved. No part of this book may be reproduced without permission in writing from the publisher.” Legally speaking, this is not completely accurate because under U.S. copyright law, fair uses are allowed without permission from the copyright owner. What this notice may do is scare people away from using your work in ways that are allowed and encouraged by law. Therefore, if you want to encourage fair uses of your work, you may want to negotiate that this “All Rights Reserved” language be removed or replaced with something friendlier like “All rights reserved: For permission to reproduce more of the content than the law allows, contact the publisher.”</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7552abb445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7552abb445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Title" type="blank">
  <p:cSld name="BLANK">
    <p:bg>
      <p:bgPr>
        <a:solidFill>
          <a:srgbClr val="3D85C6"/>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3199175" y="496885"/>
            <a:ext cx="5633100" cy="200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Font typeface="Calibri"/>
              <a:buNone/>
              <a:defRPr b="1" sz="6000">
                <a:solidFill>
                  <a:srgbClr val="FFFFFF"/>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12" name="Google Shape;12;p2"/>
          <p:cNvCxnSpPr/>
          <p:nvPr/>
        </p:nvCxnSpPr>
        <p:spPr>
          <a:xfrm>
            <a:off x="2069775" y="3400"/>
            <a:ext cx="505500" cy="2572500"/>
          </a:xfrm>
          <a:prstGeom prst="straightConnector1">
            <a:avLst/>
          </a:prstGeom>
          <a:noFill/>
          <a:ln cap="flat" cmpd="sng" w="9525">
            <a:solidFill>
              <a:srgbClr val="FFFFFF"/>
            </a:solidFill>
            <a:prstDash val="lgDash"/>
            <a:round/>
            <a:headEnd len="med" w="med" type="none"/>
            <a:tailEnd len="med" w="med" type="none"/>
          </a:ln>
        </p:spPr>
      </p:cxnSp>
      <p:cxnSp>
        <p:nvCxnSpPr>
          <p:cNvPr id="13" name="Google Shape;13;p2"/>
          <p:cNvCxnSpPr/>
          <p:nvPr/>
        </p:nvCxnSpPr>
        <p:spPr>
          <a:xfrm flipH="1">
            <a:off x="2070600" y="2592800"/>
            <a:ext cx="500100" cy="2558100"/>
          </a:xfrm>
          <a:prstGeom prst="straightConnector1">
            <a:avLst/>
          </a:prstGeom>
          <a:noFill/>
          <a:ln cap="flat" cmpd="sng" w="9525">
            <a:solidFill>
              <a:srgbClr val="FFFFFF"/>
            </a:solidFill>
            <a:prstDash val="lgDash"/>
            <a:round/>
            <a:headEnd len="med" w="med" type="none"/>
            <a:tailEnd len="med" w="med" type="none"/>
          </a:ln>
        </p:spPr>
      </p:cxnSp>
      <p:pic>
        <p:nvPicPr>
          <p:cNvPr id="14" name="Google Shape;14;p2"/>
          <p:cNvPicPr preferRelativeResize="0"/>
          <p:nvPr/>
        </p:nvPicPr>
        <p:blipFill rotWithShape="1">
          <a:blip r:embed="rId2">
            <a:alphaModFix/>
          </a:blip>
          <a:srcRect b="0" l="0" r="53360" t="0"/>
          <a:stretch/>
        </p:blipFill>
        <p:spPr>
          <a:xfrm>
            <a:off x="5173700" y="2944650"/>
            <a:ext cx="1340150" cy="1257625"/>
          </a:xfrm>
          <a:prstGeom prst="rect">
            <a:avLst/>
          </a:prstGeom>
          <a:noFill/>
          <a:ln>
            <a:noFill/>
          </a:ln>
        </p:spPr>
      </p:pic>
      <p:sp>
        <p:nvSpPr>
          <p:cNvPr id="15" name="Google Shape;15;p2"/>
          <p:cNvSpPr txBox="1"/>
          <p:nvPr/>
        </p:nvSpPr>
        <p:spPr>
          <a:xfrm>
            <a:off x="4291275" y="4323900"/>
            <a:ext cx="3105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An Authors Alliance Workshop</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redits">
  <p:cSld name="CUSTOM_3">
    <p:bg>
      <p:bgPr>
        <a:solidFill>
          <a:srgbClr val="95A5A6"/>
        </a:solidFill>
      </p:bgPr>
    </p:bg>
    <p:spTree>
      <p:nvGrpSpPr>
        <p:cNvPr id="326" name="Shape 326"/>
        <p:cNvGrpSpPr/>
        <p:nvPr/>
      </p:nvGrpSpPr>
      <p:grpSpPr>
        <a:xfrm>
          <a:off x="0" y="0"/>
          <a:ext cx="0" cy="0"/>
          <a:chOff x="0" y="0"/>
          <a:chExt cx="0" cy="0"/>
        </a:xfrm>
      </p:grpSpPr>
      <p:sp>
        <p:nvSpPr>
          <p:cNvPr id="327" name="Google Shape;327;p11"/>
          <p:cNvSpPr/>
          <p:nvPr/>
        </p:nvSpPr>
        <p:spPr>
          <a:xfrm>
            <a:off x="228300" y="962875"/>
            <a:ext cx="8687400" cy="1009800"/>
          </a:xfrm>
          <a:prstGeom prst="rect">
            <a:avLst/>
          </a:prstGeom>
          <a:solidFill>
            <a:srgbClr val="9FC5E8"/>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9" name="Google Shape;329;p11"/>
          <p:cNvSpPr/>
          <p:nvPr/>
        </p:nvSpPr>
        <p:spPr>
          <a:xfrm>
            <a:off x="617175" y="2207125"/>
            <a:ext cx="7861200" cy="28293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800">
              <a:solidFill>
                <a:srgbClr val="F5F6F7"/>
              </a:solidFill>
              <a:latin typeface="Calibri"/>
              <a:ea typeface="Calibri"/>
              <a:cs typeface="Calibri"/>
              <a:sym typeface="Calibri"/>
            </a:endParaRPr>
          </a:p>
        </p:txBody>
      </p:sp>
      <p:sp>
        <p:nvSpPr>
          <p:cNvPr id="331" name="Google Shape;331;p11"/>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t/>
            </a:r>
            <a:endParaRPr sz="2000">
              <a:solidFill>
                <a:srgbClr val="2C3E5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Welcome">
  <p:cSld name="BLANK_4">
    <p:bg>
      <p:bgPr>
        <a:solidFill>
          <a:srgbClr val="F5F6F7"/>
        </a:solid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4375" y="3400"/>
            <a:ext cx="39867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82851" y="1636690"/>
            <a:ext cx="2029734" cy="1876925"/>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cxnSp>
        <p:nvCxnSpPr>
          <p:cNvPr id="20" name="Google Shape;20;p3"/>
          <p:cNvCxnSpPr/>
          <p:nvPr/>
        </p:nvCxnSpPr>
        <p:spPr>
          <a:xfrm rot="5400000">
            <a:off x="7599450" y="103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1" name="Google Shape;21;p3"/>
          <p:cNvCxnSpPr/>
          <p:nvPr/>
        </p:nvCxnSpPr>
        <p:spPr>
          <a:xfrm flipH="1" rot="5400000">
            <a:off x="5019950" y="1038725"/>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2" name="Google Shape;22;p3"/>
          <p:cNvSpPr txBox="1"/>
          <p:nvPr/>
        </p:nvSpPr>
        <p:spPr>
          <a:xfrm>
            <a:off x="4556200" y="2931800"/>
            <a:ext cx="4017000" cy="915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600">
              <a:solidFill>
                <a:srgbClr val="674EA7"/>
              </a:solidFill>
              <a:latin typeface="Calibri"/>
              <a:ea typeface="Calibri"/>
              <a:cs typeface="Calibri"/>
              <a:sym typeface="Calibri"/>
            </a:endParaRPr>
          </a:p>
        </p:txBody>
      </p:sp>
      <p:sp>
        <p:nvSpPr>
          <p:cNvPr id="23" name="Google Shape;23;p3"/>
          <p:cNvSpPr txBox="1"/>
          <p:nvPr/>
        </p:nvSpPr>
        <p:spPr>
          <a:xfrm>
            <a:off x="4122100" y="3715900"/>
            <a:ext cx="4885200" cy="10845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400">
              <a:solidFill>
                <a:srgbClr val="2C3E50"/>
              </a:solidFill>
              <a:latin typeface="Calibri"/>
              <a:ea typeface="Calibri"/>
              <a:cs typeface="Calibri"/>
              <a:sym typeface="Calibri"/>
            </a:endParaRPr>
          </a:p>
        </p:txBody>
      </p:sp>
      <p:grpSp>
        <p:nvGrpSpPr>
          <p:cNvPr id="24" name="Google Shape;24;p3"/>
          <p:cNvGrpSpPr/>
          <p:nvPr/>
        </p:nvGrpSpPr>
        <p:grpSpPr>
          <a:xfrm>
            <a:off x="1394711" y="1875048"/>
            <a:ext cx="1395288" cy="1400206"/>
            <a:chOff x="1394724" y="2544108"/>
            <a:chExt cx="1395288" cy="1400206"/>
          </a:xfrm>
        </p:grpSpPr>
        <p:pic>
          <p:nvPicPr>
            <p:cNvPr id="25" name="Google Shape;25;p3"/>
            <p:cNvPicPr preferRelativeResize="0"/>
            <p:nvPr/>
          </p:nvPicPr>
          <p:blipFill>
            <a:blip r:embed="rId2">
              <a:alphaModFix/>
            </a:blip>
            <a:stretch>
              <a:fillRect/>
            </a:stretch>
          </p:blipFill>
          <p:spPr>
            <a:xfrm rot="801364">
              <a:off x="1526635" y="2624116"/>
              <a:ext cx="837907" cy="1240190"/>
            </a:xfrm>
            <a:prstGeom prst="rect">
              <a:avLst/>
            </a:prstGeom>
            <a:noFill/>
            <a:ln>
              <a:noFill/>
            </a:ln>
          </p:spPr>
        </p:pic>
        <p:sp>
          <p:nvSpPr>
            <p:cNvPr id="26" name="Google Shape;26;p3"/>
            <p:cNvSpPr/>
            <p:nvPr/>
          </p:nvSpPr>
          <p:spPr>
            <a:xfrm>
              <a:off x="1487950" y="2689375"/>
              <a:ext cx="203650" cy="242425"/>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sp>
          <p:nvSpPr>
            <p:cNvPr id="27" name="Google Shape;27;p3"/>
            <p:cNvSpPr/>
            <p:nvPr/>
          </p:nvSpPr>
          <p:spPr>
            <a:xfrm>
              <a:off x="1410975" y="2687375"/>
              <a:ext cx="121375" cy="194200"/>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8" name="Google Shape;28;p3"/>
            <p:cNvSpPr/>
            <p:nvPr/>
          </p:nvSpPr>
          <p:spPr>
            <a:xfrm rot="8415979">
              <a:off x="2477782" y="2948949"/>
              <a:ext cx="121371" cy="194194"/>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9" name="Google Shape;29;p3"/>
            <p:cNvSpPr/>
            <p:nvPr/>
          </p:nvSpPr>
          <p:spPr>
            <a:xfrm rot="8100000">
              <a:off x="2530477" y="2881376"/>
              <a:ext cx="203648" cy="242423"/>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ubtitle">
  <p:cSld name="TITLE_1_1">
    <p:bg>
      <p:bgPr>
        <a:solidFill>
          <a:srgbClr val="95A5A6"/>
        </a:solidFill>
      </p:bgPr>
    </p:bg>
    <p:spTree>
      <p:nvGrpSpPr>
        <p:cNvPr id="30" name="Shape 30"/>
        <p:cNvGrpSpPr/>
        <p:nvPr/>
      </p:nvGrpSpPr>
      <p:grpSpPr>
        <a:xfrm>
          <a:off x="0" y="0"/>
          <a:ext cx="0" cy="0"/>
          <a:chOff x="0" y="0"/>
          <a:chExt cx="0" cy="0"/>
        </a:xfrm>
      </p:grpSpPr>
      <p:grpSp>
        <p:nvGrpSpPr>
          <p:cNvPr id="31" name="Google Shape;31;p4"/>
          <p:cNvGrpSpPr/>
          <p:nvPr/>
        </p:nvGrpSpPr>
        <p:grpSpPr>
          <a:xfrm>
            <a:off x="92" y="-4"/>
            <a:ext cx="9152065" cy="5147920"/>
            <a:chOff x="3843650" y="238125"/>
            <a:chExt cx="3447625" cy="2585725"/>
          </a:xfrm>
        </p:grpSpPr>
        <p:sp>
          <p:nvSpPr>
            <p:cNvPr id="32" name="Google Shape;32;p4"/>
            <p:cNvSpPr/>
            <p:nvPr/>
          </p:nvSpPr>
          <p:spPr>
            <a:xfrm>
              <a:off x="4904200" y="1929925"/>
              <a:ext cx="1327375" cy="316500"/>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4"/>
            <p:cNvSpPr/>
            <p:nvPr/>
          </p:nvSpPr>
          <p:spPr>
            <a:xfrm>
              <a:off x="5562400" y="1903850"/>
              <a:ext cx="15175" cy="15175"/>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4"/>
            <p:cNvSpPr/>
            <p:nvPr/>
          </p:nvSpPr>
          <p:spPr>
            <a:xfrm>
              <a:off x="5150825" y="2276725"/>
              <a:ext cx="837500" cy="7600"/>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 name="Google Shape;35;p4"/>
            <p:cNvSpPr/>
            <p:nvPr/>
          </p:nvSpPr>
          <p:spPr>
            <a:xfrm>
              <a:off x="6030400" y="634550"/>
              <a:ext cx="6750" cy="14350"/>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 name="Google Shape;36;p4"/>
            <p:cNvSpPr/>
            <p:nvPr/>
          </p:nvSpPr>
          <p:spPr>
            <a:xfrm>
              <a:off x="5362925" y="2780900"/>
              <a:ext cx="430975" cy="42950"/>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4"/>
            <p:cNvSpPr/>
            <p:nvPr/>
          </p:nvSpPr>
          <p:spPr>
            <a:xfrm>
              <a:off x="4575925" y="2354150"/>
              <a:ext cx="326625" cy="469700"/>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4"/>
            <p:cNvSpPr/>
            <p:nvPr/>
          </p:nvSpPr>
          <p:spPr>
            <a:xfrm>
              <a:off x="4839400" y="1865975"/>
              <a:ext cx="1471300" cy="15175"/>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4"/>
            <p:cNvSpPr/>
            <p:nvPr/>
          </p:nvSpPr>
          <p:spPr>
            <a:xfrm>
              <a:off x="6021975" y="655600"/>
              <a:ext cx="8450" cy="16850"/>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4"/>
            <p:cNvSpPr/>
            <p:nvPr/>
          </p:nvSpPr>
          <p:spPr>
            <a:xfrm>
              <a:off x="6037975" y="610975"/>
              <a:ext cx="7600" cy="13500"/>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4"/>
            <p:cNvSpPr/>
            <p:nvPr/>
          </p:nvSpPr>
          <p:spPr>
            <a:xfrm>
              <a:off x="6859475" y="2144575"/>
              <a:ext cx="111975" cy="69875"/>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 name="Google Shape;42;p4"/>
            <p:cNvSpPr/>
            <p:nvPr/>
          </p:nvSpPr>
          <p:spPr>
            <a:xfrm>
              <a:off x="7089250" y="1504875"/>
              <a:ext cx="114500" cy="168375"/>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 name="Google Shape;43;p4"/>
            <p:cNvSpPr/>
            <p:nvPr/>
          </p:nvSpPr>
          <p:spPr>
            <a:xfrm>
              <a:off x="6601075" y="2117625"/>
              <a:ext cx="520200" cy="617850"/>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4"/>
            <p:cNvSpPr/>
            <p:nvPr/>
          </p:nvSpPr>
          <p:spPr>
            <a:xfrm>
              <a:off x="6923450" y="1426600"/>
              <a:ext cx="69875" cy="218850"/>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4"/>
            <p:cNvSpPr/>
            <p:nvPr/>
          </p:nvSpPr>
          <p:spPr>
            <a:xfrm>
              <a:off x="6956275" y="2530075"/>
              <a:ext cx="74925" cy="111125"/>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4"/>
            <p:cNvSpPr/>
            <p:nvPr/>
          </p:nvSpPr>
          <p:spPr>
            <a:xfrm>
              <a:off x="6645675" y="2190850"/>
              <a:ext cx="331650" cy="88425"/>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4"/>
            <p:cNvSpPr/>
            <p:nvPr/>
          </p:nvSpPr>
          <p:spPr>
            <a:xfrm>
              <a:off x="7052225" y="2597400"/>
              <a:ext cx="16000" cy="8450"/>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4"/>
            <p:cNvSpPr/>
            <p:nvPr/>
          </p:nvSpPr>
          <p:spPr>
            <a:xfrm>
              <a:off x="7051375" y="2588975"/>
              <a:ext cx="11800" cy="7600"/>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4"/>
            <p:cNvSpPr/>
            <p:nvPr/>
          </p:nvSpPr>
          <p:spPr>
            <a:xfrm>
              <a:off x="7026125" y="2567950"/>
              <a:ext cx="60625" cy="5472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4"/>
            <p:cNvSpPr/>
            <p:nvPr/>
          </p:nvSpPr>
          <p:spPr>
            <a:xfrm>
              <a:off x="4553200" y="2754800"/>
              <a:ext cx="129650" cy="69050"/>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4"/>
            <p:cNvSpPr/>
            <p:nvPr/>
          </p:nvSpPr>
          <p:spPr>
            <a:xfrm>
              <a:off x="7039600" y="1471200"/>
              <a:ext cx="157425" cy="19867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4"/>
            <p:cNvSpPr/>
            <p:nvPr/>
          </p:nvSpPr>
          <p:spPr>
            <a:xfrm>
              <a:off x="6976475" y="2197600"/>
              <a:ext cx="36200" cy="117850"/>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4"/>
            <p:cNvSpPr/>
            <p:nvPr/>
          </p:nvSpPr>
          <p:spPr>
            <a:xfrm>
              <a:off x="6639775" y="2213575"/>
              <a:ext cx="167525" cy="44650"/>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4"/>
            <p:cNvSpPr/>
            <p:nvPr/>
          </p:nvSpPr>
          <p:spPr>
            <a:xfrm>
              <a:off x="6685250" y="2227900"/>
              <a:ext cx="282825" cy="132175"/>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4"/>
            <p:cNvSpPr/>
            <p:nvPr/>
          </p:nvSpPr>
          <p:spPr>
            <a:xfrm>
              <a:off x="6644000" y="2278400"/>
              <a:ext cx="31150" cy="121225"/>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 name="Google Shape;56;p4"/>
            <p:cNvSpPr/>
            <p:nvPr/>
          </p:nvSpPr>
          <p:spPr>
            <a:xfrm>
              <a:off x="6672625" y="2313750"/>
              <a:ext cx="334175" cy="88400"/>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4"/>
            <p:cNvSpPr/>
            <p:nvPr/>
          </p:nvSpPr>
          <p:spPr>
            <a:xfrm>
              <a:off x="6762675" y="2487150"/>
              <a:ext cx="15175" cy="24425"/>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4"/>
            <p:cNvSpPr/>
            <p:nvPr/>
          </p:nvSpPr>
          <p:spPr>
            <a:xfrm>
              <a:off x="7013500" y="2429050"/>
              <a:ext cx="7600" cy="5925"/>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4"/>
            <p:cNvSpPr/>
            <p:nvPr/>
          </p:nvSpPr>
          <p:spPr>
            <a:xfrm>
              <a:off x="7026975" y="2478725"/>
              <a:ext cx="15175" cy="27800"/>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4"/>
            <p:cNvSpPr/>
            <p:nvPr/>
          </p:nvSpPr>
          <p:spPr>
            <a:xfrm>
              <a:off x="7005925" y="2460200"/>
              <a:ext cx="58950" cy="57275"/>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4"/>
            <p:cNvSpPr/>
            <p:nvPr/>
          </p:nvSpPr>
          <p:spPr>
            <a:xfrm>
              <a:off x="6926800" y="2425700"/>
              <a:ext cx="63150" cy="5472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4"/>
            <p:cNvSpPr/>
            <p:nvPr/>
          </p:nvSpPr>
          <p:spPr>
            <a:xfrm>
              <a:off x="6867875" y="2439150"/>
              <a:ext cx="63175" cy="58125"/>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4"/>
            <p:cNvSpPr/>
            <p:nvPr/>
          </p:nvSpPr>
          <p:spPr>
            <a:xfrm>
              <a:off x="7017700" y="2426525"/>
              <a:ext cx="12650" cy="31175"/>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4"/>
            <p:cNvSpPr/>
            <p:nvPr/>
          </p:nvSpPr>
          <p:spPr>
            <a:xfrm>
              <a:off x="6901550" y="2507350"/>
              <a:ext cx="16025" cy="27800"/>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4"/>
            <p:cNvSpPr/>
            <p:nvPr/>
          </p:nvSpPr>
          <p:spPr>
            <a:xfrm>
              <a:off x="6878825" y="2490500"/>
              <a:ext cx="63150" cy="5557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4"/>
            <p:cNvSpPr/>
            <p:nvPr/>
          </p:nvSpPr>
          <p:spPr>
            <a:xfrm>
              <a:off x="7032850" y="2440000"/>
              <a:ext cx="5925" cy="6750"/>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4"/>
            <p:cNvSpPr/>
            <p:nvPr/>
          </p:nvSpPr>
          <p:spPr>
            <a:xfrm>
              <a:off x="6807275" y="1085700"/>
              <a:ext cx="484000" cy="586700"/>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4"/>
            <p:cNvSpPr/>
            <p:nvPr/>
          </p:nvSpPr>
          <p:spPr>
            <a:xfrm>
              <a:off x="6964675" y="2496400"/>
              <a:ext cx="14350" cy="8450"/>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4"/>
            <p:cNvSpPr/>
            <p:nvPr/>
          </p:nvSpPr>
          <p:spPr>
            <a:xfrm>
              <a:off x="7014350" y="2516600"/>
              <a:ext cx="60625" cy="5472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4"/>
            <p:cNvSpPr/>
            <p:nvPr/>
          </p:nvSpPr>
          <p:spPr>
            <a:xfrm>
              <a:off x="6044700" y="589950"/>
              <a:ext cx="8450" cy="13475"/>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4"/>
            <p:cNvSpPr/>
            <p:nvPr/>
          </p:nvSpPr>
          <p:spPr>
            <a:xfrm>
              <a:off x="6754250" y="2521650"/>
              <a:ext cx="64850" cy="53900"/>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4"/>
            <p:cNvSpPr/>
            <p:nvPr/>
          </p:nvSpPr>
          <p:spPr>
            <a:xfrm>
              <a:off x="6746675" y="2465250"/>
              <a:ext cx="58100" cy="58100"/>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4"/>
            <p:cNvSpPr/>
            <p:nvPr/>
          </p:nvSpPr>
          <p:spPr>
            <a:xfrm>
              <a:off x="6794650" y="2591500"/>
              <a:ext cx="11825" cy="24450"/>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4"/>
            <p:cNvSpPr/>
            <p:nvPr/>
          </p:nvSpPr>
          <p:spPr>
            <a:xfrm>
              <a:off x="6770250" y="2573825"/>
              <a:ext cx="62300" cy="58100"/>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4"/>
            <p:cNvSpPr/>
            <p:nvPr/>
          </p:nvSpPr>
          <p:spPr>
            <a:xfrm>
              <a:off x="6988250" y="2412225"/>
              <a:ext cx="64825" cy="58100"/>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4"/>
            <p:cNvSpPr/>
            <p:nvPr/>
          </p:nvSpPr>
          <p:spPr>
            <a:xfrm>
              <a:off x="6893150" y="2546050"/>
              <a:ext cx="56400" cy="5642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4"/>
            <p:cNvSpPr/>
            <p:nvPr/>
          </p:nvSpPr>
          <p:spPr>
            <a:xfrm>
              <a:off x="6779500" y="2537650"/>
              <a:ext cx="16875" cy="23575"/>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4"/>
            <p:cNvSpPr/>
            <p:nvPr/>
          </p:nvSpPr>
          <p:spPr>
            <a:xfrm>
              <a:off x="6819075" y="2507350"/>
              <a:ext cx="59775" cy="5387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4"/>
            <p:cNvSpPr/>
            <p:nvPr/>
          </p:nvSpPr>
          <p:spPr>
            <a:xfrm>
              <a:off x="6827475" y="2467775"/>
              <a:ext cx="15175" cy="29500"/>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4"/>
            <p:cNvSpPr/>
            <p:nvPr/>
          </p:nvSpPr>
          <p:spPr>
            <a:xfrm>
              <a:off x="6984050" y="2574675"/>
              <a:ext cx="27800" cy="22750"/>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4"/>
            <p:cNvSpPr/>
            <p:nvPr/>
          </p:nvSpPr>
          <p:spPr>
            <a:xfrm>
              <a:off x="6808975" y="2453475"/>
              <a:ext cx="55575" cy="5557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4"/>
            <p:cNvSpPr/>
            <p:nvPr/>
          </p:nvSpPr>
          <p:spPr>
            <a:xfrm>
              <a:off x="6914175" y="2562050"/>
              <a:ext cx="15175" cy="24425"/>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4"/>
            <p:cNvSpPr/>
            <p:nvPr/>
          </p:nvSpPr>
          <p:spPr>
            <a:xfrm>
              <a:off x="6841800" y="2524175"/>
              <a:ext cx="14325" cy="21900"/>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4"/>
            <p:cNvSpPr/>
            <p:nvPr/>
          </p:nvSpPr>
          <p:spPr>
            <a:xfrm>
              <a:off x="6716375" y="2637800"/>
              <a:ext cx="66525" cy="59800"/>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4"/>
            <p:cNvSpPr/>
            <p:nvPr/>
          </p:nvSpPr>
          <p:spPr>
            <a:xfrm>
              <a:off x="6851050" y="2572150"/>
              <a:ext cx="24425" cy="21900"/>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4"/>
            <p:cNvSpPr/>
            <p:nvPr/>
          </p:nvSpPr>
          <p:spPr>
            <a:xfrm>
              <a:off x="6775300" y="2626025"/>
              <a:ext cx="66525" cy="53050"/>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4"/>
            <p:cNvSpPr/>
            <p:nvPr/>
          </p:nvSpPr>
          <p:spPr>
            <a:xfrm>
              <a:off x="6698700" y="2537650"/>
              <a:ext cx="58100" cy="48825"/>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4"/>
            <p:cNvSpPr/>
            <p:nvPr/>
          </p:nvSpPr>
          <p:spPr>
            <a:xfrm>
              <a:off x="6740800" y="2658000"/>
              <a:ext cx="19375" cy="24450"/>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4"/>
            <p:cNvSpPr/>
            <p:nvPr/>
          </p:nvSpPr>
          <p:spPr>
            <a:xfrm>
              <a:off x="6705450" y="2585625"/>
              <a:ext cx="62300" cy="57250"/>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4"/>
            <p:cNvSpPr/>
            <p:nvPr/>
          </p:nvSpPr>
          <p:spPr>
            <a:xfrm>
              <a:off x="6806450" y="2643700"/>
              <a:ext cx="14325" cy="23600"/>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4"/>
            <p:cNvSpPr/>
            <p:nvPr/>
          </p:nvSpPr>
          <p:spPr>
            <a:xfrm>
              <a:off x="6932700" y="2630225"/>
              <a:ext cx="5925" cy="5075"/>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4"/>
            <p:cNvSpPr/>
            <p:nvPr/>
          </p:nvSpPr>
          <p:spPr>
            <a:xfrm>
              <a:off x="6903250" y="2595725"/>
              <a:ext cx="58925" cy="5387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4"/>
            <p:cNvSpPr/>
            <p:nvPr/>
          </p:nvSpPr>
          <p:spPr>
            <a:xfrm>
              <a:off x="6844325" y="2609175"/>
              <a:ext cx="64000" cy="55600"/>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4"/>
            <p:cNvSpPr/>
            <p:nvPr/>
          </p:nvSpPr>
          <p:spPr>
            <a:xfrm>
              <a:off x="6835050" y="2561200"/>
              <a:ext cx="56425" cy="5557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4"/>
            <p:cNvSpPr/>
            <p:nvPr/>
          </p:nvSpPr>
          <p:spPr>
            <a:xfrm>
              <a:off x="6862825" y="2622650"/>
              <a:ext cx="26125" cy="29475"/>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4"/>
            <p:cNvSpPr/>
            <p:nvPr/>
          </p:nvSpPr>
          <p:spPr>
            <a:xfrm>
              <a:off x="6254275" y="238125"/>
              <a:ext cx="974725" cy="642225"/>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4"/>
            <p:cNvSpPr/>
            <p:nvPr/>
          </p:nvSpPr>
          <p:spPr>
            <a:xfrm>
              <a:off x="6883875" y="670750"/>
              <a:ext cx="53900" cy="50525"/>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4"/>
            <p:cNvSpPr/>
            <p:nvPr/>
          </p:nvSpPr>
          <p:spPr>
            <a:xfrm>
              <a:off x="6979825" y="2369300"/>
              <a:ext cx="63150" cy="42100"/>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4"/>
            <p:cNvSpPr/>
            <p:nvPr/>
          </p:nvSpPr>
          <p:spPr>
            <a:xfrm>
              <a:off x="6897350" y="685900"/>
              <a:ext cx="26125" cy="2022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4"/>
            <p:cNvSpPr/>
            <p:nvPr/>
          </p:nvSpPr>
          <p:spPr>
            <a:xfrm>
              <a:off x="6942800" y="2476200"/>
              <a:ext cx="61475" cy="58100"/>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4"/>
            <p:cNvSpPr/>
            <p:nvPr/>
          </p:nvSpPr>
          <p:spPr>
            <a:xfrm>
              <a:off x="6845150" y="1283500"/>
              <a:ext cx="25" cy="25"/>
            </a:xfrm>
            <a:custGeom>
              <a:rect b="b" l="l" r="r" t="t"/>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4"/>
            <p:cNvSpPr/>
            <p:nvPr/>
          </p:nvSpPr>
          <p:spPr>
            <a:xfrm>
              <a:off x="6918400" y="2384450"/>
              <a:ext cx="60625" cy="39575"/>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4"/>
            <p:cNvSpPr/>
            <p:nvPr/>
          </p:nvSpPr>
          <p:spPr>
            <a:xfrm>
              <a:off x="6689450" y="2435800"/>
              <a:ext cx="87550" cy="43800"/>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4"/>
            <p:cNvSpPr/>
            <p:nvPr/>
          </p:nvSpPr>
          <p:spPr>
            <a:xfrm>
              <a:off x="3843650" y="1982125"/>
              <a:ext cx="530300" cy="841725"/>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4"/>
            <p:cNvSpPr/>
            <p:nvPr/>
          </p:nvSpPr>
          <p:spPr>
            <a:xfrm>
              <a:off x="6854425" y="2395400"/>
              <a:ext cx="68200" cy="50525"/>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4"/>
            <p:cNvSpPr/>
            <p:nvPr/>
          </p:nvSpPr>
          <p:spPr>
            <a:xfrm>
              <a:off x="6345200" y="238125"/>
              <a:ext cx="810575" cy="563100"/>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4"/>
            <p:cNvSpPr/>
            <p:nvPr/>
          </p:nvSpPr>
          <p:spPr>
            <a:xfrm>
              <a:off x="6682725" y="2484625"/>
              <a:ext cx="60625" cy="52200"/>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4"/>
            <p:cNvSpPr/>
            <p:nvPr/>
          </p:nvSpPr>
          <p:spPr>
            <a:xfrm>
              <a:off x="6793825" y="2413075"/>
              <a:ext cx="61450" cy="47150"/>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4"/>
            <p:cNvSpPr/>
            <p:nvPr/>
          </p:nvSpPr>
          <p:spPr>
            <a:xfrm>
              <a:off x="5622175" y="2490500"/>
              <a:ext cx="21050" cy="17700"/>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4"/>
            <p:cNvSpPr/>
            <p:nvPr/>
          </p:nvSpPr>
          <p:spPr>
            <a:xfrm>
              <a:off x="560027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4"/>
            <p:cNvSpPr/>
            <p:nvPr/>
          </p:nvSpPr>
          <p:spPr>
            <a:xfrm>
              <a:off x="563395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4"/>
            <p:cNvSpPr/>
            <p:nvPr/>
          </p:nvSpPr>
          <p:spPr>
            <a:xfrm>
              <a:off x="5603650" y="2630225"/>
              <a:ext cx="19375" cy="16850"/>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4"/>
            <p:cNvSpPr/>
            <p:nvPr/>
          </p:nvSpPr>
          <p:spPr>
            <a:xfrm>
              <a:off x="558007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4"/>
            <p:cNvSpPr/>
            <p:nvPr/>
          </p:nvSpPr>
          <p:spPr>
            <a:xfrm>
              <a:off x="5637325" y="2558675"/>
              <a:ext cx="14325" cy="2022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4"/>
            <p:cNvSpPr/>
            <p:nvPr/>
          </p:nvSpPr>
          <p:spPr>
            <a:xfrm>
              <a:off x="552622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4"/>
            <p:cNvSpPr/>
            <p:nvPr/>
          </p:nvSpPr>
          <p:spPr>
            <a:xfrm>
              <a:off x="552875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4"/>
            <p:cNvSpPr/>
            <p:nvPr/>
          </p:nvSpPr>
          <p:spPr>
            <a:xfrm>
              <a:off x="5541375" y="2535950"/>
              <a:ext cx="64825" cy="62325"/>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4"/>
            <p:cNvSpPr/>
            <p:nvPr/>
          </p:nvSpPr>
          <p:spPr>
            <a:xfrm>
              <a:off x="5568300" y="2562050"/>
              <a:ext cx="20225" cy="1937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4"/>
            <p:cNvSpPr/>
            <p:nvPr/>
          </p:nvSpPr>
          <p:spPr>
            <a:xfrm>
              <a:off x="5492550" y="2558675"/>
              <a:ext cx="25275" cy="24450"/>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4"/>
            <p:cNvSpPr/>
            <p:nvPr/>
          </p:nvSpPr>
          <p:spPr>
            <a:xfrm>
              <a:off x="556157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4"/>
            <p:cNvSpPr/>
            <p:nvPr/>
          </p:nvSpPr>
          <p:spPr>
            <a:xfrm>
              <a:off x="5587650" y="2429900"/>
              <a:ext cx="11825" cy="18550"/>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4"/>
            <p:cNvSpPr/>
            <p:nvPr/>
          </p:nvSpPr>
          <p:spPr>
            <a:xfrm>
              <a:off x="5554825" y="2489675"/>
              <a:ext cx="16025" cy="1852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4"/>
            <p:cNvSpPr/>
            <p:nvPr/>
          </p:nvSpPr>
          <p:spPr>
            <a:xfrm>
              <a:off x="5516125" y="2429900"/>
              <a:ext cx="14325" cy="18550"/>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4"/>
            <p:cNvSpPr/>
            <p:nvPr/>
          </p:nvSpPr>
          <p:spPr>
            <a:xfrm>
              <a:off x="5506850" y="2348250"/>
              <a:ext cx="68200" cy="42125"/>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4"/>
            <p:cNvSpPr/>
            <p:nvPr/>
          </p:nvSpPr>
          <p:spPr>
            <a:xfrm>
              <a:off x="561460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4"/>
            <p:cNvSpPr/>
            <p:nvPr/>
          </p:nvSpPr>
          <p:spPr>
            <a:xfrm>
              <a:off x="5579250" y="2345725"/>
              <a:ext cx="69025" cy="47175"/>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4"/>
            <p:cNvSpPr/>
            <p:nvPr/>
          </p:nvSpPr>
          <p:spPr>
            <a:xfrm>
              <a:off x="5662575" y="2429900"/>
              <a:ext cx="11800" cy="2022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4"/>
            <p:cNvSpPr/>
            <p:nvPr/>
          </p:nvSpPr>
          <p:spPr>
            <a:xfrm>
              <a:off x="5697925" y="2489675"/>
              <a:ext cx="5925" cy="17700"/>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4"/>
            <p:cNvSpPr/>
            <p:nvPr/>
          </p:nvSpPr>
          <p:spPr>
            <a:xfrm>
              <a:off x="5733275" y="2429050"/>
              <a:ext cx="16025" cy="17700"/>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4"/>
            <p:cNvSpPr/>
            <p:nvPr/>
          </p:nvSpPr>
          <p:spPr>
            <a:xfrm>
              <a:off x="563900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4"/>
            <p:cNvSpPr/>
            <p:nvPr/>
          </p:nvSpPr>
          <p:spPr>
            <a:xfrm>
              <a:off x="5364600" y="2609175"/>
              <a:ext cx="7600" cy="60650"/>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4"/>
            <p:cNvSpPr/>
            <p:nvPr/>
          </p:nvSpPr>
          <p:spPr>
            <a:xfrm>
              <a:off x="567267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4"/>
            <p:cNvSpPr/>
            <p:nvPr/>
          </p:nvSpPr>
          <p:spPr>
            <a:xfrm>
              <a:off x="5528750" y="2626850"/>
              <a:ext cx="19375" cy="22750"/>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4"/>
            <p:cNvSpPr/>
            <p:nvPr/>
          </p:nvSpPr>
          <p:spPr>
            <a:xfrm>
              <a:off x="5705500" y="2394550"/>
              <a:ext cx="64825" cy="62300"/>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4"/>
            <p:cNvSpPr/>
            <p:nvPr/>
          </p:nvSpPr>
          <p:spPr>
            <a:xfrm>
              <a:off x="5508550" y="2605825"/>
              <a:ext cx="63150" cy="68200"/>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4"/>
            <p:cNvSpPr/>
            <p:nvPr/>
          </p:nvSpPr>
          <p:spPr>
            <a:xfrm>
              <a:off x="5436150" y="2606650"/>
              <a:ext cx="64850" cy="62325"/>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4"/>
            <p:cNvSpPr/>
            <p:nvPr/>
          </p:nvSpPr>
          <p:spPr>
            <a:xfrm>
              <a:off x="5461400" y="2627700"/>
              <a:ext cx="18550" cy="16850"/>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4"/>
            <p:cNvSpPr/>
            <p:nvPr/>
          </p:nvSpPr>
          <p:spPr>
            <a:xfrm>
              <a:off x="5727375" y="2678200"/>
              <a:ext cx="69900" cy="8450"/>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4"/>
            <p:cNvSpPr/>
            <p:nvPr/>
          </p:nvSpPr>
          <p:spPr>
            <a:xfrm>
              <a:off x="588647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4"/>
            <p:cNvSpPr/>
            <p:nvPr/>
          </p:nvSpPr>
          <p:spPr>
            <a:xfrm>
              <a:off x="5470675" y="2536800"/>
              <a:ext cx="58100" cy="62300"/>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4"/>
            <p:cNvSpPr/>
            <p:nvPr/>
          </p:nvSpPr>
          <p:spPr>
            <a:xfrm>
              <a:off x="584942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4"/>
            <p:cNvSpPr/>
            <p:nvPr/>
          </p:nvSpPr>
          <p:spPr>
            <a:xfrm>
              <a:off x="5777875" y="2393700"/>
              <a:ext cx="63150" cy="68225"/>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4"/>
            <p:cNvSpPr/>
            <p:nvPr/>
          </p:nvSpPr>
          <p:spPr>
            <a:xfrm>
              <a:off x="6053950" y="571425"/>
              <a:ext cx="7600" cy="11800"/>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4"/>
            <p:cNvSpPr/>
            <p:nvPr/>
          </p:nvSpPr>
          <p:spPr>
            <a:xfrm>
              <a:off x="5384800" y="2467775"/>
              <a:ext cx="7600" cy="60625"/>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4"/>
            <p:cNvSpPr/>
            <p:nvPr/>
          </p:nvSpPr>
          <p:spPr>
            <a:xfrm>
              <a:off x="545635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4"/>
            <p:cNvSpPr/>
            <p:nvPr/>
          </p:nvSpPr>
          <p:spPr>
            <a:xfrm>
              <a:off x="539742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4"/>
            <p:cNvSpPr/>
            <p:nvPr/>
          </p:nvSpPr>
          <p:spPr>
            <a:xfrm>
              <a:off x="5479075" y="2489675"/>
              <a:ext cx="21925" cy="17700"/>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4"/>
            <p:cNvSpPr/>
            <p:nvPr/>
          </p:nvSpPr>
          <p:spPr>
            <a:xfrm>
              <a:off x="5369650" y="2607500"/>
              <a:ext cx="57275" cy="62325"/>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4"/>
            <p:cNvSpPr/>
            <p:nvPr/>
          </p:nvSpPr>
          <p:spPr>
            <a:xfrm>
              <a:off x="5422675" y="2558675"/>
              <a:ext cx="18550" cy="26975"/>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4"/>
            <p:cNvSpPr/>
            <p:nvPr/>
          </p:nvSpPr>
          <p:spPr>
            <a:xfrm>
              <a:off x="548917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4"/>
            <p:cNvSpPr/>
            <p:nvPr/>
          </p:nvSpPr>
          <p:spPr>
            <a:xfrm>
              <a:off x="5389025" y="2629375"/>
              <a:ext cx="16850" cy="16025"/>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4"/>
            <p:cNvSpPr/>
            <p:nvPr/>
          </p:nvSpPr>
          <p:spPr>
            <a:xfrm>
              <a:off x="538985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4"/>
            <p:cNvSpPr/>
            <p:nvPr/>
          </p:nvSpPr>
          <p:spPr>
            <a:xfrm>
              <a:off x="5410900" y="2488825"/>
              <a:ext cx="14325" cy="21900"/>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4"/>
            <p:cNvSpPr/>
            <p:nvPr/>
          </p:nvSpPr>
          <p:spPr>
            <a:xfrm>
              <a:off x="5671000" y="2627700"/>
              <a:ext cx="23575" cy="21075"/>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4"/>
            <p:cNvSpPr/>
            <p:nvPr/>
          </p:nvSpPr>
          <p:spPr>
            <a:xfrm>
              <a:off x="5347775" y="2557000"/>
              <a:ext cx="19375" cy="26950"/>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4"/>
            <p:cNvSpPr/>
            <p:nvPr/>
          </p:nvSpPr>
          <p:spPr>
            <a:xfrm>
              <a:off x="521982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4"/>
            <p:cNvSpPr/>
            <p:nvPr/>
          </p:nvSpPr>
          <p:spPr>
            <a:xfrm>
              <a:off x="565247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4"/>
            <p:cNvSpPr/>
            <p:nvPr/>
          </p:nvSpPr>
          <p:spPr>
            <a:xfrm>
              <a:off x="5326725" y="2535125"/>
              <a:ext cx="63150" cy="68200"/>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4"/>
            <p:cNvSpPr/>
            <p:nvPr/>
          </p:nvSpPr>
          <p:spPr>
            <a:xfrm>
              <a:off x="5244250" y="2627700"/>
              <a:ext cx="19375" cy="22750"/>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4"/>
            <p:cNvSpPr/>
            <p:nvPr/>
          </p:nvSpPr>
          <p:spPr>
            <a:xfrm>
              <a:off x="5057400" y="2606650"/>
              <a:ext cx="81650" cy="67375"/>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4"/>
            <p:cNvSpPr/>
            <p:nvPr/>
          </p:nvSpPr>
          <p:spPr>
            <a:xfrm>
              <a:off x="5058225" y="2535950"/>
              <a:ext cx="117025" cy="65675"/>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4"/>
            <p:cNvSpPr/>
            <p:nvPr/>
          </p:nvSpPr>
          <p:spPr>
            <a:xfrm>
              <a:off x="5128925" y="2395400"/>
              <a:ext cx="64000" cy="61450"/>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4"/>
            <p:cNvSpPr/>
            <p:nvPr/>
          </p:nvSpPr>
          <p:spPr>
            <a:xfrm>
              <a:off x="5148300" y="2605825"/>
              <a:ext cx="63150" cy="68200"/>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4"/>
            <p:cNvSpPr/>
            <p:nvPr/>
          </p:nvSpPr>
          <p:spPr>
            <a:xfrm>
              <a:off x="5199625" y="2678200"/>
              <a:ext cx="64000" cy="71575"/>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4"/>
            <p:cNvSpPr/>
            <p:nvPr/>
          </p:nvSpPr>
          <p:spPr>
            <a:xfrm>
              <a:off x="5724850" y="2609175"/>
              <a:ext cx="7600" cy="60650"/>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4"/>
            <p:cNvSpPr/>
            <p:nvPr/>
          </p:nvSpPr>
          <p:spPr>
            <a:xfrm>
              <a:off x="5806500" y="2684100"/>
              <a:ext cx="7600" cy="68200"/>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4"/>
            <p:cNvSpPr/>
            <p:nvPr/>
          </p:nvSpPr>
          <p:spPr>
            <a:xfrm>
              <a:off x="5912550" y="2723650"/>
              <a:ext cx="11825" cy="17700"/>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4"/>
            <p:cNvSpPr/>
            <p:nvPr/>
          </p:nvSpPr>
          <p:spPr>
            <a:xfrm>
              <a:off x="5888150" y="2710200"/>
              <a:ext cx="64825" cy="43775"/>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4"/>
            <p:cNvSpPr/>
            <p:nvPr/>
          </p:nvSpPr>
          <p:spPr>
            <a:xfrm>
              <a:off x="5950425" y="2345725"/>
              <a:ext cx="69050" cy="47175"/>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4"/>
            <p:cNvSpPr/>
            <p:nvPr/>
          </p:nvSpPr>
          <p:spPr>
            <a:xfrm>
              <a:off x="5710550" y="2559525"/>
              <a:ext cx="21075" cy="22750"/>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4"/>
            <p:cNvSpPr/>
            <p:nvPr/>
          </p:nvSpPr>
          <p:spPr>
            <a:xfrm>
              <a:off x="6010200" y="1881125"/>
              <a:ext cx="297150" cy="942725"/>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4"/>
            <p:cNvSpPr/>
            <p:nvPr/>
          </p:nvSpPr>
          <p:spPr>
            <a:xfrm>
              <a:off x="7092625" y="1473725"/>
              <a:ext cx="198650" cy="260950"/>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4"/>
            <p:cNvSpPr/>
            <p:nvPr/>
          </p:nvSpPr>
          <p:spPr>
            <a:xfrm>
              <a:off x="516850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4"/>
            <p:cNvSpPr/>
            <p:nvPr/>
          </p:nvSpPr>
          <p:spPr>
            <a:xfrm>
              <a:off x="5686975" y="2535125"/>
              <a:ext cx="63150" cy="68200"/>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4"/>
            <p:cNvSpPr/>
            <p:nvPr/>
          </p:nvSpPr>
          <p:spPr>
            <a:xfrm>
              <a:off x="5796400" y="2606650"/>
              <a:ext cx="64825" cy="62325"/>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4"/>
            <p:cNvSpPr/>
            <p:nvPr/>
          </p:nvSpPr>
          <p:spPr>
            <a:xfrm>
              <a:off x="5818275" y="2619275"/>
              <a:ext cx="16875" cy="16875"/>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4"/>
            <p:cNvSpPr/>
            <p:nvPr/>
          </p:nvSpPr>
          <p:spPr>
            <a:xfrm>
              <a:off x="5280450" y="2348250"/>
              <a:ext cx="68200" cy="42125"/>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4"/>
            <p:cNvSpPr/>
            <p:nvPr/>
          </p:nvSpPr>
          <p:spPr>
            <a:xfrm>
              <a:off x="5262775" y="2490500"/>
              <a:ext cx="24425" cy="17700"/>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4"/>
            <p:cNvSpPr/>
            <p:nvPr/>
          </p:nvSpPr>
          <p:spPr>
            <a:xfrm>
              <a:off x="5240050" y="2466100"/>
              <a:ext cx="63975" cy="61475"/>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4"/>
            <p:cNvSpPr/>
            <p:nvPr/>
          </p:nvSpPr>
          <p:spPr>
            <a:xfrm>
              <a:off x="5209725" y="2556150"/>
              <a:ext cx="15175" cy="23600"/>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4"/>
            <p:cNvSpPr/>
            <p:nvPr/>
          </p:nvSpPr>
          <p:spPr>
            <a:xfrm>
              <a:off x="52543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4"/>
            <p:cNvSpPr/>
            <p:nvPr/>
          </p:nvSpPr>
          <p:spPr>
            <a:xfrm>
              <a:off x="5278750" y="2560375"/>
              <a:ext cx="16025" cy="21900"/>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4"/>
            <p:cNvSpPr/>
            <p:nvPr/>
          </p:nvSpPr>
          <p:spPr>
            <a:xfrm>
              <a:off x="5181125" y="2535950"/>
              <a:ext cx="64825" cy="62325"/>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4"/>
            <p:cNvSpPr/>
            <p:nvPr/>
          </p:nvSpPr>
          <p:spPr>
            <a:xfrm>
              <a:off x="5315800" y="2629375"/>
              <a:ext cx="20225" cy="19400"/>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4"/>
            <p:cNvSpPr/>
            <p:nvPr/>
          </p:nvSpPr>
          <p:spPr>
            <a:xfrm>
              <a:off x="5345250" y="2394550"/>
              <a:ext cx="64825" cy="62300"/>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4"/>
            <p:cNvSpPr/>
            <p:nvPr/>
          </p:nvSpPr>
          <p:spPr>
            <a:xfrm>
              <a:off x="5417625" y="2393700"/>
              <a:ext cx="63175" cy="68225"/>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4"/>
            <p:cNvSpPr/>
            <p:nvPr/>
          </p:nvSpPr>
          <p:spPr>
            <a:xfrm>
              <a:off x="529222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4"/>
            <p:cNvSpPr/>
            <p:nvPr/>
          </p:nvSpPr>
          <p:spPr>
            <a:xfrm>
              <a:off x="5227400" y="2424000"/>
              <a:ext cx="19400" cy="22750"/>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4"/>
            <p:cNvSpPr/>
            <p:nvPr/>
          </p:nvSpPr>
          <p:spPr>
            <a:xfrm>
              <a:off x="527875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4"/>
            <p:cNvSpPr/>
            <p:nvPr/>
          </p:nvSpPr>
          <p:spPr>
            <a:xfrm>
              <a:off x="5298950" y="2424000"/>
              <a:ext cx="18550" cy="26975"/>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4"/>
            <p:cNvSpPr/>
            <p:nvPr/>
          </p:nvSpPr>
          <p:spPr>
            <a:xfrm>
              <a:off x="527370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4"/>
            <p:cNvSpPr/>
            <p:nvPr/>
          </p:nvSpPr>
          <p:spPr>
            <a:xfrm>
              <a:off x="5206375" y="2345725"/>
              <a:ext cx="69050" cy="47175"/>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4"/>
            <p:cNvSpPr/>
            <p:nvPr/>
          </p:nvSpPr>
          <p:spPr>
            <a:xfrm>
              <a:off x="5190375" y="2485450"/>
              <a:ext cx="20225" cy="26125"/>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4"/>
            <p:cNvSpPr/>
            <p:nvPr/>
          </p:nvSpPr>
          <p:spPr>
            <a:xfrm>
              <a:off x="5341875" y="2489675"/>
              <a:ext cx="14350" cy="4225"/>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4"/>
            <p:cNvSpPr/>
            <p:nvPr/>
          </p:nvSpPr>
          <p:spPr>
            <a:xfrm>
              <a:off x="531242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4"/>
            <p:cNvSpPr/>
            <p:nvPr/>
          </p:nvSpPr>
          <p:spPr>
            <a:xfrm>
              <a:off x="5337675" y="2490500"/>
              <a:ext cx="16850" cy="2022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4"/>
            <p:cNvSpPr/>
            <p:nvPr/>
          </p:nvSpPr>
          <p:spPr>
            <a:xfrm>
              <a:off x="5367125" y="2425700"/>
              <a:ext cx="20225" cy="22750"/>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4"/>
            <p:cNvSpPr/>
            <p:nvPr/>
          </p:nvSpPr>
          <p:spPr>
            <a:xfrm>
              <a:off x="5441200" y="2428225"/>
              <a:ext cx="18550" cy="24425"/>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4"/>
            <p:cNvSpPr/>
            <p:nvPr/>
          </p:nvSpPr>
          <p:spPr>
            <a:xfrm>
              <a:off x="5803125" y="2430750"/>
              <a:ext cx="16025" cy="1852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4"/>
            <p:cNvSpPr/>
            <p:nvPr/>
          </p:nvSpPr>
          <p:spPr>
            <a:xfrm>
              <a:off x="5667625" y="536075"/>
              <a:ext cx="5925" cy="14325"/>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4"/>
            <p:cNvSpPr/>
            <p:nvPr/>
          </p:nvSpPr>
          <p:spPr>
            <a:xfrm>
              <a:off x="5676875" y="508300"/>
              <a:ext cx="8450" cy="16850"/>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4"/>
            <p:cNvSpPr/>
            <p:nvPr/>
          </p:nvSpPr>
          <p:spPr>
            <a:xfrm>
              <a:off x="5631425" y="266725"/>
              <a:ext cx="519350" cy="436025"/>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4"/>
            <p:cNvSpPr/>
            <p:nvPr/>
          </p:nvSpPr>
          <p:spPr>
            <a:xfrm>
              <a:off x="5685300" y="485575"/>
              <a:ext cx="7600" cy="13500"/>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4"/>
            <p:cNvSpPr/>
            <p:nvPr/>
          </p:nvSpPr>
          <p:spPr>
            <a:xfrm>
              <a:off x="5657525" y="557950"/>
              <a:ext cx="8450" cy="13500"/>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4"/>
            <p:cNvSpPr/>
            <p:nvPr/>
          </p:nvSpPr>
          <p:spPr>
            <a:xfrm>
              <a:off x="5754325" y="392150"/>
              <a:ext cx="18525" cy="7600"/>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4"/>
            <p:cNvSpPr/>
            <p:nvPr/>
          </p:nvSpPr>
          <p:spPr>
            <a:xfrm>
              <a:off x="5783775" y="400550"/>
              <a:ext cx="21075" cy="7600"/>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4"/>
            <p:cNvSpPr/>
            <p:nvPr/>
          </p:nvSpPr>
          <p:spPr>
            <a:xfrm>
              <a:off x="3921925" y="624450"/>
              <a:ext cx="579125" cy="264325"/>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4"/>
            <p:cNvSpPr/>
            <p:nvPr/>
          </p:nvSpPr>
          <p:spPr>
            <a:xfrm>
              <a:off x="5696250" y="439275"/>
              <a:ext cx="9275" cy="14350"/>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4"/>
            <p:cNvSpPr/>
            <p:nvPr/>
          </p:nvSpPr>
          <p:spPr>
            <a:xfrm>
              <a:off x="5692875" y="462850"/>
              <a:ext cx="5925" cy="15175"/>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4"/>
            <p:cNvSpPr/>
            <p:nvPr/>
          </p:nvSpPr>
          <p:spPr>
            <a:xfrm>
              <a:off x="5702975" y="416550"/>
              <a:ext cx="8450" cy="16025"/>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1" name="Google Shape;211;p4"/>
            <p:cNvSpPr/>
            <p:nvPr/>
          </p:nvSpPr>
          <p:spPr>
            <a:xfrm>
              <a:off x="4836025" y="1876900"/>
              <a:ext cx="1179250" cy="946950"/>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2" name="Google Shape;212;p4"/>
            <p:cNvSpPr/>
            <p:nvPr/>
          </p:nvSpPr>
          <p:spPr>
            <a:xfrm>
              <a:off x="4860425" y="2687475"/>
              <a:ext cx="6775" cy="9275"/>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4"/>
            <p:cNvSpPr/>
            <p:nvPr/>
          </p:nvSpPr>
          <p:spPr>
            <a:xfrm>
              <a:off x="4403375" y="2435800"/>
              <a:ext cx="143975" cy="388050"/>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4"/>
            <p:cNvSpPr/>
            <p:nvPr/>
          </p:nvSpPr>
          <p:spPr>
            <a:xfrm>
              <a:off x="4422750" y="2442525"/>
              <a:ext cx="17700" cy="58100"/>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4"/>
            <p:cNvSpPr/>
            <p:nvPr/>
          </p:nvSpPr>
          <p:spPr>
            <a:xfrm>
              <a:off x="4109625" y="305450"/>
              <a:ext cx="213825" cy="201200"/>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4"/>
            <p:cNvSpPr/>
            <p:nvPr/>
          </p:nvSpPr>
          <p:spPr>
            <a:xfrm>
              <a:off x="4865475" y="2713550"/>
              <a:ext cx="16025" cy="51375"/>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4"/>
            <p:cNvSpPr/>
            <p:nvPr/>
          </p:nvSpPr>
          <p:spPr>
            <a:xfrm>
              <a:off x="5730750" y="386250"/>
              <a:ext cx="16850" cy="6750"/>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4"/>
            <p:cNvSpPr/>
            <p:nvPr/>
          </p:nvSpPr>
          <p:spPr>
            <a:xfrm>
              <a:off x="3855450" y="1483825"/>
              <a:ext cx="286200" cy="291250"/>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4"/>
            <p:cNvSpPr/>
            <p:nvPr/>
          </p:nvSpPr>
          <p:spPr>
            <a:xfrm>
              <a:off x="3843650" y="1362625"/>
              <a:ext cx="430150" cy="525250"/>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4"/>
            <p:cNvSpPr/>
            <p:nvPr/>
          </p:nvSpPr>
          <p:spPr>
            <a:xfrm>
              <a:off x="4094475" y="289450"/>
              <a:ext cx="529450" cy="5000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4"/>
            <p:cNvSpPr/>
            <p:nvPr/>
          </p:nvSpPr>
          <p:spPr>
            <a:xfrm>
              <a:off x="3843650" y="1458575"/>
              <a:ext cx="404900" cy="344275"/>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4"/>
            <p:cNvSpPr/>
            <p:nvPr/>
          </p:nvSpPr>
          <p:spPr>
            <a:xfrm>
              <a:off x="6068275" y="525975"/>
              <a:ext cx="5925" cy="14325"/>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4"/>
            <p:cNvSpPr/>
            <p:nvPr/>
          </p:nvSpPr>
          <p:spPr>
            <a:xfrm>
              <a:off x="6084275" y="465375"/>
              <a:ext cx="6750" cy="15175"/>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4"/>
            <p:cNvSpPr/>
            <p:nvPr/>
          </p:nvSpPr>
          <p:spPr>
            <a:xfrm>
              <a:off x="6091850" y="445175"/>
              <a:ext cx="8425" cy="11800"/>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4"/>
            <p:cNvSpPr/>
            <p:nvPr/>
          </p:nvSpPr>
          <p:spPr>
            <a:xfrm>
              <a:off x="6069125" y="483900"/>
              <a:ext cx="16850" cy="5075"/>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4"/>
            <p:cNvSpPr/>
            <p:nvPr/>
          </p:nvSpPr>
          <p:spPr>
            <a:xfrm>
              <a:off x="6028700" y="468750"/>
              <a:ext cx="11825" cy="6750"/>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4"/>
            <p:cNvSpPr/>
            <p:nvPr/>
          </p:nvSpPr>
          <p:spPr>
            <a:xfrm>
              <a:off x="6047225" y="475475"/>
              <a:ext cx="15175" cy="5075"/>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4"/>
            <p:cNvSpPr/>
            <p:nvPr/>
          </p:nvSpPr>
          <p:spPr>
            <a:xfrm>
              <a:off x="6100250" y="405600"/>
              <a:ext cx="6775" cy="12650"/>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4"/>
            <p:cNvSpPr/>
            <p:nvPr/>
          </p:nvSpPr>
          <p:spPr>
            <a:xfrm>
              <a:off x="6024500" y="2348250"/>
              <a:ext cx="68200" cy="42125"/>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4"/>
            <p:cNvSpPr/>
            <p:nvPr/>
          </p:nvSpPr>
          <p:spPr>
            <a:xfrm>
              <a:off x="6060700" y="547850"/>
              <a:ext cx="7600" cy="14350"/>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4"/>
            <p:cNvSpPr/>
            <p:nvPr/>
          </p:nvSpPr>
          <p:spPr>
            <a:xfrm>
              <a:off x="6003450" y="462000"/>
              <a:ext cx="16025" cy="5075"/>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4"/>
            <p:cNvSpPr/>
            <p:nvPr/>
          </p:nvSpPr>
          <p:spPr>
            <a:xfrm>
              <a:off x="6096050" y="422450"/>
              <a:ext cx="8450" cy="15175"/>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4"/>
            <p:cNvSpPr/>
            <p:nvPr/>
          </p:nvSpPr>
          <p:spPr>
            <a:xfrm>
              <a:off x="5834275" y="413175"/>
              <a:ext cx="14325" cy="5075"/>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4"/>
            <p:cNvSpPr/>
            <p:nvPr/>
          </p:nvSpPr>
          <p:spPr>
            <a:xfrm>
              <a:off x="5728225" y="359325"/>
              <a:ext cx="4225" cy="14325"/>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4"/>
            <p:cNvSpPr/>
            <p:nvPr/>
          </p:nvSpPr>
          <p:spPr>
            <a:xfrm>
              <a:off x="5811550" y="405600"/>
              <a:ext cx="16025" cy="9300"/>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4"/>
            <p:cNvSpPr/>
            <p:nvPr/>
          </p:nvSpPr>
          <p:spPr>
            <a:xfrm>
              <a:off x="5731600" y="330700"/>
              <a:ext cx="8425" cy="22750"/>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4"/>
            <p:cNvSpPr/>
            <p:nvPr/>
          </p:nvSpPr>
          <p:spPr>
            <a:xfrm>
              <a:off x="5855325" y="419075"/>
              <a:ext cx="15175" cy="4225"/>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4"/>
            <p:cNvSpPr/>
            <p:nvPr/>
          </p:nvSpPr>
          <p:spPr>
            <a:xfrm>
              <a:off x="5740000" y="301250"/>
              <a:ext cx="10125" cy="17700"/>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4"/>
            <p:cNvSpPr/>
            <p:nvPr/>
          </p:nvSpPr>
          <p:spPr>
            <a:xfrm>
              <a:off x="5877200" y="424975"/>
              <a:ext cx="21075" cy="8425"/>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4"/>
            <p:cNvSpPr/>
            <p:nvPr/>
          </p:nvSpPr>
          <p:spPr>
            <a:xfrm>
              <a:off x="5951275" y="446025"/>
              <a:ext cx="15175" cy="6750"/>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4"/>
            <p:cNvSpPr/>
            <p:nvPr/>
          </p:nvSpPr>
          <p:spPr>
            <a:xfrm>
              <a:off x="5971475" y="452750"/>
              <a:ext cx="21900" cy="6750"/>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4"/>
            <p:cNvSpPr/>
            <p:nvPr/>
          </p:nvSpPr>
          <p:spPr>
            <a:xfrm>
              <a:off x="5927700" y="438425"/>
              <a:ext cx="17700" cy="6775"/>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4"/>
            <p:cNvSpPr/>
            <p:nvPr/>
          </p:nvSpPr>
          <p:spPr>
            <a:xfrm>
              <a:off x="5904150" y="430850"/>
              <a:ext cx="18525" cy="6775"/>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4"/>
            <p:cNvSpPr/>
            <p:nvPr/>
          </p:nvSpPr>
          <p:spPr>
            <a:xfrm>
              <a:off x="5057400" y="2393700"/>
              <a:ext cx="63150" cy="68225"/>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4"/>
            <p:cNvSpPr/>
            <p:nvPr/>
          </p:nvSpPr>
          <p:spPr>
            <a:xfrm>
              <a:off x="59218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4"/>
            <p:cNvSpPr/>
            <p:nvPr/>
          </p:nvSpPr>
          <p:spPr>
            <a:xfrm>
              <a:off x="5876375" y="2346575"/>
              <a:ext cx="63975" cy="44625"/>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4"/>
            <p:cNvSpPr/>
            <p:nvPr/>
          </p:nvSpPr>
          <p:spPr>
            <a:xfrm>
              <a:off x="596052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4"/>
            <p:cNvSpPr/>
            <p:nvPr/>
          </p:nvSpPr>
          <p:spPr>
            <a:xfrm>
              <a:off x="59748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4"/>
            <p:cNvSpPr/>
            <p:nvPr/>
          </p:nvSpPr>
          <p:spPr>
            <a:xfrm>
              <a:off x="5803125" y="2348250"/>
              <a:ext cx="66525" cy="40425"/>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4"/>
            <p:cNvSpPr/>
            <p:nvPr/>
          </p:nvSpPr>
          <p:spPr>
            <a:xfrm>
              <a:off x="52013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4"/>
            <p:cNvSpPr/>
            <p:nvPr/>
          </p:nvSpPr>
          <p:spPr>
            <a:xfrm>
              <a:off x="5355350" y="2348250"/>
              <a:ext cx="69050" cy="40425"/>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4"/>
            <p:cNvSpPr/>
            <p:nvPr/>
          </p:nvSpPr>
          <p:spPr>
            <a:xfrm>
              <a:off x="5901625" y="2535950"/>
              <a:ext cx="64825" cy="62325"/>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4"/>
            <p:cNvSpPr/>
            <p:nvPr/>
          </p:nvSpPr>
          <p:spPr>
            <a:xfrm>
              <a:off x="5658375" y="2346575"/>
              <a:ext cx="63975" cy="44625"/>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4"/>
            <p:cNvSpPr/>
            <p:nvPr/>
          </p:nvSpPr>
          <p:spPr>
            <a:xfrm>
              <a:off x="5430250" y="2348250"/>
              <a:ext cx="69050" cy="40425"/>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4"/>
            <p:cNvSpPr/>
            <p:nvPr/>
          </p:nvSpPr>
          <p:spPr>
            <a:xfrm>
              <a:off x="5132300" y="2346575"/>
              <a:ext cx="64000" cy="44625"/>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4"/>
            <p:cNvSpPr/>
            <p:nvPr/>
          </p:nvSpPr>
          <p:spPr>
            <a:xfrm>
              <a:off x="5729075" y="2348250"/>
              <a:ext cx="67350" cy="40425"/>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4"/>
            <p:cNvSpPr/>
            <p:nvPr/>
          </p:nvSpPr>
          <p:spPr>
            <a:xfrm>
              <a:off x="575010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4"/>
            <p:cNvSpPr/>
            <p:nvPr/>
          </p:nvSpPr>
          <p:spPr>
            <a:xfrm>
              <a:off x="5766100" y="2489675"/>
              <a:ext cx="19375" cy="2022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4"/>
            <p:cNvSpPr/>
            <p:nvPr/>
          </p:nvSpPr>
          <p:spPr>
            <a:xfrm>
              <a:off x="5729900" y="2607500"/>
              <a:ext cx="57275" cy="62325"/>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4"/>
            <p:cNvSpPr/>
            <p:nvPr/>
          </p:nvSpPr>
          <p:spPr>
            <a:xfrm>
              <a:off x="5784625" y="2559525"/>
              <a:ext cx="18525" cy="21900"/>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4"/>
            <p:cNvSpPr/>
            <p:nvPr/>
          </p:nvSpPr>
          <p:spPr>
            <a:xfrm>
              <a:off x="5745050" y="24677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4"/>
            <p:cNvSpPr/>
            <p:nvPr/>
          </p:nvSpPr>
          <p:spPr>
            <a:xfrm>
              <a:off x="575767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4"/>
            <p:cNvSpPr/>
            <p:nvPr/>
          </p:nvSpPr>
          <p:spPr>
            <a:xfrm>
              <a:off x="5889000" y="2464425"/>
              <a:ext cx="63150" cy="68200"/>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4"/>
            <p:cNvSpPr/>
            <p:nvPr/>
          </p:nvSpPr>
          <p:spPr>
            <a:xfrm>
              <a:off x="5830900" y="2536800"/>
              <a:ext cx="58125" cy="62300"/>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4"/>
            <p:cNvSpPr/>
            <p:nvPr/>
          </p:nvSpPr>
          <p:spPr>
            <a:xfrm>
              <a:off x="5835950" y="2487975"/>
              <a:ext cx="22750" cy="18550"/>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4"/>
            <p:cNvSpPr/>
            <p:nvPr/>
          </p:nvSpPr>
          <p:spPr>
            <a:xfrm>
              <a:off x="581660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4"/>
            <p:cNvSpPr/>
            <p:nvPr/>
          </p:nvSpPr>
          <p:spPr>
            <a:xfrm>
              <a:off x="5979900" y="2689150"/>
              <a:ext cx="22750" cy="15175"/>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4"/>
            <p:cNvSpPr/>
            <p:nvPr/>
          </p:nvSpPr>
          <p:spPr>
            <a:xfrm>
              <a:off x="6049750" y="2427375"/>
              <a:ext cx="28650" cy="2022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4"/>
            <p:cNvSpPr/>
            <p:nvPr/>
          </p:nvSpPr>
          <p:spPr>
            <a:xfrm>
              <a:off x="5938650" y="2604125"/>
              <a:ext cx="155750" cy="69900"/>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4"/>
            <p:cNvSpPr/>
            <p:nvPr/>
          </p:nvSpPr>
          <p:spPr>
            <a:xfrm>
              <a:off x="5744225" y="2620125"/>
              <a:ext cx="22750" cy="13500"/>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4"/>
            <p:cNvSpPr/>
            <p:nvPr/>
          </p:nvSpPr>
          <p:spPr>
            <a:xfrm>
              <a:off x="6030400" y="2712725"/>
              <a:ext cx="64000" cy="41250"/>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4"/>
            <p:cNvSpPr/>
            <p:nvPr/>
          </p:nvSpPr>
          <p:spPr>
            <a:xfrm>
              <a:off x="5958000" y="2678200"/>
              <a:ext cx="62325" cy="74950"/>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4"/>
            <p:cNvSpPr/>
            <p:nvPr/>
          </p:nvSpPr>
          <p:spPr>
            <a:xfrm>
              <a:off x="6028700" y="2718600"/>
              <a:ext cx="4250" cy="35375"/>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4"/>
            <p:cNvSpPr/>
            <p:nvPr/>
          </p:nvSpPr>
          <p:spPr>
            <a:xfrm>
              <a:off x="6053950" y="2723650"/>
              <a:ext cx="14350" cy="19400"/>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4"/>
            <p:cNvSpPr/>
            <p:nvPr/>
          </p:nvSpPr>
          <p:spPr>
            <a:xfrm>
              <a:off x="6056475" y="2501450"/>
              <a:ext cx="27825" cy="22750"/>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4"/>
            <p:cNvSpPr/>
            <p:nvPr/>
          </p:nvSpPr>
          <p:spPr>
            <a:xfrm>
              <a:off x="5990825" y="2395400"/>
              <a:ext cx="101875" cy="63150"/>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4"/>
            <p:cNvSpPr/>
            <p:nvPr/>
          </p:nvSpPr>
          <p:spPr>
            <a:xfrm>
              <a:off x="6030400" y="2466100"/>
              <a:ext cx="66525" cy="132175"/>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4"/>
            <p:cNvSpPr/>
            <p:nvPr/>
          </p:nvSpPr>
          <p:spPr>
            <a:xfrm>
              <a:off x="5982425" y="2726175"/>
              <a:ext cx="21050" cy="12650"/>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4"/>
            <p:cNvSpPr/>
            <p:nvPr/>
          </p:nvSpPr>
          <p:spPr>
            <a:xfrm>
              <a:off x="5072550" y="2497250"/>
              <a:ext cx="28625" cy="23575"/>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4"/>
            <p:cNvSpPr/>
            <p:nvPr/>
          </p:nvSpPr>
          <p:spPr>
            <a:xfrm>
              <a:off x="5868800" y="2605825"/>
              <a:ext cx="63150" cy="68200"/>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4"/>
            <p:cNvSpPr/>
            <p:nvPr/>
          </p:nvSpPr>
          <p:spPr>
            <a:xfrm>
              <a:off x="5128100" y="2676525"/>
              <a:ext cx="63150" cy="78300"/>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4"/>
            <p:cNvSpPr/>
            <p:nvPr/>
          </p:nvSpPr>
          <p:spPr>
            <a:xfrm>
              <a:off x="5055700" y="2464425"/>
              <a:ext cx="103550" cy="65675"/>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4"/>
            <p:cNvSpPr/>
            <p:nvPr/>
          </p:nvSpPr>
          <p:spPr>
            <a:xfrm>
              <a:off x="5059075" y="2348250"/>
              <a:ext cx="66525" cy="40425"/>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4" name="Google Shape;284;p4"/>
            <p:cNvSpPr/>
            <p:nvPr/>
          </p:nvSpPr>
          <p:spPr>
            <a:xfrm>
              <a:off x="5055700" y="2677375"/>
              <a:ext cx="64850" cy="7240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4"/>
            <p:cNvSpPr/>
            <p:nvPr/>
          </p:nvSpPr>
          <p:spPr>
            <a:xfrm>
              <a:off x="5722325" y="2677375"/>
              <a:ext cx="80825" cy="7240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4"/>
            <p:cNvSpPr/>
            <p:nvPr/>
          </p:nvSpPr>
          <p:spPr>
            <a:xfrm>
              <a:off x="5811550" y="2677375"/>
              <a:ext cx="65675" cy="75775"/>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4"/>
            <p:cNvSpPr/>
            <p:nvPr/>
          </p:nvSpPr>
          <p:spPr>
            <a:xfrm>
              <a:off x="5363775" y="2677375"/>
              <a:ext cx="351000" cy="78300"/>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8" name="Google Shape;288;p4"/>
            <p:cNvSpPr/>
            <p:nvPr/>
          </p:nvSpPr>
          <p:spPr>
            <a:xfrm>
              <a:off x="5273700" y="2674850"/>
              <a:ext cx="85050" cy="79125"/>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89" name="Google Shape;289;p4"/>
          <p:cNvSpPr txBox="1"/>
          <p:nvPr>
            <p:ph type="ctrTitle"/>
          </p:nvPr>
        </p:nvSpPr>
        <p:spPr>
          <a:xfrm>
            <a:off x="1557875" y="1539025"/>
            <a:ext cx="6028200" cy="15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4200"/>
              <a:buFont typeface="Calibri"/>
              <a:buNone/>
              <a:defRPr>
                <a:solidFill>
                  <a:srgbClr val="FFFFFF"/>
                </a:solidFill>
                <a:latin typeface="Calibri"/>
                <a:ea typeface="Calibri"/>
                <a:cs typeface="Calibri"/>
                <a:sym typeface="Calibri"/>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290" name="Google Shape;290;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p:cSld name="BLANK_3">
    <p:bg>
      <p:bgPr>
        <a:solidFill>
          <a:srgbClr val="F5F6F7"/>
        </a:solidFill>
      </p:bgPr>
    </p:bg>
    <p:spTree>
      <p:nvGrpSpPr>
        <p:cNvPr id="291" name="Shape 291"/>
        <p:cNvGrpSpPr/>
        <p:nvPr/>
      </p:nvGrpSpPr>
      <p:grpSpPr>
        <a:xfrm>
          <a:off x="0" y="0"/>
          <a:ext cx="0" cy="0"/>
          <a:chOff x="0" y="0"/>
          <a:chExt cx="0" cy="0"/>
        </a:xfrm>
      </p:grpSpPr>
      <p:sp>
        <p:nvSpPr>
          <p:cNvPr id="292" name="Google Shape;29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93" name="Google Shape;293;p5"/>
          <p:cNvCxnSpPr/>
          <p:nvPr/>
        </p:nvCxnSpPr>
        <p:spPr>
          <a:xfrm>
            <a:off x="2069775" y="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94" name="Google Shape;294;p5"/>
          <p:cNvCxnSpPr/>
          <p:nvPr/>
        </p:nvCxnSpPr>
        <p:spPr>
          <a:xfrm flipH="1">
            <a:off x="2070600" y="2592800"/>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95" name="Google Shape;295;p5"/>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296" name="Google Shape;296;p5"/>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2 ">
  <p:cSld name="BLANK_2">
    <p:bg>
      <p:bgPr>
        <a:solidFill>
          <a:srgbClr val="F5F6F7"/>
        </a:solidFill>
      </p:bgPr>
    </p:bg>
    <p:spTree>
      <p:nvGrpSpPr>
        <p:cNvPr id="297" name="Shape 297"/>
        <p:cNvGrpSpPr/>
        <p:nvPr/>
      </p:nvGrpSpPr>
      <p:grpSpPr>
        <a:xfrm>
          <a:off x="0" y="0"/>
          <a:ext cx="0" cy="0"/>
          <a:chOff x="0" y="0"/>
          <a:chExt cx="0" cy="0"/>
        </a:xfrm>
      </p:grpSpPr>
      <p:sp>
        <p:nvSpPr>
          <p:cNvPr id="298" name="Google Shape;298;p6"/>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300" name="Google Shape;300;p6"/>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01" name="Google Shape;301;p6"/>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02" name="Google Shape;302;p6"/>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303" name="Google Shape;303;p6"/>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p:cSld name="CUSTOM">
    <p:spTree>
      <p:nvGrpSpPr>
        <p:cNvPr id="304" name="Shape 304"/>
        <p:cNvGrpSpPr/>
        <p:nvPr/>
      </p:nvGrpSpPr>
      <p:grpSpPr>
        <a:xfrm>
          <a:off x="0" y="0"/>
          <a:ext cx="0" cy="0"/>
          <a:chOff x="0" y="0"/>
          <a:chExt cx="0" cy="0"/>
        </a:xfrm>
      </p:grpSpPr>
      <p:sp>
        <p:nvSpPr>
          <p:cNvPr id="305" name="Google Shape;305;p7"/>
          <p:cNvSpPr/>
          <p:nvPr/>
        </p:nvSpPr>
        <p:spPr>
          <a:xfrm>
            <a:off x="342645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6" name="Google Shape;306;p7"/>
          <p:cNvSpPr/>
          <p:nvPr/>
        </p:nvSpPr>
        <p:spPr>
          <a:xfrm>
            <a:off x="565475"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7" name="Google Shape;307;p7"/>
          <p:cNvSpPr/>
          <p:nvPr/>
        </p:nvSpPr>
        <p:spPr>
          <a:xfrm>
            <a:off x="624311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8" name="Google Shape;308;p7"/>
          <p:cNvSpPr txBox="1"/>
          <p:nvPr/>
        </p:nvSpPr>
        <p:spPr>
          <a:xfrm>
            <a:off x="475025"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09" name="Google Shape;309;p7"/>
          <p:cNvSpPr txBox="1"/>
          <p:nvPr/>
        </p:nvSpPr>
        <p:spPr>
          <a:xfrm>
            <a:off x="3331950"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0" name="Google Shape;310;p7"/>
          <p:cNvSpPr txBox="1"/>
          <p:nvPr/>
        </p:nvSpPr>
        <p:spPr>
          <a:xfrm>
            <a:off x="6077810" y="3692200"/>
            <a:ext cx="26217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1" name="Google Shape;311;p7"/>
          <p:cNvSpPr txBox="1"/>
          <p:nvPr/>
        </p:nvSpPr>
        <p:spPr>
          <a:xfrm>
            <a:off x="0" y="76850"/>
            <a:ext cx="91440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800">
              <a:solidFill>
                <a:srgbClr val="674EA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2">
  <p:cSld name="CUSTOM_1">
    <p:spTree>
      <p:nvGrpSpPr>
        <p:cNvPr id="312" name="Shape 312"/>
        <p:cNvGrpSpPr/>
        <p:nvPr/>
      </p:nvGrpSpPr>
      <p:grpSpPr>
        <a:xfrm>
          <a:off x="0" y="0"/>
          <a:ext cx="0" cy="0"/>
          <a:chOff x="0" y="0"/>
          <a:chExt cx="0" cy="0"/>
        </a:xfrm>
      </p:grpSpPr>
      <p:sp>
        <p:nvSpPr>
          <p:cNvPr id="313" name="Google Shape;313;p8"/>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txBox="1"/>
          <p:nvPr/>
        </p:nvSpPr>
        <p:spPr>
          <a:xfrm>
            <a:off x="2514600" y="3398520"/>
            <a:ext cx="6395700" cy="13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Clr>
                <a:schemeClr val="dk1"/>
              </a:buClr>
              <a:buSzPts val="1100"/>
              <a:buFont typeface="Arial"/>
              <a:buNone/>
            </a:pPr>
            <a:r>
              <a:t/>
            </a:r>
            <a:endParaRPr b="1" sz="2400">
              <a:solidFill>
                <a:srgbClr val="674EA7"/>
              </a:solidFill>
              <a:latin typeface="Calibri"/>
              <a:ea typeface="Calibri"/>
              <a:cs typeface="Calibri"/>
              <a:sym typeface="Calibri"/>
            </a:endParaRPr>
          </a:p>
        </p:txBody>
      </p:sp>
      <p:sp>
        <p:nvSpPr>
          <p:cNvPr id="315" name="Google Shape;315;p8"/>
          <p:cNvSpPr txBox="1"/>
          <p:nvPr/>
        </p:nvSpPr>
        <p:spPr>
          <a:xfrm>
            <a:off x="0" y="2144150"/>
            <a:ext cx="2341500" cy="84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000">
              <a:solidFill>
                <a:srgbClr val="FFFFFF"/>
              </a:solidFill>
              <a:latin typeface="Calibri"/>
              <a:ea typeface="Calibri"/>
              <a:cs typeface="Calibri"/>
              <a:sym typeface="Calibri"/>
            </a:endParaRPr>
          </a:p>
        </p:txBody>
      </p:sp>
      <p:cxnSp>
        <p:nvCxnSpPr>
          <p:cNvPr id="316" name="Google Shape;316;p8"/>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17" name="Google Shape;317;p8"/>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18" name="Google Shape;318;p8"/>
          <p:cNvSpPr/>
          <p:nvPr/>
        </p:nvSpPr>
        <p:spPr>
          <a:xfrm>
            <a:off x="4572000" y="914400"/>
            <a:ext cx="2291100" cy="2291100"/>
          </a:xfrm>
          <a:prstGeom prst="ellipse">
            <a:avLst/>
          </a:prstGeom>
          <a:noFill/>
          <a:ln cap="rnd" cmpd="sng" w="9525">
            <a:solidFill>
              <a:srgbClr val="6FA8DC"/>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3E50"/>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Blank">
  <p:cSld name="BLANK_1_1">
    <p:bg>
      <p:bgPr>
        <a:solidFill>
          <a:srgbClr val="F5F6F7"/>
        </a:solidFill>
      </p:bgPr>
    </p:bg>
    <p:spTree>
      <p:nvGrpSpPr>
        <p:cNvPr id="319" name="Shape 319"/>
        <p:cNvGrpSpPr/>
        <p:nvPr/>
      </p:nvGrpSpPr>
      <p:grpSpPr>
        <a:xfrm>
          <a:off x="0" y="0"/>
          <a:ext cx="0" cy="0"/>
          <a:chOff x="0" y="0"/>
          <a:chExt cx="0" cy="0"/>
        </a:xfrm>
      </p:grpSpPr>
      <p:sp>
        <p:nvSpPr>
          <p:cNvPr id="320" name="Google Shape;32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9"/>
          <p:cNvSpPr txBox="1"/>
          <p:nvPr/>
        </p:nvSpPr>
        <p:spPr>
          <a:xfrm>
            <a:off x="3352825" y="59775"/>
            <a:ext cx="5457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
        <p:nvSpPr>
          <p:cNvPr id="322" name="Google Shape;322;p9"/>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solidFill>
                <a:srgbClr val="2C3E50"/>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More Info">
  <p:cSld name="CUSTOM_2">
    <p:bg>
      <p:bgPr>
        <a:solidFill>
          <a:srgbClr val="95A5A6"/>
        </a:solidFill>
      </p:bgPr>
    </p:bg>
    <p:spTree>
      <p:nvGrpSpPr>
        <p:cNvPr id="323" name="Shape 323"/>
        <p:cNvGrpSpPr/>
        <p:nvPr/>
      </p:nvGrpSpPr>
      <p:grpSpPr>
        <a:xfrm>
          <a:off x="0" y="0"/>
          <a:ext cx="0" cy="0"/>
          <a:chOff x="0" y="0"/>
          <a:chExt cx="0" cy="0"/>
        </a:xfrm>
      </p:grpSpPr>
      <p:sp>
        <p:nvSpPr>
          <p:cNvPr id="324" name="Google Shape;324;p10"/>
          <p:cNvSpPr txBox="1"/>
          <p:nvPr/>
        </p:nvSpPr>
        <p:spPr>
          <a:xfrm>
            <a:off x="52725" y="104300"/>
            <a:ext cx="90912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5" name="Google Shape;325;p10"/>
          <p:cNvSpPr/>
          <p:nvPr/>
        </p:nvSpPr>
        <p:spPr>
          <a:xfrm>
            <a:off x="566505" y="1355950"/>
            <a:ext cx="5243400" cy="3418200"/>
          </a:xfrm>
          <a:prstGeom prst="rect">
            <a:avLst/>
          </a:prstGeom>
          <a:solidFill>
            <a:srgbClr val="F5F6F7"/>
          </a:solidFill>
          <a:ln cap="flat" cmpd="sng" w="19050">
            <a:solidFill>
              <a:srgbClr val="F5F6F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5F6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9100"/>
            <a:ext cx="8520600" cy="707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4200"/>
              <a:buFont typeface="Calibri"/>
              <a:buNone/>
              <a:defRPr b="1" sz="42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1pPr>
            <a:lvl2pPr indent="-355600" lvl="1" marL="914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2pPr>
            <a:lvl3pPr indent="-355600" lvl="2" marL="1371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3pPr>
            <a:lvl4pPr indent="-355600" lvl="3" marL="18288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4pPr>
            <a:lvl5pPr indent="-355600" lvl="4" marL="22860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5pPr>
            <a:lvl6pPr indent="-355600" lvl="5" marL="27432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6pPr>
            <a:lvl7pPr indent="-355600" lvl="6" marL="3200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7pPr>
            <a:lvl8pPr indent="-355600" lvl="7" marL="3657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8pPr>
            <a:lvl9pPr indent="-355600" lvl="8" marL="4114800">
              <a:lnSpc>
                <a:spcPct val="115000"/>
              </a:lnSpc>
              <a:spcBef>
                <a:spcPts val="1600"/>
              </a:spcBef>
              <a:spcAft>
                <a:spcPts val="1600"/>
              </a:spcAft>
              <a:buClr>
                <a:schemeClr val="dk2"/>
              </a:buClr>
              <a:buSzPts val="2000"/>
              <a:buFont typeface="Calibri"/>
              <a:buChar char="■"/>
              <a:defRPr sz="20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hyperlink" Target="http://www.slidescarnival.com/" TargetMode="External"/><Relationship Id="rId4" Type="http://schemas.openxmlformats.org/officeDocument/2006/relationships/hyperlink" Target="https://unsplash.com/photos/FfbVFLAVsc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12"/>
          <p:cNvSpPr txBox="1"/>
          <p:nvPr>
            <p:ph type="ctrTitle"/>
          </p:nvPr>
        </p:nvSpPr>
        <p:spPr>
          <a:xfrm>
            <a:off x="1557875" y="1408975"/>
            <a:ext cx="6028200" cy="172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t>GETTING YOUR BOOK TO MARKET</a:t>
            </a:r>
            <a:r>
              <a:rPr lang="en"/>
              <a:t> </a:t>
            </a:r>
            <a:endParaRPr/>
          </a:p>
          <a:p>
            <a:pPr indent="0" lvl="0" marL="0" rtl="0" algn="ctr">
              <a:lnSpc>
                <a:spcPct val="100000"/>
              </a:lnSpc>
              <a:spcBef>
                <a:spcPts val="0"/>
              </a:spcBef>
              <a:spcAft>
                <a:spcPts val="0"/>
              </a:spcAft>
              <a:buClr>
                <a:schemeClr val="dk1"/>
              </a:buClr>
              <a:buSzPts val="1100"/>
              <a:buFont typeface="Arial"/>
              <a:buNone/>
            </a:pPr>
            <a:r>
              <a:rPr b="0" lang="en" sz="1800">
                <a:solidFill>
                  <a:srgbClr val="000000"/>
                </a:solidFill>
              </a:rPr>
              <a:t>The Finishing Touches</a:t>
            </a:r>
            <a:endParaRPr b="0" sz="1800">
              <a:solidFill>
                <a:srgbClr val="000000"/>
              </a:solidFill>
            </a:endParaRPr>
          </a:p>
          <a:p>
            <a:pPr indent="0" lvl="0" marL="0" rtl="0" algn="ctr">
              <a:lnSpc>
                <a:spcPct val="100000"/>
              </a:lnSpc>
              <a:spcBef>
                <a:spcPts val="0"/>
              </a:spcBef>
              <a:spcAft>
                <a:spcPts val="0"/>
              </a:spcAft>
              <a:buClr>
                <a:schemeClr val="dk1"/>
              </a:buClr>
              <a:buSzPts val="1100"/>
              <a:buFont typeface="Arial"/>
              <a:buNone/>
            </a:pPr>
            <a:r>
              <a:rPr b="0" lang="en" sz="1800">
                <a:solidFill>
                  <a:srgbClr val="000000"/>
                </a:solidFill>
              </a:rPr>
              <a:t>Copyright Registration</a:t>
            </a:r>
            <a:endParaRPr b="0" sz="1800">
              <a:solidFill>
                <a:srgbClr val="000000"/>
              </a:solidFill>
            </a:endParaRPr>
          </a:p>
          <a:p>
            <a:pPr indent="0" lvl="0" marL="0" rtl="0" algn="ctr">
              <a:lnSpc>
                <a:spcPct val="100000"/>
              </a:lnSpc>
              <a:spcBef>
                <a:spcPts val="0"/>
              </a:spcBef>
              <a:spcAft>
                <a:spcPts val="0"/>
              </a:spcAft>
              <a:buClr>
                <a:schemeClr val="dk1"/>
              </a:buClr>
              <a:buSzPts val="1100"/>
              <a:buFont typeface="Arial"/>
              <a:buNone/>
            </a:pPr>
            <a:r>
              <a:rPr b="0" lang="en" sz="1800">
                <a:solidFill>
                  <a:srgbClr val="000000"/>
                </a:solidFill>
              </a:rPr>
              <a:t>Advertising and Promotion</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13"/>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Duty to Publish</a:t>
            </a:r>
            <a:endParaRPr sz="4200">
              <a:solidFill>
                <a:srgbClr val="3D85C6"/>
              </a:solidFill>
              <a:latin typeface="Calibri"/>
              <a:ea typeface="Calibri"/>
              <a:cs typeface="Calibri"/>
              <a:sym typeface="Calibri"/>
            </a:endParaRPr>
          </a:p>
        </p:txBody>
      </p:sp>
      <p:sp>
        <p:nvSpPr>
          <p:cNvPr id="342" name="Google Shape;342;p13"/>
          <p:cNvSpPr txBox="1"/>
          <p:nvPr/>
        </p:nvSpPr>
        <p:spPr>
          <a:xfrm>
            <a:off x="2656025" y="978323"/>
            <a:ext cx="6484200" cy="8877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000">
                <a:solidFill>
                  <a:srgbClr val="2C3E50"/>
                </a:solidFill>
                <a:latin typeface="Calibri"/>
                <a:ea typeface="Calibri"/>
                <a:cs typeface="Calibri"/>
                <a:sym typeface="Calibri"/>
              </a:rPr>
              <a:t>Obligate the publisher to publish the work and provide a timeline for publication.</a:t>
            </a:r>
            <a:endParaRPr sz="2000">
              <a:solidFill>
                <a:srgbClr val="2C3E50"/>
              </a:solidFill>
              <a:latin typeface="Calibri"/>
              <a:ea typeface="Calibri"/>
              <a:cs typeface="Calibri"/>
              <a:sym typeface="Calibri"/>
            </a:endParaRPr>
          </a:p>
          <a:p>
            <a:pPr indent="0" lvl="0" marL="0" rtl="0" algn="l">
              <a:spcBef>
                <a:spcPts val="1000"/>
              </a:spcBef>
              <a:spcAft>
                <a:spcPts val="1000"/>
              </a:spcAft>
              <a:buNone/>
            </a:pPr>
            <a:r>
              <a:t/>
            </a:r>
            <a:endParaRPr sz="2000">
              <a:solidFill>
                <a:srgbClr val="2C3E50"/>
              </a:solidFill>
              <a:latin typeface="Calibri"/>
              <a:ea typeface="Calibri"/>
              <a:cs typeface="Calibri"/>
              <a:sym typeface="Calibri"/>
            </a:endParaRPr>
          </a:p>
        </p:txBody>
      </p:sp>
      <p:pic>
        <p:nvPicPr>
          <p:cNvPr id="343" name="Google Shape;343;p13"/>
          <p:cNvPicPr preferRelativeResize="0"/>
          <p:nvPr/>
        </p:nvPicPr>
        <p:blipFill>
          <a:blip r:embed="rId3">
            <a:alphaModFix/>
          </a:blip>
          <a:stretch>
            <a:fillRect/>
          </a:stretch>
        </p:blipFill>
        <p:spPr>
          <a:xfrm>
            <a:off x="0" y="3400"/>
            <a:ext cx="2571750" cy="5143500"/>
          </a:xfrm>
          <a:prstGeom prst="rect">
            <a:avLst/>
          </a:prstGeom>
          <a:noFill/>
          <a:ln>
            <a:noFill/>
          </a:ln>
        </p:spPr>
      </p:pic>
      <p:sp>
        <p:nvSpPr>
          <p:cNvPr id="344" name="Google Shape;344;p13"/>
          <p:cNvSpPr/>
          <p:nvPr/>
        </p:nvSpPr>
        <p:spPr>
          <a:xfrm>
            <a:off x="2826925" y="1813952"/>
            <a:ext cx="6140100" cy="32775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txBox="1"/>
          <p:nvPr/>
        </p:nvSpPr>
        <p:spPr>
          <a:xfrm>
            <a:off x="3287075" y="2270325"/>
            <a:ext cx="5679900" cy="282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Be specific (e.g., within 18-24 months of acceptance instead of “at a time publisher deems appropriate”).</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Avoid catch-all phrases that allow publisher to push back publication at its sole discretion. </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Specify a timeframe for publication if external circumstances (“acts of God”) delay publication.</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rPr lang="en" sz="1800">
                <a:solidFill>
                  <a:srgbClr val="2C3E50"/>
                </a:solidFill>
                <a:latin typeface="Calibri"/>
                <a:ea typeface="Calibri"/>
                <a:cs typeface="Calibri"/>
                <a:sym typeface="Calibri"/>
              </a:rPr>
              <a:t>Include reversion clause in event publisher fails to publish.</a:t>
            </a:r>
            <a:endParaRPr sz="1800">
              <a:solidFill>
                <a:srgbClr val="2C3E50"/>
              </a:solidFill>
              <a:latin typeface="Calibri"/>
              <a:ea typeface="Calibri"/>
              <a:cs typeface="Calibri"/>
              <a:sym typeface="Calibri"/>
            </a:endParaRPr>
          </a:p>
        </p:txBody>
      </p:sp>
      <p:sp>
        <p:nvSpPr>
          <p:cNvPr id="346" name="Google Shape;346;p13"/>
          <p:cNvSpPr/>
          <p:nvPr/>
        </p:nvSpPr>
        <p:spPr>
          <a:xfrm>
            <a:off x="2930988" y="3931259"/>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2930988" y="4662046"/>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txBox="1"/>
          <p:nvPr/>
        </p:nvSpPr>
        <p:spPr>
          <a:xfrm>
            <a:off x="2826925" y="1838502"/>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sp>
        <p:nvSpPr>
          <p:cNvPr id="349" name="Google Shape;349;p13"/>
          <p:cNvSpPr/>
          <p:nvPr/>
        </p:nvSpPr>
        <p:spPr>
          <a:xfrm>
            <a:off x="2930988" y="2431588"/>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2930988" y="3166838"/>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14"/>
          <p:cNvSpPr txBox="1"/>
          <p:nvPr/>
        </p:nvSpPr>
        <p:spPr>
          <a:xfrm>
            <a:off x="2656025" y="978331"/>
            <a:ext cx="6484200" cy="927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000">
                <a:solidFill>
                  <a:srgbClr val="2C3E50"/>
                </a:solidFill>
                <a:latin typeface="Calibri"/>
                <a:ea typeface="Calibri"/>
                <a:cs typeface="Calibri"/>
                <a:sym typeface="Calibri"/>
              </a:rPr>
              <a:t>Identify who is responsible for registering a work.</a:t>
            </a:r>
            <a:endParaRPr sz="2000">
              <a:solidFill>
                <a:srgbClr val="2C3E50"/>
              </a:solidFill>
              <a:latin typeface="Calibri"/>
              <a:ea typeface="Calibri"/>
              <a:cs typeface="Calibri"/>
              <a:sym typeface="Calibri"/>
            </a:endParaRPr>
          </a:p>
          <a:p>
            <a:pPr indent="0" lvl="0" marL="0" rtl="0" algn="l">
              <a:spcBef>
                <a:spcPts val="1000"/>
              </a:spcBef>
              <a:spcAft>
                <a:spcPts val="1000"/>
              </a:spcAft>
              <a:buNone/>
            </a:pPr>
            <a:r>
              <a:t/>
            </a:r>
            <a:endParaRPr sz="2200">
              <a:solidFill>
                <a:srgbClr val="2C3E50"/>
              </a:solidFill>
              <a:latin typeface="Merriweather"/>
              <a:ea typeface="Merriweather"/>
              <a:cs typeface="Merriweather"/>
              <a:sym typeface="Merriweather"/>
            </a:endParaRPr>
          </a:p>
        </p:txBody>
      </p:sp>
      <p:sp>
        <p:nvSpPr>
          <p:cNvPr id="356" name="Google Shape;356;p14"/>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Copyright Registration</a:t>
            </a:r>
            <a:endParaRPr b="1" sz="4200">
              <a:solidFill>
                <a:srgbClr val="3D85C6"/>
              </a:solidFill>
              <a:latin typeface="Calibri"/>
              <a:ea typeface="Calibri"/>
              <a:cs typeface="Calibri"/>
              <a:sym typeface="Calibri"/>
            </a:endParaRPr>
          </a:p>
        </p:txBody>
      </p:sp>
      <p:pic>
        <p:nvPicPr>
          <p:cNvPr id="357" name="Google Shape;357;p14"/>
          <p:cNvPicPr preferRelativeResize="0"/>
          <p:nvPr/>
        </p:nvPicPr>
        <p:blipFill rotWithShape="1">
          <a:blip r:embed="rId3">
            <a:alphaModFix/>
          </a:blip>
          <a:srcRect b="0" l="0" r="0" t="0"/>
          <a:stretch/>
        </p:blipFill>
        <p:spPr>
          <a:xfrm>
            <a:off x="-27332" y="0"/>
            <a:ext cx="2570600" cy="5141201"/>
          </a:xfrm>
          <a:prstGeom prst="rect">
            <a:avLst/>
          </a:prstGeom>
          <a:noFill/>
          <a:ln>
            <a:noFill/>
          </a:ln>
        </p:spPr>
      </p:pic>
      <p:sp>
        <p:nvSpPr>
          <p:cNvPr id="358" name="Google Shape;358;p14"/>
          <p:cNvSpPr/>
          <p:nvPr/>
        </p:nvSpPr>
        <p:spPr>
          <a:xfrm>
            <a:off x="2826925" y="2028550"/>
            <a:ext cx="6140100" cy="25581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txBox="1"/>
          <p:nvPr/>
        </p:nvSpPr>
        <p:spPr>
          <a:xfrm>
            <a:off x="3287075" y="2488475"/>
            <a:ext cx="5503200" cy="177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If the publisher is responsible for registering the work, clarify that it should be done within 3 months of publication.</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rPr lang="en" sz="1800">
                <a:solidFill>
                  <a:srgbClr val="2C3E50"/>
                </a:solidFill>
                <a:latin typeface="Calibri"/>
                <a:ea typeface="Calibri"/>
                <a:cs typeface="Calibri"/>
                <a:sym typeface="Calibri"/>
              </a:rPr>
              <a:t>If the publisher will add a copyright notice, consider asking for the notice to recognize fair use.</a:t>
            </a:r>
            <a:endParaRPr sz="1800">
              <a:latin typeface="Calibri"/>
              <a:ea typeface="Calibri"/>
              <a:cs typeface="Calibri"/>
              <a:sym typeface="Calibri"/>
            </a:endParaRPr>
          </a:p>
        </p:txBody>
      </p:sp>
      <p:sp>
        <p:nvSpPr>
          <p:cNvPr id="360" name="Google Shape;360;p14"/>
          <p:cNvSpPr txBox="1"/>
          <p:nvPr/>
        </p:nvSpPr>
        <p:spPr>
          <a:xfrm>
            <a:off x="2827025" y="2073100"/>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sp>
        <p:nvSpPr>
          <p:cNvPr id="361" name="Google Shape;361;p14"/>
          <p:cNvSpPr/>
          <p:nvPr/>
        </p:nvSpPr>
        <p:spPr>
          <a:xfrm>
            <a:off x="2930988" y="2621826"/>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2930988" y="3685558"/>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15"/>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FFFFFF"/>
                </a:solidFill>
                <a:latin typeface="Calibri"/>
                <a:ea typeface="Calibri"/>
                <a:cs typeface="Calibri"/>
                <a:sym typeface="Calibri"/>
              </a:rPr>
              <a:t>Credits</a:t>
            </a:r>
            <a:endParaRPr b="1" sz="4200">
              <a:solidFill>
                <a:srgbClr val="FFFFFF"/>
              </a:solidFill>
              <a:latin typeface="Calibri"/>
              <a:ea typeface="Calibri"/>
              <a:cs typeface="Calibri"/>
              <a:sym typeface="Calibri"/>
            </a:endParaRPr>
          </a:p>
        </p:txBody>
      </p:sp>
      <p:sp>
        <p:nvSpPr>
          <p:cNvPr id="368" name="Google Shape;368;p15"/>
          <p:cNvSpPr txBox="1"/>
          <p:nvPr>
            <p:ph idx="4294967295" type="subTitle"/>
          </p:nvPr>
        </p:nvSpPr>
        <p:spPr>
          <a:xfrm>
            <a:off x="645825" y="2724325"/>
            <a:ext cx="7521600" cy="2291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2C3E50"/>
                </a:solidFill>
              </a:rPr>
              <a:t>Graphics (slide 1) by </a:t>
            </a:r>
            <a:r>
              <a:rPr lang="en" sz="1000" u="sng">
                <a:solidFill>
                  <a:srgbClr val="F5F6F7"/>
                </a:solidFill>
                <a:hlinkClick r:id="rId3"/>
              </a:rPr>
              <a:t>SlidesCarnival</a:t>
            </a:r>
            <a:r>
              <a:rPr lang="en" sz="1000">
                <a:solidFill>
                  <a:srgbClr val="2C3E50"/>
                </a:solidFill>
              </a:rPr>
              <a:t>,</a:t>
            </a:r>
            <a:r>
              <a:rPr lang="en" sz="1000">
                <a:solidFill>
                  <a:srgbClr val="F5F6F7"/>
                </a:solidFill>
              </a:rPr>
              <a:t> </a:t>
            </a:r>
            <a:r>
              <a:rPr lang="en" sz="1000">
                <a:solidFill>
                  <a:srgbClr val="2C3E50"/>
                </a:solidFill>
              </a:rPr>
              <a:t>CC-BY 4.0</a:t>
            </a:r>
            <a:endParaRPr sz="1000">
              <a:solidFill>
                <a:srgbClr val="2C3E50"/>
              </a:solidFill>
            </a:endParaRPr>
          </a:p>
          <a:p>
            <a:pPr indent="0" lvl="0" marL="0" rtl="0" algn="ctr">
              <a:lnSpc>
                <a:spcPct val="100000"/>
              </a:lnSpc>
              <a:spcBef>
                <a:spcPts val="700"/>
              </a:spcBef>
              <a:spcAft>
                <a:spcPts val="700"/>
              </a:spcAft>
              <a:buClr>
                <a:schemeClr val="dk1"/>
              </a:buClr>
              <a:buSzPts val="1100"/>
              <a:buFont typeface="Arial"/>
              <a:buNone/>
            </a:pPr>
            <a:r>
              <a:rPr lang="en" sz="1000" u="sng">
                <a:solidFill>
                  <a:srgbClr val="F5F6F7"/>
                </a:solidFill>
                <a:hlinkClick r:id="rId4"/>
              </a:rPr>
              <a:t>Clock</a:t>
            </a:r>
            <a:r>
              <a:rPr lang="en" sz="1000" u="sng">
                <a:solidFill>
                  <a:srgbClr val="F5F6F7"/>
                </a:solidFill>
              </a:rPr>
              <a:t> </a:t>
            </a:r>
            <a:r>
              <a:rPr lang="en" sz="1000">
                <a:solidFill>
                  <a:srgbClr val="2C3E50"/>
                </a:solidFill>
              </a:rPr>
              <a:t>by Malvestida Magazine on Unsplash</a:t>
            </a:r>
            <a:endParaRPr sz="1000">
              <a:solidFill>
                <a:srgbClr val="2C3E50"/>
              </a:solidFill>
            </a:endParaRPr>
          </a:p>
        </p:txBody>
      </p:sp>
      <p:sp>
        <p:nvSpPr>
          <p:cNvPr id="369" name="Google Shape;369;p15"/>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800">
                <a:solidFill>
                  <a:srgbClr val="2C3E50"/>
                </a:solidFill>
                <a:latin typeface="Calibri"/>
                <a:ea typeface="Calibri"/>
                <a:cs typeface="Calibri"/>
                <a:sym typeface="Calibri"/>
              </a:rPr>
              <a:t>Authors Alliance is grateful to Arcadia – a charitable fund of Lisbet Rausing and Peter Baldwin – for a grant that supported the creation of these slides.</a:t>
            </a:r>
            <a:endParaRPr sz="1800">
              <a:solidFill>
                <a:srgbClr val="2C3E50"/>
              </a:solidFill>
              <a:latin typeface="Calibri"/>
              <a:ea typeface="Calibri"/>
              <a:cs typeface="Calibri"/>
              <a:sym typeface="Calibri"/>
            </a:endParaRPr>
          </a:p>
        </p:txBody>
      </p:sp>
      <p:sp>
        <p:nvSpPr>
          <p:cNvPr id="370" name="Google Shape;370;p15"/>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F5F6F7"/>
                </a:solidFill>
                <a:latin typeface="Calibri"/>
                <a:ea typeface="Calibri"/>
                <a:cs typeface="Calibri"/>
                <a:sym typeface="Calibri"/>
              </a:rPr>
              <a:t>Thanks to the creators who made and released these resources for free:</a:t>
            </a:r>
            <a:endParaRPr b="1" sz="1800">
              <a:solidFill>
                <a:srgbClr val="F5F6F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Authors Alliance WIB (Pub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