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5143500" cx="9144000"/>
  <p:notesSz cx="6858000" cy="9144000"/>
  <p:embeddedFontLst>
    <p:embeddedFont>
      <p:font typeface="Amatic SC"/>
      <p:regular r:id="rId15"/>
      <p:bold r:id="rId16"/>
    </p:embeddedFont>
    <p:embeddedFont>
      <p:font typeface="Merriweather"/>
      <p:regular r:id="rId17"/>
      <p:bold r:id="rId18"/>
      <p:italic r:id="rId19"/>
      <p:boldItalic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Merriweather-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AmaticSC-regular.fntdata"/><Relationship Id="rId14" Type="http://schemas.openxmlformats.org/officeDocument/2006/relationships/slide" Target="slides/slide9.xml"/><Relationship Id="rId17" Type="http://schemas.openxmlformats.org/officeDocument/2006/relationships/font" Target="fonts/Merriweather-regular.fntdata"/><Relationship Id="rId16" Type="http://schemas.openxmlformats.org/officeDocument/2006/relationships/font" Target="fonts/AmaticSC-bold.fntdata"/><Relationship Id="rId5" Type="http://schemas.openxmlformats.org/officeDocument/2006/relationships/notesMaster" Target="notesMasters/notesMaster1.xml"/><Relationship Id="rId19" Type="http://schemas.openxmlformats.org/officeDocument/2006/relationships/font" Target="fonts/Merriweather-italic.fntdata"/><Relationship Id="rId6" Type="http://schemas.openxmlformats.org/officeDocument/2006/relationships/slide" Target="slides/slide1.xml"/><Relationship Id="rId18" Type="http://schemas.openxmlformats.org/officeDocument/2006/relationships/font" Target="fonts/Merriweather-bold.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6" name="Shape 596"/>
        <p:cNvGrpSpPr/>
        <p:nvPr/>
      </p:nvGrpSpPr>
      <p:grpSpPr>
        <a:xfrm>
          <a:off x="0" y="0"/>
          <a:ext cx="0" cy="0"/>
          <a:chOff x="0" y="0"/>
          <a:chExt cx="0" cy="0"/>
        </a:xfrm>
      </p:grpSpPr>
      <p:sp>
        <p:nvSpPr>
          <p:cNvPr id="597" name="Google Shape;597;g755202b511_0_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755202b511_0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lang="en">
                <a:solidFill>
                  <a:schemeClr val="dk1"/>
                </a:solidFill>
              </a:rPr>
              <a:t>In this section of the presentation, we’ll cover the basics of how you might be compensated for your work, including through advances and royalties. We’ll also address how your publisher will account for and share information about the sales of your work.</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1" name="Shape 601"/>
        <p:cNvGrpSpPr/>
        <p:nvPr/>
      </p:nvGrpSpPr>
      <p:grpSpPr>
        <a:xfrm>
          <a:off x="0" y="0"/>
          <a:ext cx="0" cy="0"/>
          <a:chOff x="0" y="0"/>
          <a:chExt cx="0" cy="0"/>
        </a:xfrm>
      </p:grpSpPr>
      <p:sp>
        <p:nvSpPr>
          <p:cNvPr id="602" name="Google Shape;602;g755202b511_0_5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755202b511_0_5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lang="en">
                <a:solidFill>
                  <a:schemeClr val="dk1"/>
                </a:solidFill>
              </a:rPr>
              <a:t>Often, the first payment you’ll receive from your publisher will be an advance, which is a payment credited against all or some part of your future earnings. Note that while advances are typical in trade publishing, they are uncommon for scholarly works published by university presses. If you receive an advance, your book must first earn back this amount before you’ll receive any additional royalty payments (and possibly other payments). This is often called earning out or recouping your advance. An author’s advance is influenced by many factors, including the potential market size for the book, whether the author is a new or established writer with an existing audience, the book’s timeliness and competition, and a publisher’s calculation of risk and reward.</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b="1" lang="en">
                <a:solidFill>
                  <a:schemeClr val="dk1"/>
                </a:solidFill>
              </a:rPr>
              <a:t> </a:t>
            </a:r>
            <a:endParaRPr b="1">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
                <a:solidFill>
                  <a:schemeClr val="dk1"/>
                </a:solidFill>
              </a:rPr>
              <a:t>Advances are sometimes broken into two payments: half when the book contract is signed and the other half when the final manuscript is delivered to the publisher. However, some publishers follow a different payment schedule, and a recent trend is to break the advance into three, four, or even five payments. You may want to think about what payment milestones make sense for your project. For example, some common milestones are the signing of the contract, delivery of the manuscript, acceptance of the manuscript, or publication. Be sure you understand the amounts that will be paid and what’s required for each milestone, and make sure this works with your needs.</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b="1" lang="en">
                <a:solidFill>
                  <a:schemeClr val="dk1"/>
                </a:solidFill>
              </a:rPr>
              <a:t> </a:t>
            </a:r>
            <a:endParaRPr b="1">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
                <a:solidFill>
                  <a:schemeClr val="dk1"/>
                </a:solidFill>
              </a:rPr>
              <a:t>Regarding the size of an advance, unfortunately there aren’t any hard-and-fast rules about the size of an advance. Some authors want a large advance to incentivize publisher to market book aggressively, others accept low or no advance in exchange for higher royalties (or better terms in another part of the contract).</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
                <a:solidFill>
                  <a:schemeClr val="dk1"/>
                </a:solidFill>
              </a:rPr>
              <a:t>Whatever the size of the advance you settle on, it’s important that you pay attention to how your advance will be recouped. Commonly, an advance is credited against “all earnings” under the contract with the publisher, meaning both royalties and money earned from subsidiary rights that are licensed to third parties, such as translation rights or movie rights. Sometimes, an advance is credited only against royalties. You may want to try to limit recoupment of your advance to royalties rather than “all earnings” because this means you could see some additional money sooner.</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4" name="Shape 614"/>
        <p:cNvGrpSpPr/>
        <p:nvPr/>
      </p:nvGrpSpPr>
      <p:grpSpPr>
        <a:xfrm>
          <a:off x="0" y="0"/>
          <a:ext cx="0" cy="0"/>
          <a:chOff x="0" y="0"/>
          <a:chExt cx="0" cy="0"/>
        </a:xfrm>
      </p:grpSpPr>
      <p:sp>
        <p:nvSpPr>
          <p:cNvPr id="615" name="Google Shape;615;g755202b511_0_5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755202b511_0_5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lang="en">
                <a:solidFill>
                  <a:schemeClr val="dk1"/>
                </a:solidFill>
              </a:rPr>
              <a:t>Another thing to pay attention to is what happens if your book doesn’t earn out its advance. In some rare cases, your contract may specify that you have to repay the part of your advance that doesn’t earn out. This shifts a lot of financial risk to you, so if your contract includes such terms, you may want to negotiate them out. But in most cases, you just won’t receive any royalty payments until the advance is fully recouped.</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
                <a:solidFill>
                  <a:schemeClr val="dk1"/>
                </a:solidFill>
              </a:rPr>
              <a:t>It is also important to understand whether your contract includes a cross-collateralization clause. These clauses allow the publisher to recover any unearned advances from one book against money coming from another book by the same author.</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
                <a:solidFill>
                  <a:schemeClr val="dk1"/>
                </a:solidFill>
              </a:rPr>
              <a:t>Finally, it is important to understand other situations in which you might have to repay your advance. Your contract may include language requiring you to return the advance if the manuscript is unsatisfactory or if you fail to deliver the manuscript to the publisher on time (or at all). If your contract requires repayment of your advance under these circumstances, then pay close attention to where the repayment funds will come from. Sometimes, the advance must be repaid immediately upon termination of the book contract, which likely means you’ll have to pay out of pocket. A better option is to include a first proceeds clause. This type of clause specifies that any money you receive from a future publication contract for the same work must be used to repay your publisher. In other words, you get to delay paying back your advance to your first publisher until you’ve struck a deal with another publisher.</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1" name="Shape 621"/>
        <p:cNvGrpSpPr/>
        <p:nvPr/>
      </p:nvGrpSpPr>
      <p:grpSpPr>
        <a:xfrm>
          <a:off x="0" y="0"/>
          <a:ext cx="0" cy="0"/>
          <a:chOff x="0" y="0"/>
          <a:chExt cx="0" cy="0"/>
        </a:xfrm>
      </p:grpSpPr>
      <p:sp>
        <p:nvSpPr>
          <p:cNvPr id="622" name="Google Shape;622;g755202b511_0_6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755202b511_0_6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lang="en">
                <a:solidFill>
                  <a:schemeClr val="dk1"/>
                </a:solidFill>
              </a:rPr>
              <a:t>Royalties are the amount of money that authors get from the sales of their books, usually expressed as a percentage. You need to pay attention to how exactly your royalties are defined and calculated. Suppose that your contract specifies that you’ll receive “10% of retail book sales.” Great, you might say, but what does “retail book sales” mean, and how is it calculated? These are the key questions to ask as you’re negotiating your royalty terms as there are a few different ways to define and calculate sales for royalty purposes.</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
                <a:solidFill>
                  <a:schemeClr val="dk1"/>
                </a:solidFill>
              </a:rPr>
              <a:t>First is royalties based on the book’s published price (also called the “list price,” the “cover price,” or the “manufacturer’s suggested retail price”). Second is royalties based on the publisher’s net income from sales of the book (also called “price received” or “sales proceeds”). And third is royalties based on the publisher’s net profit.</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7" name="Shape 637"/>
        <p:cNvGrpSpPr/>
        <p:nvPr/>
      </p:nvGrpSpPr>
      <p:grpSpPr>
        <a:xfrm>
          <a:off x="0" y="0"/>
          <a:ext cx="0" cy="0"/>
          <a:chOff x="0" y="0"/>
          <a:chExt cx="0" cy="0"/>
        </a:xfrm>
      </p:grpSpPr>
      <p:sp>
        <p:nvSpPr>
          <p:cNvPr id="638" name="Google Shape;638;g755202b511_0_6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755202b511_0_6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lang="en">
                <a:solidFill>
                  <a:schemeClr val="dk1"/>
                </a:solidFill>
              </a:rPr>
              <a:t>To calculate your royalties under any of these systems, you’ll need to know both the percentage you will be receiving and the price from which that percentage is taken. While this may seem overly technical, it can make a huge difference in your future bank statements. To illustrate, let’s look at how the royalty basis can affect an author’s bottom line.</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b="1" lang="en">
                <a:solidFill>
                  <a:schemeClr val="dk1"/>
                </a:solidFill>
              </a:rPr>
              <a:t> </a:t>
            </a:r>
            <a:endParaRPr b="1">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
                <a:solidFill>
                  <a:schemeClr val="dk1"/>
                </a:solidFill>
              </a:rPr>
              <a:t>Let’s start with published price royalties. If Alfredo Author’s book sells for $20 at bookstores and his contract specifies 12% royalties on the published price, Alfredo will earn $2.40 for each book sold. However, if Alfredo’s royalties are based on net income, we instead need to look at the wholesale price of the book, which we’ll say is $16 for this example. If his royalty rate is 12% of net income, Alfredo will earn $1.92 for every book sold. And under the net profit model, if Alfredo’s publisher nets $4.80 for each book after costs are deducted and his contract specifies a 12% net profits royalty rate, he will only earn 58 cents for each book sold.</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4" name="Shape 654"/>
        <p:cNvGrpSpPr/>
        <p:nvPr/>
      </p:nvGrpSpPr>
      <p:grpSpPr>
        <a:xfrm>
          <a:off x="0" y="0"/>
          <a:ext cx="0" cy="0"/>
          <a:chOff x="0" y="0"/>
          <a:chExt cx="0" cy="0"/>
        </a:xfrm>
      </p:grpSpPr>
      <p:sp>
        <p:nvSpPr>
          <p:cNvPr id="655" name="Google Shape;655;g755202b511_0_6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755202b511_0_6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lang="en">
                <a:solidFill>
                  <a:schemeClr val="dk1"/>
                </a:solidFill>
              </a:rPr>
              <a:t>On the flip side, it’s possible to earn the same amount per book under each accounting method, even if the percentage rates are wildly different. Let’s look at some examples to see how this plays out.</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
                <a:solidFill>
                  <a:schemeClr val="dk1"/>
                </a:solidFill>
              </a:rPr>
              <a:t>If Alfredo Author’s book sells for $20 at bookstores and his contract specifies 12% royalties on the published price, Alfredo will earn $2.40 for each book sold. However, if Alfredo’s royalties are based on net income, and his book wholesales for $16, if Alfredo earns a 15% net income royalty his earnings will still be $2.40 per book. And under the net profit model, if Alfredo’s publisher nets $4.80 for each book after costs are deducted and his contract specifies a 50% net profits royalty rate, he will still earn $2.40 for each book sold.</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
                <a:solidFill>
                  <a:schemeClr val="dk1"/>
                </a:solidFill>
              </a:rPr>
              <a:t>To summarize, it is important to not only understand the royalty rate you are being offered, but to understand how that interacts with what you are being offered a percentage of, whether that is list price, net income, or net profits.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1" name="Shape 671"/>
        <p:cNvGrpSpPr/>
        <p:nvPr/>
      </p:nvGrpSpPr>
      <p:grpSpPr>
        <a:xfrm>
          <a:off x="0" y="0"/>
          <a:ext cx="0" cy="0"/>
          <a:chOff x="0" y="0"/>
          <a:chExt cx="0" cy="0"/>
        </a:xfrm>
      </p:grpSpPr>
      <p:sp>
        <p:nvSpPr>
          <p:cNvPr id="672" name="Google Shape;672;g755202b511_0_6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755202b511_0_6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lang="en">
                <a:solidFill>
                  <a:schemeClr val="dk1"/>
                </a:solidFill>
              </a:rPr>
              <a:t>Royalties can also be influence by a number of other factors. For example, some contracts include escalation clauses that specify that the royalty rate will increase when more copies of a book are sold. On the flip side, some contracts specify that royalties will be reduced for small re-printings (typically under 1000 copies) and when your books are included in heavily discounted sales, often called deep discounts.</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
                <a:solidFill>
                  <a:schemeClr val="dk1"/>
                </a:solidFill>
              </a:rPr>
              <a:t>Your royalties will also be affected statement-to-statement by reserves that the publisher withholds against returns of your books by bookstores.</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9" name="Shape 679"/>
        <p:cNvGrpSpPr/>
        <p:nvPr/>
      </p:nvGrpSpPr>
      <p:grpSpPr>
        <a:xfrm>
          <a:off x="0" y="0"/>
          <a:ext cx="0" cy="0"/>
          <a:chOff x="0" y="0"/>
          <a:chExt cx="0" cy="0"/>
        </a:xfrm>
      </p:grpSpPr>
      <p:sp>
        <p:nvSpPr>
          <p:cNvPr id="680" name="Google Shape;680;g755202b511_0_6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755202b511_0_6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lang="en">
                <a:solidFill>
                  <a:schemeClr val="dk1"/>
                </a:solidFill>
              </a:rPr>
              <a:t>Publication contracts typically require publishers to provide regular accounting statements. These documents list all revenues from sales of your work, in all formats, during a set period. Semi-annual or annual statements are the norm, though some publishers will issue more frequent statements.</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
                <a:solidFill>
                  <a:schemeClr val="dk1"/>
                </a:solidFill>
              </a:rPr>
              <a:t>Even if your book is not a big money maker, it is a good idea to specify in the contract that you will receive detailed accounting statements at regular intervals. Beware of provisions that provide an accounting statement only when the sum owed is greater than a certain amount, such as $50. If sales remain low for a long time, authors will often stop receiving regular statements, which makes it difficult to keep track of how many books have ultimately been sold. Even if your book isn’t selling well, information about the number of books sold, revenue, and the like is important to know, especially if you try to exercise the rights reversion clause in your agreement (we’ll talk about these clauses in the next section of the presentation).</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
                <a:solidFill>
                  <a:schemeClr val="dk1"/>
                </a:solidFill>
              </a:rPr>
              <a:t>Your contract should also specify when your royalties get paid, how they get paid, and how you can remind the publisher to make the payment. If your contract doesn’t include this, you may want to add some clarifying language. You may want to consider how any licensing income (the money made from licensing your work for use by third parties) is paid, as opposed to royalty income. If you expect to receive significant income from licensing, you might want to try to add a pass-through clause (also called a flow-through clause) to the payment section of your contract. This provision obliges your publisher to “pass through” income made from licensing on a regular basis (often monthly), rather than waiting to include it in an annual or semi-annual accounting of royalties.</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
                <a:solidFill>
                  <a:schemeClr val="dk1"/>
                </a:solidFill>
              </a:rPr>
              <a:t>Your contract should also give you the right to double-check that your publisher has correctly tallied up the sales of your book and is paying you the proper amount—that is, the right to audit your publisher. The audit clause specifies exactly how you can request, and conduct, an audit. Without this clause, publishers are not contractually required to comply with an audit request or to provide access to records.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3" name="Shape 693"/>
        <p:cNvGrpSpPr/>
        <p:nvPr/>
      </p:nvGrpSpPr>
      <p:grpSpPr>
        <a:xfrm>
          <a:off x="0" y="0"/>
          <a:ext cx="0" cy="0"/>
          <a:chOff x="0" y="0"/>
          <a:chExt cx="0" cy="0"/>
        </a:xfrm>
      </p:grpSpPr>
      <p:sp>
        <p:nvSpPr>
          <p:cNvPr id="694" name="Google Shape;694;g755202b511_0_6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755202b511_0_6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uthorsAlliance WIB Title" type="blank">
  <p:cSld name="BLANK">
    <p:bg>
      <p:bgPr>
        <a:solidFill>
          <a:srgbClr val="3D85C6"/>
        </a:solidFill>
      </p:bgPr>
    </p:bg>
    <p:spTree>
      <p:nvGrpSpPr>
        <p:cNvPr id="9" name="Shape 9"/>
        <p:cNvGrpSpPr/>
        <p:nvPr/>
      </p:nvGrpSpPr>
      <p:grpSpPr>
        <a:xfrm>
          <a:off x="0" y="0"/>
          <a:ext cx="0" cy="0"/>
          <a:chOff x="0" y="0"/>
          <a:chExt cx="0" cy="0"/>
        </a:xfrm>
      </p:grpSpPr>
      <p:sp>
        <p:nvSpPr>
          <p:cNvPr id="10" name="Google Shape;10;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1" name="Google Shape;11;p2"/>
          <p:cNvSpPr txBox="1"/>
          <p:nvPr>
            <p:ph type="title"/>
          </p:nvPr>
        </p:nvSpPr>
        <p:spPr>
          <a:xfrm>
            <a:off x="3199175" y="496885"/>
            <a:ext cx="5633100" cy="20061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6000"/>
              <a:buFont typeface="Calibri"/>
              <a:buNone/>
              <a:defRPr b="1" sz="6000">
                <a:solidFill>
                  <a:srgbClr val="FFFFFF"/>
                </a:solidFill>
                <a:latin typeface="Calibri"/>
                <a:ea typeface="Calibri"/>
                <a:cs typeface="Calibri"/>
                <a:sym typeface="Calibri"/>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cxnSp>
        <p:nvCxnSpPr>
          <p:cNvPr id="12" name="Google Shape;12;p2"/>
          <p:cNvCxnSpPr/>
          <p:nvPr/>
        </p:nvCxnSpPr>
        <p:spPr>
          <a:xfrm>
            <a:off x="2069775" y="3400"/>
            <a:ext cx="505500" cy="2572500"/>
          </a:xfrm>
          <a:prstGeom prst="straightConnector1">
            <a:avLst/>
          </a:prstGeom>
          <a:noFill/>
          <a:ln cap="flat" cmpd="sng" w="9525">
            <a:solidFill>
              <a:srgbClr val="FFFFFF"/>
            </a:solidFill>
            <a:prstDash val="lgDash"/>
            <a:round/>
            <a:headEnd len="med" w="med" type="none"/>
            <a:tailEnd len="med" w="med" type="none"/>
          </a:ln>
        </p:spPr>
      </p:cxnSp>
      <p:cxnSp>
        <p:nvCxnSpPr>
          <p:cNvPr id="13" name="Google Shape;13;p2"/>
          <p:cNvCxnSpPr/>
          <p:nvPr/>
        </p:nvCxnSpPr>
        <p:spPr>
          <a:xfrm flipH="1">
            <a:off x="2070600" y="2592800"/>
            <a:ext cx="500100" cy="2558100"/>
          </a:xfrm>
          <a:prstGeom prst="straightConnector1">
            <a:avLst/>
          </a:prstGeom>
          <a:noFill/>
          <a:ln cap="flat" cmpd="sng" w="9525">
            <a:solidFill>
              <a:srgbClr val="FFFFFF"/>
            </a:solidFill>
            <a:prstDash val="lgDash"/>
            <a:round/>
            <a:headEnd len="med" w="med" type="none"/>
            <a:tailEnd len="med" w="med" type="none"/>
          </a:ln>
        </p:spPr>
      </p:cxnSp>
      <p:pic>
        <p:nvPicPr>
          <p:cNvPr id="14" name="Google Shape;14;p2"/>
          <p:cNvPicPr preferRelativeResize="0"/>
          <p:nvPr/>
        </p:nvPicPr>
        <p:blipFill rotWithShape="1">
          <a:blip r:embed="rId2">
            <a:alphaModFix/>
          </a:blip>
          <a:srcRect b="0" l="0" r="53360" t="0"/>
          <a:stretch/>
        </p:blipFill>
        <p:spPr>
          <a:xfrm>
            <a:off x="5173700" y="2944650"/>
            <a:ext cx="1340150" cy="1257625"/>
          </a:xfrm>
          <a:prstGeom prst="rect">
            <a:avLst/>
          </a:prstGeom>
          <a:noFill/>
          <a:ln>
            <a:noFill/>
          </a:ln>
        </p:spPr>
      </p:pic>
      <p:sp>
        <p:nvSpPr>
          <p:cNvPr id="15" name="Google Shape;15;p2"/>
          <p:cNvSpPr txBox="1"/>
          <p:nvPr/>
        </p:nvSpPr>
        <p:spPr>
          <a:xfrm>
            <a:off x="4291275" y="4323900"/>
            <a:ext cx="3105000" cy="39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Calibri"/>
                <a:ea typeface="Calibri"/>
                <a:cs typeface="Calibri"/>
                <a:sym typeface="Calibri"/>
              </a:rPr>
              <a:t>An Authors Alliance Workshop</a:t>
            </a:r>
            <a:endParaRPr sz="1800">
              <a:solidFill>
                <a:srgbClr val="FFFFFF"/>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uthors Alliance WIB Credits">
  <p:cSld name="CUSTOM_3">
    <p:bg>
      <p:bgPr>
        <a:solidFill>
          <a:srgbClr val="95A5A6"/>
        </a:solidFill>
      </p:bgPr>
    </p:bg>
    <p:spTree>
      <p:nvGrpSpPr>
        <p:cNvPr id="326" name="Shape 326"/>
        <p:cNvGrpSpPr/>
        <p:nvPr/>
      </p:nvGrpSpPr>
      <p:grpSpPr>
        <a:xfrm>
          <a:off x="0" y="0"/>
          <a:ext cx="0" cy="0"/>
          <a:chOff x="0" y="0"/>
          <a:chExt cx="0" cy="0"/>
        </a:xfrm>
      </p:grpSpPr>
      <p:sp>
        <p:nvSpPr>
          <p:cNvPr id="327" name="Google Shape;327;p11"/>
          <p:cNvSpPr/>
          <p:nvPr/>
        </p:nvSpPr>
        <p:spPr>
          <a:xfrm>
            <a:off x="228300" y="962875"/>
            <a:ext cx="8687400" cy="1009800"/>
          </a:xfrm>
          <a:prstGeom prst="rect">
            <a:avLst/>
          </a:prstGeom>
          <a:solidFill>
            <a:srgbClr val="9FC5E8"/>
          </a:solidFill>
          <a:ln cap="flat" cmpd="sng" w="19050">
            <a:solidFill>
              <a:srgbClr val="BDD1D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1"/>
          <p:cNvSpPr txBox="1"/>
          <p:nvPr/>
        </p:nvSpPr>
        <p:spPr>
          <a:xfrm>
            <a:off x="0" y="189175"/>
            <a:ext cx="9144000" cy="7737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b="1" sz="4200">
              <a:solidFill>
                <a:srgbClr val="FFFFFF"/>
              </a:solidFill>
              <a:latin typeface="Calibri"/>
              <a:ea typeface="Calibri"/>
              <a:cs typeface="Calibri"/>
              <a:sym typeface="Calibri"/>
            </a:endParaRPr>
          </a:p>
        </p:txBody>
      </p:sp>
      <p:sp>
        <p:nvSpPr>
          <p:cNvPr id="329" name="Google Shape;329;p11"/>
          <p:cNvSpPr/>
          <p:nvPr/>
        </p:nvSpPr>
        <p:spPr>
          <a:xfrm>
            <a:off x="617175" y="2207125"/>
            <a:ext cx="7861200" cy="2829300"/>
          </a:xfrm>
          <a:prstGeom prst="rect">
            <a:avLst/>
          </a:prstGeom>
          <a:solidFill>
            <a:srgbClr val="6FA8DC"/>
          </a:solidFill>
          <a:ln cap="flat" cmpd="sng" w="19050">
            <a:solidFill>
              <a:srgbClr val="BDD1D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1"/>
          <p:cNvSpPr txBox="1"/>
          <p:nvPr/>
        </p:nvSpPr>
        <p:spPr>
          <a:xfrm>
            <a:off x="617175" y="2178025"/>
            <a:ext cx="7861200" cy="546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t/>
            </a:r>
            <a:endParaRPr b="1" sz="1800">
              <a:solidFill>
                <a:srgbClr val="F5F6F7"/>
              </a:solidFill>
              <a:latin typeface="Calibri"/>
              <a:ea typeface="Calibri"/>
              <a:cs typeface="Calibri"/>
              <a:sym typeface="Calibri"/>
            </a:endParaRPr>
          </a:p>
        </p:txBody>
      </p:sp>
      <p:sp>
        <p:nvSpPr>
          <p:cNvPr id="331" name="Google Shape;331;p11"/>
          <p:cNvSpPr txBox="1"/>
          <p:nvPr/>
        </p:nvSpPr>
        <p:spPr>
          <a:xfrm>
            <a:off x="441900" y="1092379"/>
            <a:ext cx="8260200" cy="867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Clr>
                <a:schemeClr val="dk1"/>
              </a:buClr>
              <a:buSzPts val="1100"/>
              <a:buFont typeface="Arial"/>
              <a:buNone/>
            </a:pPr>
            <a:r>
              <a:t/>
            </a:r>
            <a:endParaRPr sz="2000">
              <a:solidFill>
                <a:srgbClr val="2C3E50"/>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TITLE_1_2">
    <p:bg>
      <p:bgPr>
        <a:solidFill>
          <a:srgbClr val="95A5A6"/>
        </a:solidFill>
      </p:bgPr>
    </p:bg>
    <p:spTree>
      <p:nvGrpSpPr>
        <p:cNvPr id="332" name="Shape 332"/>
        <p:cNvGrpSpPr/>
        <p:nvPr/>
      </p:nvGrpSpPr>
      <p:grpSpPr>
        <a:xfrm>
          <a:off x="0" y="0"/>
          <a:ext cx="0" cy="0"/>
          <a:chOff x="0" y="0"/>
          <a:chExt cx="0" cy="0"/>
        </a:xfrm>
      </p:grpSpPr>
      <p:grpSp>
        <p:nvGrpSpPr>
          <p:cNvPr id="333" name="Google Shape;333;p12"/>
          <p:cNvGrpSpPr/>
          <p:nvPr/>
        </p:nvGrpSpPr>
        <p:grpSpPr>
          <a:xfrm>
            <a:off x="92" y="-4"/>
            <a:ext cx="9152065" cy="5147920"/>
            <a:chOff x="3843650" y="238125"/>
            <a:chExt cx="3447625" cy="2585725"/>
          </a:xfrm>
        </p:grpSpPr>
        <p:sp>
          <p:nvSpPr>
            <p:cNvPr id="334" name="Google Shape;334;p12"/>
            <p:cNvSpPr/>
            <p:nvPr/>
          </p:nvSpPr>
          <p:spPr>
            <a:xfrm>
              <a:off x="4904200" y="1929925"/>
              <a:ext cx="1327375" cy="316500"/>
            </a:xfrm>
            <a:custGeom>
              <a:rect b="b" l="l" r="r" t="t"/>
              <a:pathLst>
                <a:path extrusionOk="0" h="12660" w="53095">
                  <a:moveTo>
                    <a:pt x="48112" y="1"/>
                  </a:moveTo>
                  <a:lnTo>
                    <a:pt x="46496" y="34"/>
                  </a:lnTo>
                  <a:lnTo>
                    <a:pt x="43264" y="135"/>
                  </a:lnTo>
                  <a:lnTo>
                    <a:pt x="40032" y="236"/>
                  </a:lnTo>
                  <a:lnTo>
                    <a:pt x="36699" y="371"/>
                  </a:lnTo>
                  <a:lnTo>
                    <a:pt x="33365" y="438"/>
                  </a:lnTo>
                  <a:lnTo>
                    <a:pt x="29999" y="472"/>
                  </a:lnTo>
                  <a:lnTo>
                    <a:pt x="26666" y="506"/>
                  </a:lnTo>
                  <a:lnTo>
                    <a:pt x="20067" y="506"/>
                  </a:lnTo>
                  <a:lnTo>
                    <a:pt x="13501" y="472"/>
                  </a:lnTo>
                  <a:lnTo>
                    <a:pt x="6768" y="405"/>
                  </a:lnTo>
                  <a:lnTo>
                    <a:pt x="3569" y="371"/>
                  </a:lnTo>
                  <a:lnTo>
                    <a:pt x="1145" y="371"/>
                  </a:lnTo>
                  <a:lnTo>
                    <a:pt x="337" y="438"/>
                  </a:lnTo>
                  <a:lnTo>
                    <a:pt x="202" y="236"/>
                  </a:lnTo>
                  <a:lnTo>
                    <a:pt x="169" y="236"/>
                  </a:lnTo>
                  <a:lnTo>
                    <a:pt x="169" y="270"/>
                  </a:lnTo>
                  <a:lnTo>
                    <a:pt x="169" y="438"/>
                  </a:lnTo>
                  <a:lnTo>
                    <a:pt x="68" y="438"/>
                  </a:lnTo>
                  <a:lnTo>
                    <a:pt x="34" y="472"/>
                  </a:lnTo>
                  <a:lnTo>
                    <a:pt x="0" y="506"/>
                  </a:lnTo>
                  <a:lnTo>
                    <a:pt x="34" y="539"/>
                  </a:lnTo>
                  <a:lnTo>
                    <a:pt x="202" y="539"/>
                  </a:lnTo>
                  <a:lnTo>
                    <a:pt x="236" y="809"/>
                  </a:lnTo>
                  <a:lnTo>
                    <a:pt x="303" y="1045"/>
                  </a:lnTo>
                  <a:lnTo>
                    <a:pt x="472" y="1550"/>
                  </a:lnTo>
                  <a:lnTo>
                    <a:pt x="977" y="3065"/>
                  </a:lnTo>
                  <a:lnTo>
                    <a:pt x="2088" y="6330"/>
                  </a:lnTo>
                  <a:lnTo>
                    <a:pt x="4243" y="12593"/>
                  </a:lnTo>
                  <a:lnTo>
                    <a:pt x="4276" y="12626"/>
                  </a:lnTo>
                  <a:lnTo>
                    <a:pt x="4310" y="12660"/>
                  </a:lnTo>
                  <a:lnTo>
                    <a:pt x="4377" y="12660"/>
                  </a:lnTo>
                  <a:lnTo>
                    <a:pt x="4445" y="12626"/>
                  </a:lnTo>
                  <a:lnTo>
                    <a:pt x="4478" y="12559"/>
                  </a:lnTo>
                  <a:lnTo>
                    <a:pt x="4445" y="12525"/>
                  </a:lnTo>
                  <a:lnTo>
                    <a:pt x="2391" y="6229"/>
                  </a:lnTo>
                  <a:lnTo>
                    <a:pt x="1280" y="2997"/>
                  </a:lnTo>
                  <a:lnTo>
                    <a:pt x="741" y="1482"/>
                  </a:lnTo>
                  <a:lnTo>
                    <a:pt x="606" y="1011"/>
                  </a:lnTo>
                  <a:lnTo>
                    <a:pt x="438" y="573"/>
                  </a:lnTo>
                  <a:lnTo>
                    <a:pt x="1179" y="640"/>
                  </a:lnTo>
                  <a:lnTo>
                    <a:pt x="1953" y="640"/>
                  </a:lnTo>
                  <a:lnTo>
                    <a:pt x="3468" y="674"/>
                  </a:lnTo>
                  <a:lnTo>
                    <a:pt x="6498" y="674"/>
                  </a:lnTo>
                  <a:lnTo>
                    <a:pt x="13232" y="708"/>
                  </a:lnTo>
                  <a:lnTo>
                    <a:pt x="19932" y="775"/>
                  </a:lnTo>
                  <a:lnTo>
                    <a:pt x="26666" y="775"/>
                  </a:lnTo>
                  <a:lnTo>
                    <a:pt x="29931" y="742"/>
                  </a:lnTo>
                  <a:lnTo>
                    <a:pt x="33231" y="708"/>
                  </a:lnTo>
                  <a:lnTo>
                    <a:pt x="36497" y="607"/>
                  </a:lnTo>
                  <a:lnTo>
                    <a:pt x="39796" y="506"/>
                  </a:lnTo>
                  <a:lnTo>
                    <a:pt x="43062" y="405"/>
                  </a:lnTo>
                  <a:lnTo>
                    <a:pt x="46328" y="304"/>
                  </a:lnTo>
                  <a:lnTo>
                    <a:pt x="47944" y="270"/>
                  </a:lnTo>
                  <a:lnTo>
                    <a:pt x="49593" y="270"/>
                  </a:lnTo>
                  <a:lnTo>
                    <a:pt x="51210" y="304"/>
                  </a:lnTo>
                  <a:lnTo>
                    <a:pt x="52859" y="337"/>
                  </a:lnTo>
                  <a:lnTo>
                    <a:pt x="52624" y="674"/>
                  </a:lnTo>
                  <a:lnTo>
                    <a:pt x="52422" y="1011"/>
                  </a:lnTo>
                  <a:lnTo>
                    <a:pt x="52051" y="1752"/>
                  </a:lnTo>
                  <a:lnTo>
                    <a:pt x="51445" y="3267"/>
                  </a:lnTo>
                  <a:lnTo>
                    <a:pt x="50873" y="4647"/>
                  </a:lnTo>
                  <a:lnTo>
                    <a:pt x="50334" y="6095"/>
                  </a:lnTo>
                  <a:lnTo>
                    <a:pt x="49762" y="7542"/>
                  </a:lnTo>
                  <a:lnTo>
                    <a:pt x="49257" y="9058"/>
                  </a:lnTo>
                  <a:lnTo>
                    <a:pt x="48752" y="10539"/>
                  </a:lnTo>
                  <a:lnTo>
                    <a:pt x="48314" y="12054"/>
                  </a:lnTo>
                  <a:lnTo>
                    <a:pt x="26531" y="12121"/>
                  </a:lnTo>
                  <a:lnTo>
                    <a:pt x="15589" y="12088"/>
                  </a:lnTo>
                  <a:lnTo>
                    <a:pt x="10067" y="12054"/>
                  </a:lnTo>
                  <a:lnTo>
                    <a:pt x="7306" y="12088"/>
                  </a:lnTo>
                  <a:lnTo>
                    <a:pt x="4546" y="12121"/>
                  </a:lnTo>
                  <a:lnTo>
                    <a:pt x="4512" y="12155"/>
                  </a:lnTo>
                  <a:lnTo>
                    <a:pt x="4478" y="12189"/>
                  </a:lnTo>
                  <a:lnTo>
                    <a:pt x="4512" y="12256"/>
                  </a:lnTo>
                  <a:lnTo>
                    <a:pt x="4546" y="12256"/>
                  </a:lnTo>
                  <a:lnTo>
                    <a:pt x="7239" y="12323"/>
                  </a:lnTo>
                  <a:lnTo>
                    <a:pt x="9933" y="12357"/>
                  </a:lnTo>
                  <a:lnTo>
                    <a:pt x="15319" y="12323"/>
                  </a:lnTo>
                  <a:lnTo>
                    <a:pt x="48247" y="12323"/>
                  </a:lnTo>
                  <a:lnTo>
                    <a:pt x="48247" y="12391"/>
                  </a:lnTo>
                  <a:lnTo>
                    <a:pt x="48314" y="12424"/>
                  </a:lnTo>
                  <a:lnTo>
                    <a:pt x="48381" y="12424"/>
                  </a:lnTo>
                  <a:lnTo>
                    <a:pt x="48449" y="12357"/>
                  </a:lnTo>
                  <a:lnTo>
                    <a:pt x="48482" y="12323"/>
                  </a:lnTo>
                  <a:lnTo>
                    <a:pt x="48516" y="12323"/>
                  </a:lnTo>
                  <a:lnTo>
                    <a:pt x="48583" y="12290"/>
                  </a:lnTo>
                  <a:lnTo>
                    <a:pt x="48617" y="12222"/>
                  </a:lnTo>
                  <a:lnTo>
                    <a:pt x="48617" y="12121"/>
                  </a:lnTo>
                  <a:lnTo>
                    <a:pt x="48550" y="12054"/>
                  </a:lnTo>
                  <a:lnTo>
                    <a:pt x="49055" y="10640"/>
                  </a:lnTo>
                  <a:lnTo>
                    <a:pt x="49526" y="9226"/>
                  </a:lnTo>
                  <a:lnTo>
                    <a:pt x="49964" y="7812"/>
                  </a:lnTo>
                  <a:lnTo>
                    <a:pt x="50469" y="6398"/>
                  </a:lnTo>
                  <a:lnTo>
                    <a:pt x="51075" y="4748"/>
                  </a:lnTo>
                  <a:lnTo>
                    <a:pt x="51748" y="3132"/>
                  </a:lnTo>
                  <a:lnTo>
                    <a:pt x="52051" y="2459"/>
                  </a:lnTo>
                  <a:lnTo>
                    <a:pt x="52388" y="1752"/>
                  </a:lnTo>
                  <a:lnTo>
                    <a:pt x="52725" y="1078"/>
                  </a:lnTo>
                  <a:lnTo>
                    <a:pt x="52859" y="708"/>
                  </a:lnTo>
                  <a:lnTo>
                    <a:pt x="52960" y="371"/>
                  </a:lnTo>
                  <a:lnTo>
                    <a:pt x="53028" y="337"/>
                  </a:lnTo>
                  <a:lnTo>
                    <a:pt x="53061" y="337"/>
                  </a:lnTo>
                  <a:lnTo>
                    <a:pt x="53095" y="236"/>
                  </a:lnTo>
                  <a:lnTo>
                    <a:pt x="53061" y="135"/>
                  </a:lnTo>
                  <a:lnTo>
                    <a:pt x="53028" y="102"/>
                  </a:lnTo>
                  <a:lnTo>
                    <a:pt x="52960" y="102"/>
                  </a:lnTo>
                  <a:lnTo>
                    <a:pt x="51344" y="34"/>
                  </a:lnTo>
                  <a:lnTo>
                    <a:pt x="49728"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35" name="Google Shape;335;p12"/>
            <p:cNvSpPr/>
            <p:nvPr/>
          </p:nvSpPr>
          <p:spPr>
            <a:xfrm>
              <a:off x="5562400" y="1903850"/>
              <a:ext cx="15175" cy="15175"/>
            </a:xfrm>
            <a:custGeom>
              <a:rect b="b" l="l" r="r" t="t"/>
              <a:pathLst>
                <a:path extrusionOk="0" h="607" w="607">
                  <a:moveTo>
                    <a:pt x="338" y="0"/>
                  </a:moveTo>
                  <a:lnTo>
                    <a:pt x="237" y="34"/>
                  </a:lnTo>
                  <a:lnTo>
                    <a:pt x="102" y="67"/>
                  </a:lnTo>
                  <a:lnTo>
                    <a:pt x="35" y="135"/>
                  </a:lnTo>
                  <a:lnTo>
                    <a:pt x="1" y="202"/>
                  </a:lnTo>
                  <a:lnTo>
                    <a:pt x="1" y="269"/>
                  </a:lnTo>
                  <a:lnTo>
                    <a:pt x="1" y="370"/>
                  </a:lnTo>
                  <a:lnTo>
                    <a:pt x="35" y="438"/>
                  </a:lnTo>
                  <a:lnTo>
                    <a:pt x="68" y="505"/>
                  </a:lnTo>
                  <a:lnTo>
                    <a:pt x="136" y="572"/>
                  </a:lnTo>
                  <a:lnTo>
                    <a:pt x="203" y="606"/>
                  </a:lnTo>
                  <a:lnTo>
                    <a:pt x="405" y="606"/>
                  </a:lnTo>
                  <a:lnTo>
                    <a:pt x="472" y="539"/>
                  </a:lnTo>
                  <a:lnTo>
                    <a:pt x="540" y="471"/>
                  </a:lnTo>
                  <a:lnTo>
                    <a:pt x="573" y="404"/>
                  </a:lnTo>
                  <a:lnTo>
                    <a:pt x="607" y="303"/>
                  </a:lnTo>
                  <a:lnTo>
                    <a:pt x="607" y="236"/>
                  </a:lnTo>
                  <a:lnTo>
                    <a:pt x="573" y="135"/>
                  </a:lnTo>
                  <a:lnTo>
                    <a:pt x="540" y="67"/>
                  </a:lnTo>
                  <a:lnTo>
                    <a:pt x="439"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36" name="Google Shape;336;p12"/>
            <p:cNvSpPr/>
            <p:nvPr/>
          </p:nvSpPr>
          <p:spPr>
            <a:xfrm>
              <a:off x="5150825" y="2276725"/>
              <a:ext cx="837500" cy="7600"/>
            </a:xfrm>
            <a:custGeom>
              <a:rect b="b" l="l" r="r" t="t"/>
              <a:pathLst>
                <a:path extrusionOk="0" h="304" w="33500">
                  <a:moveTo>
                    <a:pt x="23130" y="0"/>
                  </a:moveTo>
                  <a:lnTo>
                    <a:pt x="21009" y="67"/>
                  </a:lnTo>
                  <a:lnTo>
                    <a:pt x="18922" y="101"/>
                  </a:lnTo>
                  <a:lnTo>
                    <a:pt x="16834" y="135"/>
                  </a:lnTo>
                  <a:lnTo>
                    <a:pt x="4242" y="135"/>
                  </a:lnTo>
                  <a:lnTo>
                    <a:pt x="34" y="168"/>
                  </a:lnTo>
                  <a:lnTo>
                    <a:pt x="0" y="168"/>
                  </a:lnTo>
                  <a:lnTo>
                    <a:pt x="0" y="202"/>
                  </a:lnTo>
                  <a:lnTo>
                    <a:pt x="0" y="236"/>
                  </a:lnTo>
                  <a:lnTo>
                    <a:pt x="34" y="236"/>
                  </a:lnTo>
                  <a:lnTo>
                    <a:pt x="4242" y="303"/>
                  </a:lnTo>
                  <a:lnTo>
                    <a:pt x="8417" y="303"/>
                  </a:lnTo>
                  <a:lnTo>
                    <a:pt x="16834" y="269"/>
                  </a:lnTo>
                  <a:lnTo>
                    <a:pt x="18854" y="269"/>
                  </a:lnTo>
                  <a:lnTo>
                    <a:pt x="20874" y="202"/>
                  </a:lnTo>
                  <a:lnTo>
                    <a:pt x="22928" y="168"/>
                  </a:lnTo>
                  <a:lnTo>
                    <a:pt x="27069" y="168"/>
                  </a:lnTo>
                  <a:lnTo>
                    <a:pt x="29190" y="202"/>
                  </a:lnTo>
                  <a:lnTo>
                    <a:pt x="33433" y="303"/>
                  </a:lnTo>
                  <a:lnTo>
                    <a:pt x="33500" y="269"/>
                  </a:lnTo>
                  <a:lnTo>
                    <a:pt x="33500" y="202"/>
                  </a:lnTo>
                  <a:lnTo>
                    <a:pt x="33500" y="168"/>
                  </a:lnTo>
                  <a:lnTo>
                    <a:pt x="33433" y="135"/>
                  </a:lnTo>
                  <a:lnTo>
                    <a:pt x="29325" y="34"/>
                  </a:lnTo>
                  <a:lnTo>
                    <a:pt x="27271"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37" name="Google Shape;337;p12"/>
            <p:cNvSpPr/>
            <p:nvPr/>
          </p:nvSpPr>
          <p:spPr>
            <a:xfrm>
              <a:off x="6030400" y="634550"/>
              <a:ext cx="6750" cy="14350"/>
            </a:xfrm>
            <a:custGeom>
              <a:rect b="b" l="l" r="r" t="t"/>
              <a:pathLst>
                <a:path extrusionOk="0" h="574" w="270">
                  <a:moveTo>
                    <a:pt x="169" y="1"/>
                  </a:moveTo>
                  <a:lnTo>
                    <a:pt x="135" y="34"/>
                  </a:lnTo>
                  <a:lnTo>
                    <a:pt x="34" y="236"/>
                  </a:lnTo>
                  <a:lnTo>
                    <a:pt x="0" y="472"/>
                  </a:lnTo>
                  <a:lnTo>
                    <a:pt x="34" y="573"/>
                  </a:lnTo>
                  <a:lnTo>
                    <a:pt x="169" y="573"/>
                  </a:lnTo>
                  <a:lnTo>
                    <a:pt x="202" y="472"/>
                  </a:lnTo>
                  <a:lnTo>
                    <a:pt x="236" y="304"/>
                  </a:lnTo>
                  <a:lnTo>
                    <a:pt x="270" y="102"/>
                  </a:lnTo>
                  <a:lnTo>
                    <a:pt x="270" y="34"/>
                  </a:lnTo>
                  <a:lnTo>
                    <a:pt x="236"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38" name="Google Shape;338;p12"/>
            <p:cNvSpPr/>
            <p:nvPr/>
          </p:nvSpPr>
          <p:spPr>
            <a:xfrm>
              <a:off x="5362925" y="2780900"/>
              <a:ext cx="430975" cy="42950"/>
            </a:xfrm>
            <a:custGeom>
              <a:rect b="b" l="l" r="r" t="t"/>
              <a:pathLst>
                <a:path extrusionOk="0" h="1718" w="17239">
                  <a:moveTo>
                    <a:pt x="17070" y="0"/>
                  </a:moveTo>
                  <a:lnTo>
                    <a:pt x="8552" y="34"/>
                  </a:lnTo>
                  <a:lnTo>
                    <a:pt x="4310" y="68"/>
                  </a:lnTo>
                  <a:lnTo>
                    <a:pt x="2256" y="68"/>
                  </a:lnTo>
                  <a:lnTo>
                    <a:pt x="1246" y="101"/>
                  </a:lnTo>
                  <a:lnTo>
                    <a:pt x="741" y="169"/>
                  </a:lnTo>
                  <a:lnTo>
                    <a:pt x="236" y="236"/>
                  </a:lnTo>
                  <a:lnTo>
                    <a:pt x="203" y="101"/>
                  </a:lnTo>
                  <a:lnTo>
                    <a:pt x="169" y="68"/>
                  </a:lnTo>
                  <a:lnTo>
                    <a:pt x="135" y="68"/>
                  </a:lnTo>
                  <a:lnTo>
                    <a:pt x="34" y="303"/>
                  </a:lnTo>
                  <a:lnTo>
                    <a:pt x="1" y="303"/>
                  </a:lnTo>
                  <a:lnTo>
                    <a:pt x="1" y="337"/>
                  </a:lnTo>
                  <a:lnTo>
                    <a:pt x="1" y="404"/>
                  </a:lnTo>
                  <a:lnTo>
                    <a:pt x="1" y="707"/>
                  </a:lnTo>
                  <a:lnTo>
                    <a:pt x="1" y="977"/>
                  </a:lnTo>
                  <a:lnTo>
                    <a:pt x="1" y="1347"/>
                  </a:lnTo>
                  <a:lnTo>
                    <a:pt x="1" y="1717"/>
                  </a:lnTo>
                  <a:lnTo>
                    <a:pt x="270" y="1717"/>
                  </a:lnTo>
                  <a:lnTo>
                    <a:pt x="203" y="1145"/>
                  </a:lnTo>
                  <a:lnTo>
                    <a:pt x="236" y="775"/>
                  </a:lnTo>
                  <a:lnTo>
                    <a:pt x="236" y="404"/>
                  </a:lnTo>
                  <a:lnTo>
                    <a:pt x="1246" y="438"/>
                  </a:lnTo>
                  <a:lnTo>
                    <a:pt x="2290" y="371"/>
                  </a:lnTo>
                  <a:lnTo>
                    <a:pt x="3300" y="303"/>
                  </a:lnTo>
                  <a:lnTo>
                    <a:pt x="4310" y="270"/>
                  </a:lnTo>
                  <a:lnTo>
                    <a:pt x="8552" y="270"/>
                  </a:lnTo>
                  <a:lnTo>
                    <a:pt x="16936" y="303"/>
                  </a:lnTo>
                  <a:lnTo>
                    <a:pt x="16969" y="1650"/>
                  </a:lnTo>
                  <a:lnTo>
                    <a:pt x="16969" y="1717"/>
                  </a:lnTo>
                  <a:lnTo>
                    <a:pt x="17239" y="1717"/>
                  </a:lnTo>
                  <a:lnTo>
                    <a:pt x="17239" y="741"/>
                  </a:lnTo>
                  <a:lnTo>
                    <a:pt x="17205" y="135"/>
                  </a:lnTo>
                  <a:lnTo>
                    <a:pt x="17205" y="101"/>
                  </a:lnTo>
                  <a:lnTo>
                    <a:pt x="17171" y="34"/>
                  </a:lnTo>
                  <a:lnTo>
                    <a:pt x="17138" y="34"/>
                  </a:lnTo>
                  <a:lnTo>
                    <a:pt x="17070"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39" name="Google Shape;339;p12"/>
            <p:cNvSpPr/>
            <p:nvPr/>
          </p:nvSpPr>
          <p:spPr>
            <a:xfrm>
              <a:off x="4575925" y="2354150"/>
              <a:ext cx="326625" cy="469700"/>
            </a:xfrm>
            <a:custGeom>
              <a:rect b="b" l="l" r="r" t="t"/>
              <a:pathLst>
                <a:path extrusionOk="0" h="18788" w="13065">
                  <a:moveTo>
                    <a:pt x="1146" y="1"/>
                  </a:moveTo>
                  <a:lnTo>
                    <a:pt x="977" y="34"/>
                  </a:lnTo>
                  <a:lnTo>
                    <a:pt x="809" y="68"/>
                  </a:lnTo>
                  <a:lnTo>
                    <a:pt x="641" y="135"/>
                  </a:lnTo>
                  <a:lnTo>
                    <a:pt x="472" y="270"/>
                  </a:lnTo>
                  <a:lnTo>
                    <a:pt x="338" y="438"/>
                  </a:lnTo>
                  <a:lnTo>
                    <a:pt x="237" y="573"/>
                  </a:lnTo>
                  <a:lnTo>
                    <a:pt x="136" y="741"/>
                  </a:lnTo>
                  <a:lnTo>
                    <a:pt x="68" y="943"/>
                  </a:lnTo>
                  <a:lnTo>
                    <a:pt x="35" y="1112"/>
                  </a:lnTo>
                  <a:lnTo>
                    <a:pt x="1" y="1516"/>
                  </a:lnTo>
                  <a:lnTo>
                    <a:pt x="35" y="1953"/>
                  </a:lnTo>
                  <a:lnTo>
                    <a:pt x="68" y="2391"/>
                  </a:lnTo>
                  <a:lnTo>
                    <a:pt x="169" y="2795"/>
                  </a:lnTo>
                  <a:lnTo>
                    <a:pt x="338" y="3536"/>
                  </a:lnTo>
                  <a:lnTo>
                    <a:pt x="573" y="4310"/>
                  </a:lnTo>
                  <a:lnTo>
                    <a:pt x="809" y="5084"/>
                  </a:lnTo>
                  <a:lnTo>
                    <a:pt x="910" y="5387"/>
                  </a:lnTo>
                  <a:lnTo>
                    <a:pt x="1011" y="5690"/>
                  </a:lnTo>
                  <a:lnTo>
                    <a:pt x="1078" y="5825"/>
                  </a:lnTo>
                  <a:lnTo>
                    <a:pt x="1179" y="5926"/>
                  </a:lnTo>
                  <a:lnTo>
                    <a:pt x="1314" y="5993"/>
                  </a:lnTo>
                  <a:lnTo>
                    <a:pt x="1449" y="6027"/>
                  </a:lnTo>
                  <a:lnTo>
                    <a:pt x="1415" y="6094"/>
                  </a:lnTo>
                  <a:lnTo>
                    <a:pt x="1415" y="6633"/>
                  </a:lnTo>
                  <a:lnTo>
                    <a:pt x="1415" y="6869"/>
                  </a:lnTo>
                  <a:lnTo>
                    <a:pt x="1449" y="7138"/>
                  </a:lnTo>
                  <a:lnTo>
                    <a:pt x="1516" y="7374"/>
                  </a:lnTo>
                  <a:lnTo>
                    <a:pt x="1583" y="7609"/>
                  </a:lnTo>
                  <a:lnTo>
                    <a:pt x="1718" y="7845"/>
                  </a:lnTo>
                  <a:lnTo>
                    <a:pt x="1886" y="8081"/>
                  </a:lnTo>
                  <a:lnTo>
                    <a:pt x="2156" y="8384"/>
                  </a:lnTo>
                  <a:lnTo>
                    <a:pt x="2425" y="8721"/>
                  </a:lnTo>
                  <a:lnTo>
                    <a:pt x="2694" y="9024"/>
                  </a:lnTo>
                  <a:lnTo>
                    <a:pt x="2964" y="9360"/>
                  </a:lnTo>
                  <a:lnTo>
                    <a:pt x="3132" y="9596"/>
                  </a:lnTo>
                  <a:lnTo>
                    <a:pt x="3233" y="9865"/>
                  </a:lnTo>
                  <a:lnTo>
                    <a:pt x="3267" y="10135"/>
                  </a:lnTo>
                  <a:lnTo>
                    <a:pt x="3267" y="10404"/>
                  </a:lnTo>
                  <a:lnTo>
                    <a:pt x="3233" y="10673"/>
                  </a:lnTo>
                  <a:lnTo>
                    <a:pt x="3166" y="10943"/>
                  </a:lnTo>
                  <a:lnTo>
                    <a:pt x="3031" y="11178"/>
                  </a:lnTo>
                  <a:lnTo>
                    <a:pt x="2930" y="11448"/>
                  </a:lnTo>
                  <a:lnTo>
                    <a:pt x="2492" y="12188"/>
                  </a:lnTo>
                  <a:lnTo>
                    <a:pt x="2324" y="12559"/>
                  </a:lnTo>
                  <a:lnTo>
                    <a:pt x="2156" y="12895"/>
                  </a:lnTo>
                  <a:lnTo>
                    <a:pt x="2055" y="13266"/>
                  </a:lnTo>
                  <a:lnTo>
                    <a:pt x="1987" y="13636"/>
                  </a:lnTo>
                  <a:lnTo>
                    <a:pt x="1987" y="14074"/>
                  </a:lnTo>
                  <a:lnTo>
                    <a:pt x="2055" y="14511"/>
                  </a:lnTo>
                  <a:lnTo>
                    <a:pt x="2156" y="14915"/>
                  </a:lnTo>
                  <a:lnTo>
                    <a:pt x="2324" y="15319"/>
                  </a:lnTo>
                  <a:lnTo>
                    <a:pt x="2560" y="15723"/>
                  </a:lnTo>
                  <a:lnTo>
                    <a:pt x="2795" y="16128"/>
                  </a:lnTo>
                  <a:lnTo>
                    <a:pt x="3065" y="16498"/>
                  </a:lnTo>
                  <a:lnTo>
                    <a:pt x="3368" y="16868"/>
                  </a:lnTo>
                  <a:lnTo>
                    <a:pt x="3671" y="17171"/>
                  </a:lnTo>
                  <a:lnTo>
                    <a:pt x="4007" y="17474"/>
                  </a:lnTo>
                  <a:lnTo>
                    <a:pt x="4243" y="17676"/>
                  </a:lnTo>
                  <a:lnTo>
                    <a:pt x="4512" y="17845"/>
                  </a:lnTo>
                  <a:lnTo>
                    <a:pt x="4815" y="17979"/>
                  </a:lnTo>
                  <a:lnTo>
                    <a:pt x="5118" y="18080"/>
                  </a:lnTo>
                  <a:lnTo>
                    <a:pt x="5421" y="18181"/>
                  </a:lnTo>
                  <a:lnTo>
                    <a:pt x="5758" y="18249"/>
                  </a:lnTo>
                  <a:lnTo>
                    <a:pt x="6364" y="18249"/>
                  </a:lnTo>
                  <a:lnTo>
                    <a:pt x="6701" y="18181"/>
                  </a:lnTo>
                  <a:lnTo>
                    <a:pt x="6970" y="18080"/>
                  </a:lnTo>
                  <a:lnTo>
                    <a:pt x="7172" y="17912"/>
                  </a:lnTo>
                  <a:lnTo>
                    <a:pt x="7341" y="17710"/>
                  </a:lnTo>
                  <a:lnTo>
                    <a:pt x="7475" y="17474"/>
                  </a:lnTo>
                  <a:lnTo>
                    <a:pt x="7610" y="17205"/>
                  </a:lnTo>
                  <a:lnTo>
                    <a:pt x="7677" y="16902"/>
                  </a:lnTo>
                  <a:lnTo>
                    <a:pt x="7745" y="16599"/>
                  </a:lnTo>
                  <a:lnTo>
                    <a:pt x="7812" y="16161"/>
                  </a:lnTo>
                  <a:lnTo>
                    <a:pt x="7846" y="15757"/>
                  </a:lnTo>
                  <a:lnTo>
                    <a:pt x="7913" y="14882"/>
                  </a:lnTo>
                  <a:lnTo>
                    <a:pt x="7980" y="14444"/>
                  </a:lnTo>
                  <a:lnTo>
                    <a:pt x="8014" y="14006"/>
                  </a:lnTo>
                  <a:lnTo>
                    <a:pt x="8115" y="13569"/>
                  </a:lnTo>
                  <a:lnTo>
                    <a:pt x="8250" y="13165"/>
                  </a:lnTo>
                  <a:lnTo>
                    <a:pt x="8452" y="12727"/>
                  </a:lnTo>
                  <a:lnTo>
                    <a:pt x="8687" y="12357"/>
                  </a:lnTo>
                  <a:lnTo>
                    <a:pt x="8957" y="11986"/>
                  </a:lnTo>
                  <a:lnTo>
                    <a:pt x="9125" y="11818"/>
                  </a:lnTo>
                  <a:lnTo>
                    <a:pt x="9293" y="11683"/>
                  </a:lnTo>
                  <a:lnTo>
                    <a:pt x="9462" y="11582"/>
                  </a:lnTo>
                  <a:lnTo>
                    <a:pt x="9596" y="11515"/>
                  </a:lnTo>
                  <a:lnTo>
                    <a:pt x="9731" y="11481"/>
                  </a:lnTo>
                  <a:lnTo>
                    <a:pt x="10000" y="11481"/>
                  </a:lnTo>
                  <a:lnTo>
                    <a:pt x="10135" y="11549"/>
                  </a:lnTo>
                  <a:lnTo>
                    <a:pt x="10236" y="11582"/>
                  </a:lnTo>
                  <a:lnTo>
                    <a:pt x="10337" y="11683"/>
                  </a:lnTo>
                  <a:lnTo>
                    <a:pt x="10539" y="11852"/>
                  </a:lnTo>
                  <a:lnTo>
                    <a:pt x="10674" y="12121"/>
                  </a:lnTo>
                  <a:lnTo>
                    <a:pt x="10741" y="12390"/>
                  </a:lnTo>
                  <a:lnTo>
                    <a:pt x="10775" y="12693"/>
                  </a:lnTo>
                  <a:lnTo>
                    <a:pt x="10707" y="12727"/>
                  </a:lnTo>
                  <a:lnTo>
                    <a:pt x="10640" y="12761"/>
                  </a:lnTo>
                  <a:lnTo>
                    <a:pt x="10606" y="12828"/>
                  </a:lnTo>
                  <a:lnTo>
                    <a:pt x="10640" y="12862"/>
                  </a:lnTo>
                  <a:lnTo>
                    <a:pt x="10707" y="12895"/>
                  </a:lnTo>
                  <a:lnTo>
                    <a:pt x="10775" y="12929"/>
                  </a:lnTo>
                  <a:lnTo>
                    <a:pt x="11078" y="12895"/>
                  </a:lnTo>
                  <a:lnTo>
                    <a:pt x="11347" y="12862"/>
                  </a:lnTo>
                  <a:lnTo>
                    <a:pt x="11650" y="12794"/>
                  </a:lnTo>
                  <a:lnTo>
                    <a:pt x="11684" y="12761"/>
                  </a:lnTo>
                  <a:lnTo>
                    <a:pt x="11717" y="12727"/>
                  </a:lnTo>
                  <a:lnTo>
                    <a:pt x="11717" y="12660"/>
                  </a:lnTo>
                  <a:lnTo>
                    <a:pt x="11684" y="12592"/>
                  </a:lnTo>
                  <a:lnTo>
                    <a:pt x="11650" y="12559"/>
                  </a:lnTo>
                  <a:lnTo>
                    <a:pt x="11583" y="12559"/>
                  </a:lnTo>
                  <a:lnTo>
                    <a:pt x="11347" y="12626"/>
                  </a:lnTo>
                  <a:lnTo>
                    <a:pt x="11078" y="12660"/>
                  </a:lnTo>
                  <a:lnTo>
                    <a:pt x="11078" y="12390"/>
                  </a:lnTo>
                  <a:lnTo>
                    <a:pt x="11010" y="12155"/>
                  </a:lnTo>
                  <a:lnTo>
                    <a:pt x="10943" y="11919"/>
                  </a:lnTo>
                  <a:lnTo>
                    <a:pt x="10808" y="11683"/>
                  </a:lnTo>
                  <a:lnTo>
                    <a:pt x="10640" y="11515"/>
                  </a:lnTo>
                  <a:lnTo>
                    <a:pt x="10472" y="11347"/>
                  </a:lnTo>
                  <a:lnTo>
                    <a:pt x="10236" y="11246"/>
                  </a:lnTo>
                  <a:lnTo>
                    <a:pt x="9967" y="11178"/>
                  </a:lnTo>
                  <a:lnTo>
                    <a:pt x="9697" y="11178"/>
                  </a:lnTo>
                  <a:lnTo>
                    <a:pt x="9428" y="11246"/>
                  </a:lnTo>
                  <a:lnTo>
                    <a:pt x="9192" y="11380"/>
                  </a:lnTo>
                  <a:lnTo>
                    <a:pt x="8957" y="11549"/>
                  </a:lnTo>
                  <a:lnTo>
                    <a:pt x="8755" y="11751"/>
                  </a:lnTo>
                  <a:lnTo>
                    <a:pt x="8553" y="11986"/>
                  </a:lnTo>
                  <a:lnTo>
                    <a:pt x="8250" y="12424"/>
                  </a:lnTo>
                  <a:lnTo>
                    <a:pt x="8081" y="12761"/>
                  </a:lnTo>
                  <a:lnTo>
                    <a:pt x="7947" y="13131"/>
                  </a:lnTo>
                  <a:lnTo>
                    <a:pt x="7846" y="13468"/>
                  </a:lnTo>
                  <a:lnTo>
                    <a:pt x="7745" y="13804"/>
                  </a:lnTo>
                  <a:lnTo>
                    <a:pt x="7644" y="14545"/>
                  </a:lnTo>
                  <a:lnTo>
                    <a:pt x="7576" y="15286"/>
                  </a:lnTo>
                  <a:lnTo>
                    <a:pt x="7543" y="15824"/>
                  </a:lnTo>
                  <a:lnTo>
                    <a:pt x="7475" y="16363"/>
                  </a:lnTo>
                  <a:lnTo>
                    <a:pt x="7374" y="16902"/>
                  </a:lnTo>
                  <a:lnTo>
                    <a:pt x="7273" y="17171"/>
                  </a:lnTo>
                  <a:lnTo>
                    <a:pt x="7172" y="17407"/>
                  </a:lnTo>
                  <a:lnTo>
                    <a:pt x="7105" y="17542"/>
                  </a:lnTo>
                  <a:lnTo>
                    <a:pt x="7038" y="17643"/>
                  </a:lnTo>
                  <a:lnTo>
                    <a:pt x="6836" y="17811"/>
                  </a:lnTo>
                  <a:lnTo>
                    <a:pt x="6600" y="17912"/>
                  </a:lnTo>
                  <a:lnTo>
                    <a:pt x="6364" y="17946"/>
                  </a:lnTo>
                  <a:lnTo>
                    <a:pt x="6095" y="17946"/>
                  </a:lnTo>
                  <a:lnTo>
                    <a:pt x="5825" y="17912"/>
                  </a:lnTo>
                  <a:lnTo>
                    <a:pt x="5354" y="17811"/>
                  </a:lnTo>
                  <a:lnTo>
                    <a:pt x="4883" y="17643"/>
                  </a:lnTo>
                  <a:lnTo>
                    <a:pt x="4479" y="17441"/>
                  </a:lnTo>
                  <a:lnTo>
                    <a:pt x="4108" y="17138"/>
                  </a:lnTo>
                  <a:lnTo>
                    <a:pt x="3772" y="16801"/>
                  </a:lnTo>
                  <a:lnTo>
                    <a:pt x="3435" y="16464"/>
                  </a:lnTo>
                  <a:lnTo>
                    <a:pt x="3166" y="16060"/>
                  </a:lnTo>
                  <a:lnTo>
                    <a:pt x="2896" y="15656"/>
                  </a:lnTo>
                  <a:lnTo>
                    <a:pt x="2661" y="15252"/>
                  </a:lnTo>
                  <a:lnTo>
                    <a:pt x="2526" y="14915"/>
                  </a:lnTo>
                  <a:lnTo>
                    <a:pt x="2391" y="14612"/>
                  </a:lnTo>
                  <a:lnTo>
                    <a:pt x="2324" y="14276"/>
                  </a:lnTo>
                  <a:lnTo>
                    <a:pt x="2290" y="13939"/>
                  </a:lnTo>
                  <a:lnTo>
                    <a:pt x="2290" y="13602"/>
                  </a:lnTo>
                  <a:lnTo>
                    <a:pt x="2324" y="13266"/>
                  </a:lnTo>
                  <a:lnTo>
                    <a:pt x="2425" y="12929"/>
                  </a:lnTo>
                  <a:lnTo>
                    <a:pt x="2560" y="12592"/>
                  </a:lnTo>
                  <a:lnTo>
                    <a:pt x="2795" y="12222"/>
                  </a:lnTo>
                  <a:lnTo>
                    <a:pt x="3031" y="11852"/>
                  </a:lnTo>
                  <a:lnTo>
                    <a:pt x="3233" y="11481"/>
                  </a:lnTo>
                  <a:lnTo>
                    <a:pt x="3435" y="11077"/>
                  </a:lnTo>
                  <a:lnTo>
                    <a:pt x="3536" y="10741"/>
                  </a:lnTo>
                  <a:lnTo>
                    <a:pt x="3603" y="10438"/>
                  </a:lnTo>
                  <a:lnTo>
                    <a:pt x="3570" y="10135"/>
                  </a:lnTo>
                  <a:lnTo>
                    <a:pt x="3536" y="9832"/>
                  </a:lnTo>
                  <a:lnTo>
                    <a:pt x="3401" y="9562"/>
                  </a:lnTo>
                  <a:lnTo>
                    <a:pt x="3267" y="9293"/>
                  </a:lnTo>
                  <a:lnTo>
                    <a:pt x="3098" y="9024"/>
                  </a:lnTo>
                  <a:lnTo>
                    <a:pt x="2896" y="8788"/>
                  </a:lnTo>
                  <a:lnTo>
                    <a:pt x="2324" y="8148"/>
                  </a:lnTo>
                  <a:lnTo>
                    <a:pt x="2088" y="7811"/>
                  </a:lnTo>
                  <a:lnTo>
                    <a:pt x="1853" y="7475"/>
                  </a:lnTo>
                  <a:lnTo>
                    <a:pt x="1752" y="7306"/>
                  </a:lnTo>
                  <a:lnTo>
                    <a:pt x="1718" y="7138"/>
                  </a:lnTo>
                  <a:lnTo>
                    <a:pt x="1684" y="6801"/>
                  </a:lnTo>
                  <a:lnTo>
                    <a:pt x="1684" y="6094"/>
                  </a:lnTo>
                  <a:lnTo>
                    <a:pt x="1651" y="5993"/>
                  </a:lnTo>
                  <a:lnTo>
                    <a:pt x="1684" y="5960"/>
                  </a:lnTo>
                  <a:lnTo>
                    <a:pt x="1684" y="5892"/>
                  </a:lnTo>
                  <a:lnTo>
                    <a:pt x="1651" y="5825"/>
                  </a:lnTo>
                  <a:lnTo>
                    <a:pt x="1550" y="5791"/>
                  </a:lnTo>
                  <a:lnTo>
                    <a:pt x="1482" y="5791"/>
                  </a:lnTo>
                  <a:lnTo>
                    <a:pt x="1415" y="5758"/>
                  </a:lnTo>
                  <a:lnTo>
                    <a:pt x="1247" y="5589"/>
                  </a:lnTo>
                  <a:lnTo>
                    <a:pt x="1146" y="5354"/>
                  </a:lnTo>
                  <a:lnTo>
                    <a:pt x="1011" y="5084"/>
                  </a:lnTo>
                  <a:lnTo>
                    <a:pt x="843" y="4512"/>
                  </a:lnTo>
                  <a:lnTo>
                    <a:pt x="742" y="4074"/>
                  </a:lnTo>
                  <a:lnTo>
                    <a:pt x="573" y="3569"/>
                  </a:lnTo>
                  <a:lnTo>
                    <a:pt x="439" y="3031"/>
                  </a:lnTo>
                  <a:lnTo>
                    <a:pt x="338" y="2492"/>
                  </a:lnTo>
                  <a:lnTo>
                    <a:pt x="270" y="1953"/>
                  </a:lnTo>
                  <a:lnTo>
                    <a:pt x="270" y="1448"/>
                  </a:lnTo>
                  <a:lnTo>
                    <a:pt x="270" y="1213"/>
                  </a:lnTo>
                  <a:lnTo>
                    <a:pt x="338" y="943"/>
                  </a:lnTo>
                  <a:lnTo>
                    <a:pt x="405" y="741"/>
                  </a:lnTo>
                  <a:lnTo>
                    <a:pt x="540" y="539"/>
                  </a:lnTo>
                  <a:lnTo>
                    <a:pt x="708" y="371"/>
                  </a:lnTo>
                  <a:lnTo>
                    <a:pt x="944" y="270"/>
                  </a:lnTo>
                  <a:lnTo>
                    <a:pt x="1112" y="236"/>
                  </a:lnTo>
                  <a:lnTo>
                    <a:pt x="1112" y="236"/>
                  </a:lnTo>
                  <a:lnTo>
                    <a:pt x="977" y="337"/>
                  </a:lnTo>
                  <a:lnTo>
                    <a:pt x="843" y="472"/>
                  </a:lnTo>
                  <a:lnTo>
                    <a:pt x="742" y="640"/>
                  </a:lnTo>
                  <a:lnTo>
                    <a:pt x="674" y="842"/>
                  </a:lnTo>
                  <a:lnTo>
                    <a:pt x="674" y="1044"/>
                  </a:lnTo>
                  <a:lnTo>
                    <a:pt x="674" y="1246"/>
                  </a:lnTo>
                  <a:lnTo>
                    <a:pt x="742" y="1415"/>
                  </a:lnTo>
                  <a:lnTo>
                    <a:pt x="876" y="1549"/>
                  </a:lnTo>
                  <a:lnTo>
                    <a:pt x="910" y="1583"/>
                  </a:lnTo>
                  <a:lnTo>
                    <a:pt x="977" y="1583"/>
                  </a:lnTo>
                  <a:lnTo>
                    <a:pt x="1011" y="1549"/>
                  </a:lnTo>
                  <a:lnTo>
                    <a:pt x="1011" y="1482"/>
                  </a:lnTo>
                  <a:lnTo>
                    <a:pt x="910" y="1179"/>
                  </a:lnTo>
                  <a:lnTo>
                    <a:pt x="876" y="1044"/>
                  </a:lnTo>
                  <a:lnTo>
                    <a:pt x="910" y="876"/>
                  </a:lnTo>
                  <a:lnTo>
                    <a:pt x="944" y="741"/>
                  </a:lnTo>
                  <a:lnTo>
                    <a:pt x="1011" y="607"/>
                  </a:lnTo>
                  <a:lnTo>
                    <a:pt x="1213" y="405"/>
                  </a:lnTo>
                  <a:lnTo>
                    <a:pt x="1247" y="371"/>
                  </a:lnTo>
                  <a:lnTo>
                    <a:pt x="1213" y="304"/>
                  </a:lnTo>
                  <a:lnTo>
                    <a:pt x="1213" y="270"/>
                  </a:lnTo>
                  <a:lnTo>
                    <a:pt x="1146" y="236"/>
                  </a:lnTo>
                  <a:lnTo>
                    <a:pt x="1314" y="270"/>
                  </a:lnTo>
                  <a:lnTo>
                    <a:pt x="1449" y="270"/>
                  </a:lnTo>
                  <a:lnTo>
                    <a:pt x="1583" y="337"/>
                  </a:lnTo>
                  <a:lnTo>
                    <a:pt x="1718" y="405"/>
                  </a:lnTo>
                  <a:lnTo>
                    <a:pt x="1954" y="607"/>
                  </a:lnTo>
                  <a:lnTo>
                    <a:pt x="2122" y="876"/>
                  </a:lnTo>
                  <a:lnTo>
                    <a:pt x="2088" y="842"/>
                  </a:lnTo>
                  <a:lnTo>
                    <a:pt x="2021" y="842"/>
                  </a:lnTo>
                  <a:lnTo>
                    <a:pt x="1987" y="876"/>
                  </a:lnTo>
                  <a:lnTo>
                    <a:pt x="1954" y="910"/>
                  </a:lnTo>
                  <a:lnTo>
                    <a:pt x="1920" y="943"/>
                  </a:lnTo>
                  <a:lnTo>
                    <a:pt x="1886" y="943"/>
                  </a:lnTo>
                  <a:lnTo>
                    <a:pt x="1819" y="977"/>
                  </a:lnTo>
                  <a:lnTo>
                    <a:pt x="1785" y="1044"/>
                  </a:lnTo>
                  <a:lnTo>
                    <a:pt x="1752" y="1179"/>
                  </a:lnTo>
                  <a:lnTo>
                    <a:pt x="1785" y="1347"/>
                  </a:lnTo>
                  <a:lnTo>
                    <a:pt x="1785" y="1516"/>
                  </a:lnTo>
                  <a:lnTo>
                    <a:pt x="1853" y="1684"/>
                  </a:lnTo>
                  <a:lnTo>
                    <a:pt x="1954" y="1819"/>
                  </a:lnTo>
                  <a:lnTo>
                    <a:pt x="2088" y="1920"/>
                  </a:lnTo>
                  <a:lnTo>
                    <a:pt x="2156" y="1953"/>
                  </a:lnTo>
                  <a:lnTo>
                    <a:pt x="2223" y="1920"/>
                  </a:lnTo>
                  <a:lnTo>
                    <a:pt x="2257" y="1819"/>
                  </a:lnTo>
                  <a:lnTo>
                    <a:pt x="2223" y="1751"/>
                  </a:lnTo>
                  <a:lnTo>
                    <a:pt x="2290" y="1650"/>
                  </a:lnTo>
                  <a:lnTo>
                    <a:pt x="2257" y="1953"/>
                  </a:lnTo>
                  <a:lnTo>
                    <a:pt x="2189" y="2155"/>
                  </a:lnTo>
                  <a:lnTo>
                    <a:pt x="2055" y="2324"/>
                  </a:lnTo>
                  <a:lnTo>
                    <a:pt x="1920" y="2458"/>
                  </a:lnTo>
                  <a:lnTo>
                    <a:pt x="1752" y="2526"/>
                  </a:lnTo>
                  <a:lnTo>
                    <a:pt x="1550" y="2559"/>
                  </a:lnTo>
                  <a:lnTo>
                    <a:pt x="1381" y="2492"/>
                  </a:lnTo>
                  <a:lnTo>
                    <a:pt x="1314" y="2458"/>
                  </a:lnTo>
                  <a:lnTo>
                    <a:pt x="1213" y="2357"/>
                  </a:lnTo>
                  <a:lnTo>
                    <a:pt x="1146" y="2290"/>
                  </a:lnTo>
                  <a:lnTo>
                    <a:pt x="1112" y="2155"/>
                  </a:lnTo>
                  <a:lnTo>
                    <a:pt x="1045" y="2088"/>
                  </a:lnTo>
                  <a:lnTo>
                    <a:pt x="977" y="2088"/>
                  </a:lnTo>
                  <a:lnTo>
                    <a:pt x="944" y="2122"/>
                  </a:lnTo>
                  <a:lnTo>
                    <a:pt x="910" y="2189"/>
                  </a:lnTo>
                  <a:lnTo>
                    <a:pt x="1011" y="2391"/>
                  </a:lnTo>
                  <a:lnTo>
                    <a:pt x="1146" y="2593"/>
                  </a:lnTo>
                  <a:lnTo>
                    <a:pt x="1179" y="2997"/>
                  </a:lnTo>
                  <a:lnTo>
                    <a:pt x="1247" y="3401"/>
                  </a:lnTo>
                  <a:lnTo>
                    <a:pt x="1415" y="4209"/>
                  </a:lnTo>
                  <a:lnTo>
                    <a:pt x="1583" y="4983"/>
                  </a:lnTo>
                  <a:lnTo>
                    <a:pt x="1651" y="5421"/>
                  </a:lnTo>
                  <a:lnTo>
                    <a:pt x="1718" y="5825"/>
                  </a:lnTo>
                  <a:lnTo>
                    <a:pt x="1718" y="5859"/>
                  </a:lnTo>
                  <a:lnTo>
                    <a:pt x="1785" y="5892"/>
                  </a:lnTo>
                  <a:lnTo>
                    <a:pt x="1819" y="5859"/>
                  </a:lnTo>
                  <a:lnTo>
                    <a:pt x="1853" y="5825"/>
                  </a:lnTo>
                  <a:lnTo>
                    <a:pt x="1853" y="5421"/>
                  </a:lnTo>
                  <a:lnTo>
                    <a:pt x="1819" y="5051"/>
                  </a:lnTo>
                  <a:lnTo>
                    <a:pt x="1718" y="4276"/>
                  </a:lnTo>
                  <a:lnTo>
                    <a:pt x="1550" y="3502"/>
                  </a:lnTo>
                  <a:lnTo>
                    <a:pt x="1348" y="2728"/>
                  </a:lnTo>
                  <a:lnTo>
                    <a:pt x="1482" y="2795"/>
                  </a:lnTo>
                  <a:lnTo>
                    <a:pt x="1752" y="2795"/>
                  </a:lnTo>
                  <a:lnTo>
                    <a:pt x="1920" y="2728"/>
                  </a:lnTo>
                  <a:lnTo>
                    <a:pt x="2055" y="2627"/>
                  </a:lnTo>
                  <a:lnTo>
                    <a:pt x="2223" y="2492"/>
                  </a:lnTo>
                  <a:lnTo>
                    <a:pt x="2324" y="2324"/>
                  </a:lnTo>
                  <a:lnTo>
                    <a:pt x="2425" y="2155"/>
                  </a:lnTo>
                  <a:lnTo>
                    <a:pt x="2492" y="1953"/>
                  </a:lnTo>
                  <a:lnTo>
                    <a:pt x="2526" y="1785"/>
                  </a:lnTo>
                  <a:lnTo>
                    <a:pt x="2526" y="1583"/>
                  </a:lnTo>
                  <a:lnTo>
                    <a:pt x="2492" y="1381"/>
                  </a:lnTo>
                  <a:lnTo>
                    <a:pt x="2459" y="1213"/>
                  </a:lnTo>
                  <a:lnTo>
                    <a:pt x="2391" y="1011"/>
                  </a:lnTo>
                  <a:lnTo>
                    <a:pt x="2324" y="842"/>
                  </a:lnTo>
                  <a:lnTo>
                    <a:pt x="2223" y="674"/>
                  </a:lnTo>
                  <a:lnTo>
                    <a:pt x="1954" y="371"/>
                  </a:lnTo>
                  <a:lnTo>
                    <a:pt x="1819" y="270"/>
                  </a:lnTo>
                  <a:lnTo>
                    <a:pt x="1651" y="169"/>
                  </a:lnTo>
                  <a:lnTo>
                    <a:pt x="1482" y="102"/>
                  </a:lnTo>
                  <a:lnTo>
                    <a:pt x="1314" y="34"/>
                  </a:lnTo>
                  <a:lnTo>
                    <a:pt x="1146" y="1"/>
                  </a:lnTo>
                  <a:close/>
                  <a:moveTo>
                    <a:pt x="11785" y="12592"/>
                  </a:moveTo>
                  <a:lnTo>
                    <a:pt x="11751" y="12626"/>
                  </a:lnTo>
                  <a:lnTo>
                    <a:pt x="11717" y="12727"/>
                  </a:lnTo>
                  <a:lnTo>
                    <a:pt x="11684" y="12929"/>
                  </a:lnTo>
                  <a:lnTo>
                    <a:pt x="11684" y="13165"/>
                  </a:lnTo>
                  <a:lnTo>
                    <a:pt x="11684" y="13400"/>
                  </a:lnTo>
                  <a:lnTo>
                    <a:pt x="11751" y="13636"/>
                  </a:lnTo>
                  <a:lnTo>
                    <a:pt x="11886" y="14074"/>
                  </a:lnTo>
                  <a:lnTo>
                    <a:pt x="12020" y="14478"/>
                  </a:lnTo>
                  <a:lnTo>
                    <a:pt x="12222" y="15286"/>
                  </a:lnTo>
                  <a:lnTo>
                    <a:pt x="12357" y="16128"/>
                  </a:lnTo>
                  <a:lnTo>
                    <a:pt x="12492" y="16936"/>
                  </a:lnTo>
                  <a:lnTo>
                    <a:pt x="12660" y="17777"/>
                  </a:lnTo>
                  <a:lnTo>
                    <a:pt x="12458" y="17811"/>
                  </a:lnTo>
                  <a:lnTo>
                    <a:pt x="12290" y="17777"/>
                  </a:lnTo>
                  <a:lnTo>
                    <a:pt x="12155" y="17710"/>
                  </a:lnTo>
                  <a:lnTo>
                    <a:pt x="12020" y="17609"/>
                  </a:lnTo>
                  <a:lnTo>
                    <a:pt x="11886" y="17474"/>
                  </a:lnTo>
                  <a:lnTo>
                    <a:pt x="11785" y="17340"/>
                  </a:lnTo>
                  <a:lnTo>
                    <a:pt x="11650" y="16969"/>
                  </a:lnTo>
                  <a:lnTo>
                    <a:pt x="11515" y="16565"/>
                  </a:lnTo>
                  <a:lnTo>
                    <a:pt x="11448" y="16161"/>
                  </a:lnTo>
                  <a:lnTo>
                    <a:pt x="11347" y="15454"/>
                  </a:lnTo>
                  <a:lnTo>
                    <a:pt x="11212" y="14781"/>
                  </a:lnTo>
                  <a:lnTo>
                    <a:pt x="11044" y="14141"/>
                  </a:lnTo>
                  <a:lnTo>
                    <a:pt x="10943" y="13501"/>
                  </a:lnTo>
                  <a:lnTo>
                    <a:pt x="10842" y="13198"/>
                  </a:lnTo>
                  <a:lnTo>
                    <a:pt x="10775" y="13064"/>
                  </a:lnTo>
                  <a:lnTo>
                    <a:pt x="10707" y="12963"/>
                  </a:lnTo>
                  <a:lnTo>
                    <a:pt x="10640" y="12929"/>
                  </a:lnTo>
                  <a:lnTo>
                    <a:pt x="10606" y="12963"/>
                  </a:lnTo>
                  <a:lnTo>
                    <a:pt x="10539" y="13097"/>
                  </a:lnTo>
                  <a:lnTo>
                    <a:pt x="10539" y="13299"/>
                  </a:lnTo>
                  <a:lnTo>
                    <a:pt x="10573" y="13501"/>
                  </a:lnTo>
                  <a:lnTo>
                    <a:pt x="10640" y="13737"/>
                  </a:lnTo>
                  <a:lnTo>
                    <a:pt x="10909" y="14511"/>
                  </a:lnTo>
                  <a:lnTo>
                    <a:pt x="11078" y="15387"/>
                  </a:lnTo>
                  <a:lnTo>
                    <a:pt x="11212" y="16229"/>
                  </a:lnTo>
                  <a:lnTo>
                    <a:pt x="11347" y="16835"/>
                  </a:lnTo>
                  <a:lnTo>
                    <a:pt x="11448" y="17138"/>
                  </a:lnTo>
                  <a:lnTo>
                    <a:pt x="11583" y="17407"/>
                  </a:lnTo>
                  <a:lnTo>
                    <a:pt x="11751" y="17643"/>
                  </a:lnTo>
                  <a:lnTo>
                    <a:pt x="11919" y="17845"/>
                  </a:lnTo>
                  <a:lnTo>
                    <a:pt x="12155" y="17979"/>
                  </a:lnTo>
                  <a:lnTo>
                    <a:pt x="12290" y="18013"/>
                  </a:lnTo>
                  <a:lnTo>
                    <a:pt x="12424" y="18047"/>
                  </a:lnTo>
                  <a:lnTo>
                    <a:pt x="12492" y="18417"/>
                  </a:lnTo>
                  <a:lnTo>
                    <a:pt x="12559" y="18787"/>
                  </a:lnTo>
                  <a:lnTo>
                    <a:pt x="12896" y="18787"/>
                  </a:lnTo>
                  <a:lnTo>
                    <a:pt x="12795" y="18383"/>
                  </a:lnTo>
                  <a:lnTo>
                    <a:pt x="12626" y="18013"/>
                  </a:lnTo>
                  <a:lnTo>
                    <a:pt x="12828" y="17979"/>
                  </a:lnTo>
                  <a:lnTo>
                    <a:pt x="13030" y="17912"/>
                  </a:lnTo>
                  <a:lnTo>
                    <a:pt x="13064" y="17878"/>
                  </a:lnTo>
                  <a:lnTo>
                    <a:pt x="13064" y="17845"/>
                  </a:lnTo>
                  <a:lnTo>
                    <a:pt x="13064" y="17744"/>
                  </a:lnTo>
                  <a:lnTo>
                    <a:pt x="12997" y="17676"/>
                  </a:lnTo>
                  <a:lnTo>
                    <a:pt x="12896" y="17676"/>
                  </a:lnTo>
                  <a:lnTo>
                    <a:pt x="12593" y="16262"/>
                  </a:lnTo>
                  <a:lnTo>
                    <a:pt x="12357" y="14814"/>
                  </a:lnTo>
                  <a:lnTo>
                    <a:pt x="12290" y="14545"/>
                  </a:lnTo>
                  <a:lnTo>
                    <a:pt x="12222" y="14276"/>
                  </a:lnTo>
                  <a:lnTo>
                    <a:pt x="12054" y="13771"/>
                  </a:lnTo>
                  <a:lnTo>
                    <a:pt x="11987" y="13501"/>
                  </a:lnTo>
                  <a:lnTo>
                    <a:pt x="11919" y="13232"/>
                  </a:lnTo>
                  <a:lnTo>
                    <a:pt x="11919" y="12963"/>
                  </a:lnTo>
                  <a:lnTo>
                    <a:pt x="11919" y="12693"/>
                  </a:lnTo>
                  <a:lnTo>
                    <a:pt x="11919" y="12626"/>
                  </a:lnTo>
                  <a:lnTo>
                    <a:pt x="11852" y="12592"/>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40" name="Google Shape;340;p12"/>
            <p:cNvSpPr/>
            <p:nvPr/>
          </p:nvSpPr>
          <p:spPr>
            <a:xfrm>
              <a:off x="4839400" y="1865975"/>
              <a:ext cx="1471300" cy="15175"/>
            </a:xfrm>
            <a:custGeom>
              <a:rect b="b" l="l" r="r" t="t"/>
              <a:pathLst>
                <a:path extrusionOk="0" h="607" w="58852">
                  <a:moveTo>
                    <a:pt x="25251" y="0"/>
                  </a:moveTo>
                  <a:lnTo>
                    <a:pt x="18551" y="34"/>
                  </a:lnTo>
                  <a:lnTo>
                    <a:pt x="11851" y="135"/>
                  </a:lnTo>
                  <a:lnTo>
                    <a:pt x="5151" y="269"/>
                  </a:lnTo>
                  <a:lnTo>
                    <a:pt x="2626" y="337"/>
                  </a:lnTo>
                  <a:lnTo>
                    <a:pt x="67" y="438"/>
                  </a:lnTo>
                  <a:lnTo>
                    <a:pt x="34" y="438"/>
                  </a:lnTo>
                  <a:lnTo>
                    <a:pt x="0" y="505"/>
                  </a:lnTo>
                  <a:lnTo>
                    <a:pt x="34" y="539"/>
                  </a:lnTo>
                  <a:lnTo>
                    <a:pt x="67" y="539"/>
                  </a:lnTo>
                  <a:lnTo>
                    <a:pt x="13467" y="303"/>
                  </a:lnTo>
                  <a:lnTo>
                    <a:pt x="20167" y="236"/>
                  </a:lnTo>
                  <a:lnTo>
                    <a:pt x="26867" y="168"/>
                  </a:lnTo>
                  <a:lnTo>
                    <a:pt x="33567" y="168"/>
                  </a:lnTo>
                  <a:lnTo>
                    <a:pt x="40267" y="236"/>
                  </a:lnTo>
                  <a:lnTo>
                    <a:pt x="46967" y="337"/>
                  </a:lnTo>
                  <a:lnTo>
                    <a:pt x="53667" y="471"/>
                  </a:lnTo>
                  <a:lnTo>
                    <a:pt x="58751" y="606"/>
                  </a:lnTo>
                  <a:lnTo>
                    <a:pt x="58818" y="572"/>
                  </a:lnTo>
                  <a:lnTo>
                    <a:pt x="58852" y="539"/>
                  </a:lnTo>
                  <a:lnTo>
                    <a:pt x="58818" y="471"/>
                  </a:lnTo>
                  <a:lnTo>
                    <a:pt x="58751" y="438"/>
                  </a:lnTo>
                  <a:lnTo>
                    <a:pt x="52051" y="236"/>
                  </a:lnTo>
                  <a:lnTo>
                    <a:pt x="45351" y="135"/>
                  </a:lnTo>
                  <a:lnTo>
                    <a:pt x="38651" y="34"/>
                  </a:lnTo>
                  <a:lnTo>
                    <a:pt x="31951"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41" name="Google Shape;341;p12"/>
            <p:cNvSpPr/>
            <p:nvPr/>
          </p:nvSpPr>
          <p:spPr>
            <a:xfrm>
              <a:off x="6021975" y="655600"/>
              <a:ext cx="8450" cy="16850"/>
            </a:xfrm>
            <a:custGeom>
              <a:rect b="b" l="l" r="r" t="t"/>
              <a:pathLst>
                <a:path extrusionOk="0" h="674" w="338">
                  <a:moveTo>
                    <a:pt x="236" y="0"/>
                  </a:moveTo>
                  <a:lnTo>
                    <a:pt x="203" y="34"/>
                  </a:lnTo>
                  <a:lnTo>
                    <a:pt x="102" y="303"/>
                  </a:lnTo>
                  <a:lnTo>
                    <a:pt x="1" y="573"/>
                  </a:lnTo>
                  <a:lnTo>
                    <a:pt x="1" y="606"/>
                  </a:lnTo>
                  <a:lnTo>
                    <a:pt x="34" y="674"/>
                  </a:lnTo>
                  <a:lnTo>
                    <a:pt x="102" y="674"/>
                  </a:lnTo>
                  <a:lnTo>
                    <a:pt x="169" y="640"/>
                  </a:lnTo>
                  <a:lnTo>
                    <a:pt x="236" y="539"/>
                  </a:lnTo>
                  <a:lnTo>
                    <a:pt x="304" y="404"/>
                  </a:lnTo>
                  <a:lnTo>
                    <a:pt x="337" y="236"/>
                  </a:lnTo>
                  <a:lnTo>
                    <a:pt x="337" y="101"/>
                  </a:lnTo>
                  <a:lnTo>
                    <a:pt x="337" y="34"/>
                  </a:lnTo>
                  <a:lnTo>
                    <a:pt x="304"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42" name="Google Shape;342;p12"/>
            <p:cNvSpPr/>
            <p:nvPr/>
          </p:nvSpPr>
          <p:spPr>
            <a:xfrm>
              <a:off x="6037975" y="610975"/>
              <a:ext cx="7600" cy="13500"/>
            </a:xfrm>
            <a:custGeom>
              <a:rect b="b" l="l" r="r" t="t"/>
              <a:pathLst>
                <a:path extrusionOk="0" h="540" w="304">
                  <a:moveTo>
                    <a:pt x="202" y="1"/>
                  </a:moveTo>
                  <a:lnTo>
                    <a:pt x="135" y="35"/>
                  </a:lnTo>
                  <a:lnTo>
                    <a:pt x="34" y="237"/>
                  </a:lnTo>
                  <a:lnTo>
                    <a:pt x="0" y="439"/>
                  </a:lnTo>
                  <a:lnTo>
                    <a:pt x="34" y="506"/>
                  </a:lnTo>
                  <a:lnTo>
                    <a:pt x="135" y="540"/>
                  </a:lnTo>
                  <a:lnTo>
                    <a:pt x="202" y="506"/>
                  </a:lnTo>
                  <a:lnTo>
                    <a:pt x="236" y="439"/>
                  </a:lnTo>
                  <a:lnTo>
                    <a:pt x="270" y="270"/>
                  </a:lnTo>
                  <a:lnTo>
                    <a:pt x="303" y="102"/>
                  </a:lnTo>
                  <a:lnTo>
                    <a:pt x="303" y="35"/>
                  </a:lnTo>
                  <a:lnTo>
                    <a:pt x="270"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43" name="Google Shape;343;p12"/>
            <p:cNvSpPr/>
            <p:nvPr/>
          </p:nvSpPr>
          <p:spPr>
            <a:xfrm>
              <a:off x="6859475" y="2144575"/>
              <a:ext cx="111975" cy="69875"/>
            </a:xfrm>
            <a:custGeom>
              <a:rect b="b" l="l" r="r" t="t"/>
              <a:pathLst>
                <a:path extrusionOk="0" h="2795" w="4479">
                  <a:moveTo>
                    <a:pt x="4175" y="303"/>
                  </a:moveTo>
                  <a:lnTo>
                    <a:pt x="4209" y="707"/>
                  </a:lnTo>
                  <a:lnTo>
                    <a:pt x="4209" y="876"/>
                  </a:lnTo>
                  <a:lnTo>
                    <a:pt x="4175" y="1078"/>
                  </a:lnTo>
                  <a:lnTo>
                    <a:pt x="4108" y="1212"/>
                  </a:lnTo>
                  <a:lnTo>
                    <a:pt x="4007" y="1347"/>
                  </a:lnTo>
                  <a:lnTo>
                    <a:pt x="3838" y="1482"/>
                  </a:lnTo>
                  <a:lnTo>
                    <a:pt x="3603" y="1549"/>
                  </a:lnTo>
                  <a:lnTo>
                    <a:pt x="3569" y="1549"/>
                  </a:lnTo>
                  <a:lnTo>
                    <a:pt x="3502" y="1347"/>
                  </a:lnTo>
                  <a:lnTo>
                    <a:pt x="3367" y="1111"/>
                  </a:lnTo>
                  <a:lnTo>
                    <a:pt x="3266" y="909"/>
                  </a:lnTo>
                  <a:lnTo>
                    <a:pt x="3199" y="674"/>
                  </a:lnTo>
                  <a:lnTo>
                    <a:pt x="3704" y="505"/>
                  </a:lnTo>
                  <a:lnTo>
                    <a:pt x="4175" y="303"/>
                  </a:lnTo>
                  <a:close/>
                  <a:moveTo>
                    <a:pt x="3064" y="707"/>
                  </a:moveTo>
                  <a:lnTo>
                    <a:pt x="3064" y="909"/>
                  </a:lnTo>
                  <a:lnTo>
                    <a:pt x="3131" y="1111"/>
                  </a:lnTo>
                  <a:lnTo>
                    <a:pt x="3232" y="1381"/>
                  </a:lnTo>
                  <a:lnTo>
                    <a:pt x="3367" y="1616"/>
                  </a:lnTo>
                  <a:lnTo>
                    <a:pt x="2660" y="1818"/>
                  </a:lnTo>
                  <a:lnTo>
                    <a:pt x="2559" y="1549"/>
                  </a:lnTo>
                  <a:lnTo>
                    <a:pt x="2391" y="1246"/>
                  </a:lnTo>
                  <a:lnTo>
                    <a:pt x="2290" y="1111"/>
                  </a:lnTo>
                  <a:lnTo>
                    <a:pt x="2155" y="977"/>
                  </a:lnTo>
                  <a:lnTo>
                    <a:pt x="2189" y="977"/>
                  </a:lnTo>
                  <a:lnTo>
                    <a:pt x="3064" y="707"/>
                  </a:lnTo>
                  <a:close/>
                  <a:moveTo>
                    <a:pt x="1987" y="1044"/>
                  </a:moveTo>
                  <a:lnTo>
                    <a:pt x="2155" y="1347"/>
                  </a:lnTo>
                  <a:lnTo>
                    <a:pt x="2290" y="1616"/>
                  </a:lnTo>
                  <a:lnTo>
                    <a:pt x="2391" y="1886"/>
                  </a:lnTo>
                  <a:lnTo>
                    <a:pt x="2189" y="1953"/>
                  </a:lnTo>
                  <a:lnTo>
                    <a:pt x="1549" y="2155"/>
                  </a:lnTo>
                  <a:lnTo>
                    <a:pt x="1414" y="1919"/>
                  </a:lnTo>
                  <a:lnTo>
                    <a:pt x="1381" y="1785"/>
                  </a:lnTo>
                  <a:lnTo>
                    <a:pt x="1347" y="1616"/>
                  </a:lnTo>
                  <a:lnTo>
                    <a:pt x="1280" y="1482"/>
                  </a:lnTo>
                  <a:lnTo>
                    <a:pt x="1212" y="1347"/>
                  </a:lnTo>
                  <a:lnTo>
                    <a:pt x="1179" y="1347"/>
                  </a:lnTo>
                  <a:lnTo>
                    <a:pt x="1145" y="1414"/>
                  </a:lnTo>
                  <a:lnTo>
                    <a:pt x="1111" y="1482"/>
                  </a:lnTo>
                  <a:lnTo>
                    <a:pt x="1111" y="1684"/>
                  </a:lnTo>
                  <a:lnTo>
                    <a:pt x="1145" y="1852"/>
                  </a:lnTo>
                  <a:lnTo>
                    <a:pt x="1212" y="2020"/>
                  </a:lnTo>
                  <a:lnTo>
                    <a:pt x="1313" y="2222"/>
                  </a:lnTo>
                  <a:lnTo>
                    <a:pt x="775" y="2391"/>
                  </a:lnTo>
                  <a:lnTo>
                    <a:pt x="606" y="2458"/>
                  </a:lnTo>
                  <a:lnTo>
                    <a:pt x="472" y="2424"/>
                  </a:lnTo>
                  <a:lnTo>
                    <a:pt x="404" y="2323"/>
                  </a:lnTo>
                  <a:lnTo>
                    <a:pt x="337" y="2189"/>
                  </a:lnTo>
                  <a:lnTo>
                    <a:pt x="303" y="1886"/>
                  </a:lnTo>
                  <a:lnTo>
                    <a:pt x="236" y="1515"/>
                  </a:lnTo>
                  <a:lnTo>
                    <a:pt x="707" y="1448"/>
                  </a:lnTo>
                  <a:lnTo>
                    <a:pt x="1145" y="1347"/>
                  </a:lnTo>
                  <a:lnTo>
                    <a:pt x="1987" y="1044"/>
                  </a:lnTo>
                  <a:close/>
                  <a:moveTo>
                    <a:pt x="4276" y="0"/>
                  </a:moveTo>
                  <a:lnTo>
                    <a:pt x="4209" y="34"/>
                  </a:lnTo>
                  <a:lnTo>
                    <a:pt x="4175" y="67"/>
                  </a:lnTo>
                  <a:lnTo>
                    <a:pt x="3636" y="202"/>
                  </a:lnTo>
                  <a:lnTo>
                    <a:pt x="3131" y="404"/>
                  </a:lnTo>
                  <a:lnTo>
                    <a:pt x="2121" y="775"/>
                  </a:lnTo>
                  <a:lnTo>
                    <a:pt x="1044" y="1078"/>
                  </a:lnTo>
                  <a:lnTo>
                    <a:pt x="539" y="1246"/>
                  </a:lnTo>
                  <a:lnTo>
                    <a:pt x="34" y="1482"/>
                  </a:lnTo>
                  <a:lnTo>
                    <a:pt x="0" y="1515"/>
                  </a:lnTo>
                  <a:lnTo>
                    <a:pt x="34" y="1549"/>
                  </a:lnTo>
                  <a:lnTo>
                    <a:pt x="169" y="1515"/>
                  </a:lnTo>
                  <a:lnTo>
                    <a:pt x="135" y="1818"/>
                  </a:lnTo>
                  <a:lnTo>
                    <a:pt x="135" y="2121"/>
                  </a:lnTo>
                  <a:lnTo>
                    <a:pt x="236" y="2727"/>
                  </a:lnTo>
                  <a:lnTo>
                    <a:pt x="236" y="2761"/>
                  </a:lnTo>
                  <a:lnTo>
                    <a:pt x="270" y="2795"/>
                  </a:lnTo>
                  <a:lnTo>
                    <a:pt x="371" y="2795"/>
                  </a:lnTo>
                  <a:lnTo>
                    <a:pt x="1448" y="2424"/>
                  </a:lnTo>
                  <a:lnTo>
                    <a:pt x="1549" y="2492"/>
                  </a:lnTo>
                  <a:lnTo>
                    <a:pt x="1650" y="2525"/>
                  </a:lnTo>
                  <a:lnTo>
                    <a:pt x="1684" y="2492"/>
                  </a:lnTo>
                  <a:lnTo>
                    <a:pt x="1717" y="2458"/>
                  </a:lnTo>
                  <a:lnTo>
                    <a:pt x="1684" y="2357"/>
                  </a:lnTo>
                  <a:lnTo>
                    <a:pt x="2525" y="2088"/>
                  </a:lnTo>
                  <a:lnTo>
                    <a:pt x="2593" y="2121"/>
                  </a:lnTo>
                  <a:lnTo>
                    <a:pt x="2626" y="2121"/>
                  </a:lnTo>
                  <a:lnTo>
                    <a:pt x="2660" y="2054"/>
                  </a:lnTo>
                  <a:lnTo>
                    <a:pt x="3670" y="1785"/>
                  </a:lnTo>
                  <a:lnTo>
                    <a:pt x="4074" y="1717"/>
                  </a:lnTo>
                  <a:lnTo>
                    <a:pt x="4276" y="1650"/>
                  </a:lnTo>
                  <a:lnTo>
                    <a:pt x="4377" y="1583"/>
                  </a:lnTo>
                  <a:lnTo>
                    <a:pt x="4411" y="1515"/>
                  </a:lnTo>
                  <a:lnTo>
                    <a:pt x="4478" y="1145"/>
                  </a:lnTo>
                  <a:lnTo>
                    <a:pt x="4478" y="808"/>
                  </a:lnTo>
                  <a:lnTo>
                    <a:pt x="4444" y="438"/>
                  </a:lnTo>
                  <a:lnTo>
                    <a:pt x="4377" y="101"/>
                  </a:lnTo>
                  <a:lnTo>
                    <a:pt x="4343" y="34"/>
                  </a:lnTo>
                  <a:lnTo>
                    <a:pt x="4276"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44" name="Google Shape;344;p12"/>
            <p:cNvSpPr/>
            <p:nvPr/>
          </p:nvSpPr>
          <p:spPr>
            <a:xfrm>
              <a:off x="7089250" y="1504875"/>
              <a:ext cx="114500" cy="168375"/>
            </a:xfrm>
            <a:custGeom>
              <a:rect b="b" l="l" r="r" t="t"/>
              <a:pathLst>
                <a:path extrusionOk="0" h="6735" w="4580">
                  <a:moveTo>
                    <a:pt x="4411" y="0"/>
                  </a:moveTo>
                  <a:lnTo>
                    <a:pt x="4378" y="34"/>
                  </a:lnTo>
                  <a:lnTo>
                    <a:pt x="3334" y="1650"/>
                  </a:lnTo>
                  <a:lnTo>
                    <a:pt x="2324" y="3266"/>
                  </a:lnTo>
                  <a:lnTo>
                    <a:pt x="1785" y="4142"/>
                  </a:lnTo>
                  <a:lnTo>
                    <a:pt x="1213" y="4950"/>
                  </a:lnTo>
                  <a:lnTo>
                    <a:pt x="34" y="6599"/>
                  </a:lnTo>
                  <a:lnTo>
                    <a:pt x="1" y="6667"/>
                  </a:lnTo>
                  <a:lnTo>
                    <a:pt x="34" y="6700"/>
                  </a:lnTo>
                  <a:lnTo>
                    <a:pt x="102" y="6734"/>
                  </a:lnTo>
                  <a:lnTo>
                    <a:pt x="135" y="6700"/>
                  </a:lnTo>
                  <a:lnTo>
                    <a:pt x="472" y="6364"/>
                  </a:lnTo>
                  <a:lnTo>
                    <a:pt x="775" y="5993"/>
                  </a:lnTo>
                  <a:lnTo>
                    <a:pt x="1381" y="5219"/>
                  </a:lnTo>
                  <a:lnTo>
                    <a:pt x="1886" y="4411"/>
                  </a:lnTo>
                  <a:lnTo>
                    <a:pt x="2391" y="3603"/>
                  </a:lnTo>
                  <a:lnTo>
                    <a:pt x="3468" y="1886"/>
                  </a:lnTo>
                  <a:lnTo>
                    <a:pt x="4007" y="1010"/>
                  </a:lnTo>
                  <a:lnTo>
                    <a:pt x="4546" y="169"/>
                  </a:lnTo>
                  <a:lnTo>
                    <a:pt x="4580" y="101"/>
                  </a:lnTo>
                  <a:lnTo>
                    <a:pt x="4580" y="68"/>
                  </a:lnTo>
                  <a:lnTo>
                    <a:pt x="4512"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45" name="Google Shape;345;p12"/>
            <p:cNvSpPr/>
            <p:nvPr/>
          </p:nvSpPr>
          <p:spPr>
            <a:xfrm>
              <a:off x="6601075" y="2117625"/>
              <a:ext cx="520200" cy="617850"/>
            </a:xfrm>
            <a:custGeom>
              <a:rect b="b" l="l" r="r" t="t"/>
              <a:pathLst>
                <a:path extrusionOk="0" h="24714" w="20808">
                  <a:moveTo>
                    <a:pt x="17710" y="8923"/>
                  </a:moveTo>
                  <a:lnTo>
                    <a:pt x="17979" y="10034"/>
                  </a:lnTo>
                  <a:lnTo>
                    <a:pt x="20470" y="20101"/>
                  </a:lnTo>
                  <a:lnTo>
                    <a:pt x="20369" y="20134"/>
                  </a:lnTo>
                  <a:lnTo>
                    <a:pt x="20369" y="20202"/>
                  </a:lnTo>
                  <a:lnTo>
                    <a:pt x="20369" y="20235"/>
                  </a:lnTo>
                  <a:lnTo>
                    <a:pt x="20437" y="20572"/>
                  </a:lnTo>
                  <a:lnTo>
                    <a:pt x="20470" y="20639"/>
                  </a:lnTo>
                  <a:lnTo>
                    <a:pt x="20437" y="20707"/>
                  </a:lnTo>
                  <a:lnTo>
                    <a:pt x="20403" y="20774"/>
                  </a:lnTo>
                  <a:lnTo>
                    <a:pt x="20336" y="20808"/>
                  </a:lnTo>
                  <a:lnTo>
                    <a:pt x="19326" y="21077"/>
                  </a:lnTo>
                  <a:lnTo>
                    <a:pt x="17272" y="21616"/>
                  </a:lnTo>
                  <a:lnTo>
                    <a:pt x="13232" y="22659"/>
                  </a:lnTo>
                  <a:lnTo>
                    <a:pt x="9495" y="23636"/>
                  </a:lnTo>
                  <a:lnTo>
                    <a:pt x="7542" y="24141"/>
                  </a:lnTo>
                  <a:lnTo>
                    <a:pt x="6835" y="24343"/>
                  </a:lnTo>
                  <a:lnTo>
                    <a:pt x="6431" y="24444"/>
                  </a:lnTo>
                  <a:lnTo>
                    <a:pt x="5993" y="24511"/>
                  </a:lnTo>
                  <a:lnTo>
                    <a:pt x="5589" y="24511"/>
                  </a:lnTo>
                  <a:lnTo>
                    <a:pt x="5387" y="24477"/>
                  </a:lnTo>
                  <a:lnTo>
                    <a:pt x="5219" y="24410"/>
                  </a:lnTo>
                  <a:lnTo>
                    <a:pt x="5084" y="24309"/>
                  </a:lnTo>
                  <a:lnTo>
                    <a:pt x="4983" y="24174"/>
                  </a:lnTo>
                  <a:lnTo>
                    <a:pt x="4882" y="24006"/>
                  </a:lnTo>
                  <a:lnTo>
                    <a:pt x="4848" y="23770"/>
                  </a:lnTo>
                  <a:lnTo>
                    <a:pt x="4815" y="23737"/>
                  </a:lnTo>
                  <a:lnTo>
                    <a:pt x="3468" y="18249"/>
                  </a:lnTo>
                  <a:lnTo>
                    <a:pt x="2189" y="12761"/>
                  </a:lnTo>
                  <a:lnTo>
                    <a:pt x="2626" y="12727"/>
                  </a:lnTo>
                  <a:lnTo>
                    <a:pt x="3064" y="12626"/>
                  </a:lnTo>
                  <a:lnTo>
                    <a:pt x="3939" y="12424"/>
                  </a:lnTo>
                  <a:lnTo>
                    <a:pt x="5690" y="11987"/>
                  </a:lnTo>
                  <a:lnTo>
                    <a:pt x="9697" y="11010"/>
                  </a:lnTo>
                  <a:lnTo>
                    <a:pt x="13737" y="10000"/>
                  </a:lnTo>
                  <a:lnTo>
                    <a:pt x="15723" y="9495"/>
                  </a:lnTo>
                  <a:lnTo>
                    <a:pt x="17710" y="8923"/>
                  </a:lnTo>
                  <a:close/>
                  <a:moveTo>
                    <a:pt x="15488" y="1"/>
                  </a:moveTo>
                  <a:lnTo>
                    <a:pt x="11616" y="876"/>
                  </a:lnTo>
                  <a:lnTo>
                    <a:pt x="7744" y="1819"/>
                  </a:lnTo>
                  <a:lnTo>
                    <a:pt x="3939" y="2829"/>
                  </a:lnTo>
                  <a:lnTo>
                    <a:pt x="101" y="3906"/>
                  </a:lnTo>
                  <a:lnTo>
                    <a:pt x="68" y="3940"/>
                  </a:lnTo>
                  <a:lnTo>
                    <a:pt x="34" y="3974"/>
                  </a:lnTo>
                  <a:lnTo>
                    <a:pt x="34" y="4075"/>
                  </a:lnTo>
                  <a:lnTo>
                    <a:pt x="0" y="4108"/>
                  </a:lnTo>
                  <a:lnTo>
                    <a:pt x="0" y="4176"/>
                  </a:lnTo>
                  <a:lnTo>
                    <a:pt x="1078" y="9091"/>
                  </a:lnTo>
                  <a:lnTo>
                    <a:pt x="2189" y="14007"/>
                  </a:lnTo>
                  <a:lnTo>
                    <a:pt x="3367" y="18922"/>
                  </a:lnTo>
                  <a:lnTo>
                    <a:pt x="4579" y="23804"/>
                  </a:lnTo>
                  <a:lnTo>
                    <a:pt x="4579" y="23838"/>
                  </a:lnTo>
                  <a:lnTo>
                    <a:pt x="4613" y="23871"/>
                  </a:lnTo>
                  <a:lnTo>
                    <a:pt x="4714" y="23905"/>
                  </a:lnTo>
                  <a:lnTo>
                    <a:pt x="4714" y="24040"/>
                  </a:lnTo>
                  <a:lnTo>
                    <a:pt x="4781" y="24208"/>
                  </a:lnTo>
                  <a:lnTo>
                    <a:pt x="4848" y="24309"/>
                  </a:lnTo>
                  <a:lnTo>
                    <a:pt x="4916" y="24410"/>
                  </a:lnTo>
                  <a:lnTo>
                    <a:pt x="5017" y="24511"/>
                  </a:lnTo>
                  <a:lnTo>
                    <a:pt x="5151" y="24578"/>
                  </a:lnTo>
                  <a:lnTo>
                    <a:pt x="5421" y="24646"/>
                  </a:lnTo>
                  <a:lnTo>
                    <a:pt x="5724" y="24713"/>
                  </a:lnTo>
                  <a:lnTo>
                    <a:pt x="6027" y="24679"/>
                  </a:lnTo>
                  <a:lnTo>
                    <a:pt x="6330" y="24646"/>
                  </a:lnTo>
                  <a:lnTo>
                    <a:pt x="6633" y="24612"/>
                  </a:lnTo>
                  <a:lnTo>
                    <a:pt x="11144" y="23434"/>
                  </a:lnTo>
                  <a:lnTo>
                    <a:pt x="20672" y="21010"/>
                  </a:lnTo>
                  <a:lnTo>
                    <a:pt x="20706" y="20976"/>
                  </a:lnTo>
                  <a:lnTo>
                    <a:pt x="20740" y="20942"/>
                  </a:lnTo>
                  <a:lnTo>
                    <a:pt x="20740" y="20841"/>
                  </a:lnTo>
                  <a:lnTo>
                    <a:pt x="20672" y="20437"/>
                  </a:lnTo>
                  <a:lnTo>
                    <a:pt x="20740" y="20437"/>
                  </a:lnTo>
                  <a:lnTo>
                    <a:pt x="20773" y="20404"/>
                  </a:lnTo>
                  <a:lnTo>
                    <a:pt x="20807" y="20336"/>
                  </a:lnTo>
                  <a:lnTo>
                    <a:pt x="20807" y="20269"/>
                  </a:lnTo>
                  <a:lnTo>
                    <a:pt x="18316" y="10202"/>
                  </a:lnTo>
                  <a:lnTo>
                    <a:pt x="17104" y="5287"/>
                  </a:lnTo>
                  <a:lnTo>
                    <a:pt x="16498" y="2728"/>
                  </a:lnTo>
                  <a:lnTo>
                    <a:pt x="16195" y="1482"/>
                  </a:lnTo>
                  <a:lnTo>
                    <a:pt x="15791" y="236"/>
                  </a:lnTo>
                  <a:lnTo>
                    <a:pt x="15757" y="169"/>
                  </a:lnTo>
                  <a:lnTo>
                    <a:pt x="15690" y="169"/>
                  </a:lnTo>
                  <a:lnTo>
                    <a:pt x="15656" y="203"/>
                  </a:lnTo>
                  <a:lnTo>
                    <a:pt x="15656" y="270"/>
                  </a:lnTo>
                  <a:lnTo>
                    <a:pt x="15892" y="1482"/>
                  </a:lnTo>
                  <a:lnTo>
                    <a:pt x="16161" y="2694"/>
                  </a:lnTo>
                  <a:lnTo>
                    <a:pt x="16801" y="5118"/>
                  </a:lnTo>
                  <a:lnTo>
                    <a:pt x="17642" y="8620"/>
                  </a:lnTo>
                  <a:lnTo>
                    <a:pt x="13770" y="9697"/>
                  </a:lnTo>
                  <a:lnTo>
                    <a:pt x="11851" y="10202"/>
                  </a:lnTo>
                  <a:lnTo>
                    <a:pt x="9899" y="10707"/>
                  </a:lnTo>
                  <a:lnTo>
                    <a:pt x="6128" y="11616"/>
                  </a:lnTo>
                  <a:lnTo>
                    <a:pt x="5118" y="11852"/>
                  </a:lnTo>
                  <a:lnTo>
                    <a:pt x="4108" y="12054"/>
                  </a:lnTo>
                  <a:lnTo>
                    <a:pt x="3098" y="12290"/>
                  </a:lnTo>
                  <a:lnTo>
                    <a:pt x="2626" y="12424"/>
                  </a:lnTo>
                  <a:lnTo>
                    <a:pt x="2155" y="12593"/>
                  </a:lnTo>
                  <a:lnTo>
                    <a:pt x="1179" y="8384"/>
                  </a:lnTo>
                  <a:lnTo>
                    <a:pt x="270" y="4142"/>
                  </a:lnTo>
                  <a:lnTo>
                    <a:pt x="4074" y="3065"/>
                  </a:lnTo>
                  <a:lnTo>
                    <a:pt x="7879" y="2055"/>
                  </a:lnTo>
                  <a:lnTo>
                    <a:pt x="11717" y="1112"/>
                  </a:lnTo>
                  <a:lnTo>
                    <a:pt x="15555" y="270"/>
                  </a:lnTo>
                  <a:lnTo>
                    <a:pt x="15622" y="236"/>
                  </a:lnTo>
                  <a:lnTo>
                    <a:pt x="15622" y="203"/>
                  </a:lnTo>
                  <a:lnTo>
                    <a:pt x="15656" y="102"/>
                  </a:lnTo>
                  <a:lnTo>
                    <a:pt x="15589" y="34"/>
                  </a:lnTo>
                  <a:lnTo>
                    <a:pt x="15555"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46" name="Google Shape;346;p12"/>
            <p:cNvSpPr/>
            <p:nvPr/>
          </p:nvSpPr>
          <p:spPr>
            <a:xfrm>
              <a:off x="6923450" y="1426600"/>
              <a:ext cx="69875" cy="218850"/>
            </a:xfrm>
            <a:custGeom>
              <a:rect b="b" l="l" r="r" t="t"/>
              <a:pathLst>
                <a:path extrusionOk="0" h="8754" w="2795">
                  <a:moveTo>
                    <a:pt x="1178" y="169"/>
                  </a:moveTo>
                  <a:lnTo>
                    <a:pt x="1347" y="202"/>
                  </a:lnTo>
                  <a:lnTo>
                    <a:pt x="1448" y="236"/>
                  </a:lnTo>
                  <a:lnTo>
                    <a:pt x="1515" y="303"/>
                  </a:lnTo>
                  <a:lnTo>
                    <a:pt x="1616" y="404"/>
                  </a:lnTo>
                  <a:lnTo>
                    <a:pt x="1683" y="539"/>
                  </a:lnTo>
                  <a:lnTo>
                    <a:pt x="1784" y="842"/>
                  </a:lnTo>
                  <a:lnTo>
                    <a:pt x="1852" y="1482"/>
                  </a:lnTo>
                  <a:lnTo>
                    <a:pt x="2391" y="5253"/>
                  </a:lnTo>
                  <a:lnTo>
                    <a:pt x="2458" y="5825"/>
                  </a:lnTo>
                  <a:lnTo>
                    <a:pt x="2492" y="6364"/>
                  </a:lnTo>
                  <a:lnTo>
                    <a:pt x="2525" y="6902"/>
                  </a:lnTo>
                  <a:lnTo>
                    <a:pt x="2525" y="7475"/>
                  </a:lnTo>
                  <a:lnTo>
                    <a:pt x="2458" y="7912"/>
                  </a:lnTo>
                  <a:lnTo>
                    <a:pt x="2391" y="8114"/>
                  </a:lnTo>
                  <a:lnTo>
                    <a:pt x="2290" y="8316"/>
                  </a:lnTo>
                  <a:lnTo>
                    <a:pt x="2256" y="8417"/>
                  </a:lnTo>
                  <a:lnTo>
                    <a:pt x="2189" y="8451"/>
                  </a:lnTo>
                  <a:lnTo>
                    <a:pt x="2121" y="8485"/>
                  </a:lnTo>
                  <a:lnTo>
                    <a:pt x="2054" y="8518"/>
                  </a:lnTo>
                  <a:lnTo>
                    <a:pt x="1919" y="8485"/>
                  </a:lnTo>
                  <a:lnTo>
                    <a:pt x="1751" y="8417"/>
                  </a:lnTo>
                  <a:lnTo>
                    <a:pt x="1616" y="8283"/>
                  </a:lnTo>
                  <a:lnTo>
                    <a:pt x="1481" y="8148"/>
                  </a:lnTo>
                  <a:lnTo>
                    <a:pt x="1279" y="7946"/>
                  </a:lnTo>
                  <a:lnTo>
                    <a:pt x="1178" y="7912"/>
                  </a:lnTo>
                  <a:lnTo>
                    <a:pt x="1111" y="7912"/>
                  </a:lnTo>
                  <a:lnTo>
                    <a:pt x="976" y="7138"/>
                  </a:lnTo>
                  <a:lnTo>
                    <a:pt x="875" y="6330"/>
                  </a:lnTo>
                  <a:lnTo>
                    <a:pt x="808" y="5488"/>
                  </a:lnTo>
                  <a:lnTo>
                    <a:pt x="673" y="4714"/>
                  </a:lnTo>
                  <a:lnTo>
                    <a:pt x="505" y="3704"/>
                  </a:lnTo>
                  <a:lnTo>
                    <a:pt x="370" y="2694"/>
                  </a:lnTo>
                  <a:lnTo>
                    <a:pt x="269" y="1717"/>
                  </a:lnTo>
                  <a:lnTo>
                    <a:pt x="168" y="707"/>
                  </a:lnTo>
                  <a:lnTo>
                    <a:pt x="236" y="707"/>
                  </a:lnTo>
                  <a:lnTo>
                    <a:pt x="404" y="640"/>
                  </a:lnTo>
                  <a:lnTo>
                    <a:pt x="539" y="539"/>
                  </a:lnTo>
                  <a:lnTo>
                    <a:pt x="875" y="337"/>
                  </a:lnTo>
                  <a:lnTo>
                    <a:pt x="1010" y="236"/>
                  </a:lnTo>
                  <a:lnTo>
                    <a:pt x="1178" y="169"/>
                  </a:lnTo>
                  <a:close/>
                  <a:moveTo>
                    <a:pt x="1212" y="0"/>
                  </a:moveTo>
                  <a:lnTo>
                    <a:pt x="976" y="68"/>
                  </a:lnTo>
                  <a:lnTo>
                    <a:pt x="707" y="202"/>
                  </a:lnTo>
                  <a:lnTo>
                    <a:pt x="438" y="371"/>
                  </a:lnTo>
                  <a:lnTo>
                    <a:pt x="168" y="573"/>
                  </a:lnTo>
                  <a:lnTo>
                    <a:pt x="168" y="505"/>
                  </a:lnTo>
                  <a:lnTo>
                    <a:pt x="135" y="438"/>
                  </a:lnTo>
                  <a:lnTo>
                    <a:pt x="67" y="404"/>
                  </a:lnTo>
                  <a:lnTo>
                    <a:pt x="34" y="438"/>
                  </a:lnTo>
                  <a:lnTo>
                    <a:pt x="0" y="505"/>
                  </a:lnTo>
                  <a:lnTo>
                    <a:pt x="0" y="977"/>
                  </a:lnTo>
                  <a:lnTo>
                    <a:pt x="0" y="1448"/>
                  </a:lnTo>
                  <a:lnTo>
                    <a:pt x="67" y="2391"/>
                  </a:lnTo>
                  <a:lnTo>
                    <a:pt x="202" y="3333"/>
                  </a:lnTo>
                  <a:lnTo>
                    <a:pt x="337" y="4276"/>
                  </a:lnTo>
                  <a:lnTo>
                    <a:pt x="539" y="5354"/>
                  </a:lnTo>
                  <a:lnTo>
                    <a:pt x="640" y="5926"/>
                  </a:lnTo>
                  <a:lnTo>
                    <a:pt x="707" y="6465"/>
                  </a:lnTo>
                  <a:lnTo>
                    <a:pt x="808" y="7407"/>
                  </a:lnTo>
                  <a:lnTo>
                    <a:pt x="842" y="7879"/>
                  </a:lnTo>
                  <a:lnTo>
                    <a:pt x="943" y="8350"/>
                  </a:lnTo>
                  <a:lnTo>
                    <a:pt x="976" y="8384"/>
                  </a:lnTo>
                  <a:lnTo>
                    <a:pt x="1010" y="8417"/>
                  </a:lnTo>
                  <a:lnTo>
                    <a:pt x="1111" y="8451"/>
                  </a:lnTo>
                  <a:lnTo>
                    <a:pt x="1178" y="8384"/>
                  </a:lnTo>
                  <a:lnTo>
                    <a:pt x="1212" y="8350"/>
                  </a:lnTo>
                  <a:lnTo>
                    <a:pt x="1178" y="8283"/>
                  </a:lnTo>
                  <a:lnTo>
                    <a:pt x="1178" y="8215"/>
                  </a:lnTo>
                  <a:lnTo>
                    <a:pt x="1347" y="8384"/>
                  </a:lnTo>
                  <a:lnTo>
                    <a:pt x="1515" y="8518"/>
                  </a:lnTo>
                  <a:lnTo>
                    <a:pt x="1683" y="8653"/>
                  </a:lnTo>
                  <a:lnTo>
                    <a:pt x="1885" y="8720"/>
                  </a:lnTo>
                  <a:lnTo>
                    <a:pt x="2054" y="8754"/>
                  </a:lnTo>
                  <a:lnTo>
                    <a:pt x="2256" y="8720"/>
                  </a:lnTo>
                  <a:lnTo>
                    <a:pt x="2323" y="8653"/>
                  </a:lnTo>
                  <a:lnTo>
                    <a:pt x="2424" y="8586"/>
                  </a:lnTo>
                  <a:lnTo>
                    <a:pt x="2559" y="8384"/>
                  </a:lnTo>
                  <a:lnTo>
                    <a:pt x="2660" y="8114"/>
                  </a:lnTo>
                  <a:lnTo>
                    <a:pt x="2761" y="7811"/>
                  </a:lnTo>
                  <a:lnTo>
                    <a:pt x="2795" y="7508"/>
                  </a:lnTo>
                  <a:lnTo>
                    <a:pt x="2795" y="7172"/>
                  </a:lnTo>
                  <a:lnTo>
                    <a:pt x="2795" y="6532"/>
                  </a:lnTo>
                  <a:lnTo>
                    <a:pt x="2727" y="5926"/>
                  </a:lnTo>
                  <a:lnTo>
                    <a:pt x="2391" y="3333"/>
                  </a:lnTo>
                  <a:lnTo>
                    <a:pt x="2189" y="2020"/>
                  </a:lnTo>
                  <a:lnTo>
                    <a:pt x="1953" y="741"/>
                  </a:lnTo>
                  <a:lnTo>
                    <a:pt x="1919" y="539"/>
                  </a:lnTo>
                  <a:lnTo>
                    <a:pt x="1852" y="371"/>
                  </a:lnTo>
                  <a:lnTo>
                    <a:pt x="1784" y="236"/>
                  </a:lnTo>
                  <a:lnTo>
                    <a:pt x="1683" y="135"/>
                  </a:lnTo>
                  <a:lnTo>
                    <a:pt x="1582" y="68"/>
                  </a:lnTo>
                  <a:lnTo>
                    <a:pt x="1481" y="34"/>
                  </a:lnTo>
                  <a:lnTo>
                    <a:pt x="1347"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47" name="Google Shape;347;p12"/>
            <p:cNvSpPr/>
            <p:nvPr/>
          </p:nvSpPr>
          <p:spPr>
            <a:xfrm>
              <a:off x="6956275" y="2530075"/>
              <a:ext cx="74925" cy="111125"/>
            </a:xfrm>
            <a:custGeom>
              <a:rect b="b" l="l" r="r" t="t"/>
              <a:pathLst>
                <a:path extrusionOk="0" h="4445" w="2997">
                  <a:moveTo>
                    <a:pt x="1381" y="303"/>
                  </a:moveTo>
                  <a:lnTo>
                    <a:pt x="1818" y="337"/>
                  </a:lnTo>
                  <a:lnTo>
                    <a:pt x="1852" y="337"/>
                  </a:lnTo>
                  <a:lnTo>
                    <a:pt x="1919" y="606"/>
                  </a:lnTo>
                  <a:lnTo>
                    <a:pt x="2020" y="943"/>
                  </a:lnTo>
                  <a:lnTo>
                    <a:pt x="2222" y="1381"/>
                  </a:lnTo>
                  <a:lnTo>
                    <a:pt x="2357" y="1987"/>
                  </a:lnTo>
                  <a:lnTo>
                    <a:pt x="2492" y="2593"/>
                  </a:lnTo>
                  <a:lnTo>
                    <a:pt x="2727" y="3805"/>
                  </a:lnTo>
                  <a:lnTo>
                    <a:pt x="2525" y="3805"/>
                  </a:lnTo>
                  <a:lnTo>
                    <a:pt x="2357" y="3838"/>
                  </a:lnTo>
                  <a:lnTo>
                    <a:pt x="1987" y="3973"/>
                  </a:lnTo>
                  <a:lnTo>
                    <a:pt x="1751" y="4040"/>
                  </a:lnTo>
                  <a:lnTo>
                    <a:pt x="1515" y="4074"/>
                  </a:lnTo>
                  <a:lnTo>
                    <a:pt x="1280" y="4108"/>
                  </a:lnTo>
                  <a:lnTo>
                    <a:pt x="1044" y="4141"/>
                  </a:lnTo>
                  <a:lnTo>
                    <a:pt x="673" y="2391"/>
                  </a:lnTo>
                  <a:lnTo>
                    <a:pt x="471" y="1482"/>
                  </a:lnTo>
                  <a:lnTo>
                    <a:pt x="202" y="640"/>
                  </a:lnTo>
                  <a:lnTo>
                    <a:pt x="236" y="640"/>
                  </a:lnTo>
                  <a:lnTo>
                    <a:pt x="404" y="572"/>
                  </a:lnTo>
                  <a:lnTo>
                    <a:pt x="572" y="505"/>
                  </a:lnTo>
                  <a:lnTo>
                    <a:pt x="909" y="370"/>
                  </a:lnTo>
                  <a:lnTo>
                    <a:pt x="1145" y="337"/>
                  </a:lnTo>
                  <a:lnTo>
                    <a:pt x="1381" y="303"/>
                  </a:lnTo>
                  <a:close/>
                  <a:moveTo>
                    <a:pt x="1381" y="0"/>
                  </a:moveTo>
                  <a:lnTo>
                    <a:pt x="1145" y="34"/>
                  </a:lnTo>
                  <a:lnTo>
                    <a:pt x="909" y="67"/>
                  </a:lnTo>
                  <a:lnTo>
                    <a:pt x="673" y="135"/>
                  </a:lnTo>
                  <a:lnTo>
                    <a:pt x="471" y="202"/>
                  </a:lnTo>
                  <a:lnTo>
                    <a:pt x="269" y="337"/>
                  </a:lnTo>
                  <a:lnTo>
                    <a:pt x="135" y="505"/>
                  </a:lnTo>
                  <a:lnTo>
                    <a:pt x="135" y="539"/>
                  </a:lnTo>
                  <a:lnTo>
                    <a:pt x="34" y="539"/>
                  </a:lnTo>
                  <a:lnTo>
                    <a:pt x="0" y="572"/>
                  </a:lnTo>
                  <a:lnTo>
                    <a:pt x="0" y="606"/>
                  </a:lnTo>
                  <a:lnTo>
                    <a:pt x="135" y="1515"/>
                  </a:lnTo>
                  <a:lnTo>
                    <a:pt x="337" y="2424"/>
                  </a:lnTo>
                  <a:lnTo>
                    <a:pt x="775" y="4209"/>
                  </a:lnTo>
                  <a:lnTo>
                    <a:pt x="808" y="4276"/>
                  </a:lnTo>
                  <a:lnTo>
                    <a:pt x="808" y="4343"/>
                  </a:lnTo>
                  <a:lnTo>
                    <a:pt x="842" y="4377"/>
                  </a:lnTo>
                  <a:lnTo>
                    <a:pt x="876" y="4444"/>
                  </a:lnTo>
                  <a:lnTo>
                    <a:pt x="943" y="4444"/>
                  </a:lnTo>
                  <a:lnTo>
                    <a:pt x="1448" y="4343"/>
                  </a:lnTo>
                  <a:lnTo>
                    <a:pt x="1919" y="4276"/>
                  </a:lnTo>
                  <a:lnTo>
                    <a:pt x="2121" y="4242"/>
                  </a:lnTo>
                  <a:lnTo>
                    <a:pt x="2357" y="4175"/>
                  </a:lnTo>
                  <a:lnTo>
                    <a:pt x="2761" y="4040"/>
                  </a:lnTo>
                  <a:lnTo>
                    <a:pt x="2795" y="4108"/>
                  </a:lnTo>
                  <a:lnTo>
                    <a:pt x="2828" y="4141"/>
                  </a:lnTo>
                  <a:lnTo>
                    <a:pt x="2896" y="4141"/>
                  </a:lnTo>
                  <a:lnTo>
                    <a:pt x="2997" y="4074"/>
                  </a:lnTo>
                  <a:lnTo>
                    <a:pt x="2997" y="4040"/>
                  </a:lnTo>
                  <a:lnTo>
                    <a:pt x="2997" y="3973"/>
                  </a:lnTo>
                  <a:lnTo>
                    <a:pt x="2828" y="2997"/>
                  </a:lnTo>
                  <a:lnTo>
                    <a:pt x="2626" y="2054"/>
                  </a:lnTo>
                  <a:lnTo>
                    <a:pt x="2357" y="1111"/>
                  </a:lnTo>
                  <a:lnTo>
                    <a:pt x="1953" y="135"/>
                  </a:lnTo>
                  <a:lnTo>
                    <a:pt x="2020" y="135"/>
                  </a:lnTo>
                  <a:lnTo>
                    <a:pt x="2054" y="101"/>
                  </a:lnTo>
                  <a:lnTo>
                    <a:pt x="2054" y="67"/>
                  </a:lnTo>
                  <a:lnTo>
                    <a:pt x="2020" y="0"/>
                  </a:lnTo>
                  <a:lnTo>
                    <a:pt x="1919" y="0"/>
                  </a:lnTo>
                  <a:lnTo>
                    <a:pt x="1886" y="34"/>
                  </a:lnTo>
                  <a:lnTo>
                    <a:pt x="1818" y="34"/>
                  </a:lnTo>
                  <a:lnTo>
                    <a:pt x="1381"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48" name="Google Shape;348;p12"/>
            <p:cNvSpPr/>
            <p:nvPr/>
          </p:nvSpPr>
          <p:spPr>
            <a:xfrm>
              <a:off x="6645675" y="2190850"/>
              <a:ext cx="331650" cy="88425"/>
            </a:xfrm>
            <a:custGeom>
              <a:rect b="b" l="l" r="r" t="t"/>
              <a:pathLst>
                <a:path extrusionOk="0" h="3537" w="13266">
                  <a:moveTo>
                    <a:pt x="13131" y="1"/>
                  </a:moveTo>
                  <a:lnTo>
                    <a:pt x="9933" y="910"/>
                  </a:lnTo>
                  <a:lnTo>
                    <a:pt x="6734" y="1752"/>
                  </a:lnTo>
                  <a:lnTo>
                    <a:pt x="3401" y="2560"/>
                  </a:lnTo>
                  <a:lnTo>
                    <a:pt x="2559" y="2762"/>
                  </a:lnTo>
                  <a:lnTo>
                    <a:pt x="1718" y="2930"/>
                  </a:lnTo>
                  <a:lnTo>
                    <a:pt x="876" y="3132"/>
                  </a:lnTo>
                  <a:lnTo>
                    <a:pt x="472" y="3233"/>
                  </a:lnTo>
                  <a:lnTo>
                    <a:pt x="68" y="3368"/>
                  </a:lnTo>
                  <a:lnTo>
                    <a:pt x="34" y="3401"/>
                  </a:lnTo>
                  <a:lnTo>
                    <a:pt x="1" y="3469"/>
                  </a:lnTo>
                  <a:lnTo>
                    <a:pt x="34" y="3502"/>
                  </a:lnTo>
                  <a:lnTo>
                    <a:pt x="102" y="3536"/>
                  </a:lnTo>
                  <a:lnTo>
                    <a:pt x="472" y="3502"/>
                  </a:lnTo>
                  <a:lnTo>
                    <a:pt x="876" y="3435"/>
                  </a:lnTo>
                  <a:lnTo>
                    <a:pt x="1650" y="3267"/>
                  </a:lnTo>
                  <a:lnTo>
                    <a:pt x="3233" y="2896"/>
                  </a:lnTo>
                  <a:lnTo>
                    <a:pt x="6566" y="2088"/>
                  </a:lnTo>
                  <a:lnTo>
                    <a:pt x="9899" y="1213"/>
                  </a:lnTo>
                  <a:lnTo>
                    <a:pt x="13199" y="270"/>
                  </a:lnTo>
                  <a:lnTo>
                    <a:pt x="13232" y="237"/>
                  </a:lnTo>
                  <a:lnTo>
                    <a:pt x="13266" y="203"/>
                  </a:lnTo>
                  <a:lnTo>
                    <a:pt x="13266" y="102"/>
                  </a:lnTo>
                  <a:lnTo>
                    <a:pt x="13232" y="35"/>
                  </a:lnTo>
                  <a:lnTo>
                    <a:pt x="13165"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49" name="Google Shape;349;p12"/>
            <p:cNvSpPr/>
            <p:nvPr/>
          </p:nvSpPr>
          <p:spPr>
            <a:xfrm>
              <a:off x="7052225" y="2597400"/>
              <a:ext cx="16000" cy="8450"/>
            </a:xfrm>
            <a:custGeom>
              <a:rect b="b" l="l" r="r" t="t"/>
              <a:pathLst>
                <a:path extrusionOk="0" h="338" w="640">
                  <a:moveTo>
                    <a:pt x="505" y="1"/>
                  </a:moveTo>
                  <a:lnTo>
                    <a:pt x="236" y="135"/>
                  </a:lnTo>
                  <a:lnTo>
                    <a:pt x="135" y="169"/>
                  </a:lnTo>
                  <a:lnTo>
                    <a:pt x="0" y="236"/>
                  </a:lnTo>
                  <a:lnTo>
                    <a:pt x="0" y="270"/>
                  </a:lnTo>
                  <a:lnTo>
                    <a:pt x="34" y="304"/>
                  </a:lnTo>
                  <a:lnTo>
                    <a:pt x="101" y="337"/>
                  </a:lnTo>
                  <a:lnTo>
                    <a:pt x="169" y="337"/>
                  </a:lnTo>
                  <a:lnTo>
                    <a:pt x="303" y="304"/>
                  </a:lnTo>
                  <a:lnTo>
                    <a:pt x="472" y="236"/>
                  </a:lnTo>
                  <a:lnTo>
                    <a:pt x="606" y="169"/>
                  </a:lnTo>
                  <a:lnTo>
                    <a:pt x="640" y="135"/>
                  </a:lnTo>
                  <a:lnTo>
                    <a:pt x="640" y="102"/>
                  </a:lnTo>
                  <a:lnTo>
                    <a:pt x="640" y="34"/>
                  </a:lnTo>
                  <a:lnTo>
                    <a:pt x="606"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50" name="Google Shape;350;p12"/>
            <p:cNvSpPr/>
            <p:nvPr/>
          </p:nvSpPr>
          <p:spPr>
            <a:xfrm>
              <a:off x="7051375" y="2588975"/>
              <a:ext cx="11800" cy="7600"/>
            </a:xfrm>
            <a:custGeom>
              <a:rect b="b" l="l" r="r" t="t"/>
              <a:pathLst>
                <a:path extrusionOk="0" h="304" w="472">
                  <a:moveTo>
                    <a:pt x="371" y="1"/>
                  </a:moveTo>
                  <a:lnTo>
                    <a:pt x="270" y="35"/>
                  </a:lnTo>
                  <a:lnTo>
                    <a:pt x="68" y="136"/>
                  </a:lnTo>
                  <a:lnTo>
                    <a:pt x="1" y="169"/>
                  </a:lnTo>
                  <a:lnTo>
                    <a:pt x="1" y="237"/>
                  </a:lnTo>
                  <a:lnTo>
                    <a:pt x="34" y="270"/>
                  </a:lnTo>
                  <a:lnTo>
                    <a:pt x="102" y="304"/>
                  </a:lnTo>
                  <a:lnTo>
                    <a:pt x="337" y="237"/>
                  </a:lnTo>
                  <a:lnTo>
                    <a:pt x="438" y="169"/>
                  </a:lnTo>
                  <a:lnTo>
                    <a:pt x="472" y="68"/>
                  </a:lnTo>
                  <a:lnTo>
                    <a:pt x="438" y="35"/>
                  </a:lnTo>
                  <a:lnTo>
                    <a:pt x="371"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51" name="Google Shape;351;p12"/>
            <p:cNvSpPr/>
            <p:nvPr/>
          </p:nvSpPr>
          <p:spPr>
            <a:xfrm>
              <a:off x="7026125" y="2567950"/>
              <a:ext cx="60625" cy="54725"/>
            </a:xfrm>
            <a:custGeom>
              <a:rect b="b" l="l" r="r" t="t"/>
              <a:pathLst>
                <a:path extrusionOk="0" h="2189" w="2425">
                  <a:moveTo>
                    <a:pt x="1785" y="236"/>
                  </a:moveTo>
                  <a:lnTo>
                    <a:pt x="1987" y="741"/>
                  </a:lnTo>
                  <a:lnTo>
                    <a:pt x="2122" y="1111"/>
                  </a:lnTo>
                  <a:lnTo>
                    <a:pt x="2189" y="1347"/>
                  </a:lnTo>
                  <a:lnTo>
                    <a:pt x="2189" y="1414"/>
                  </a:lnTo>
                  <a:lnTo>
                    <a:pt x="2189" y="1482"/>
                  </a:lnTo>
                  <a:lnTo>
                    <a:pt x="2054" y="1583"/>
                  </a:lnTo>
                  <a:lnTo>
                    <a:pt x="1886" y="1650"/>
                  </a:lnTo>
                  <a:lnTo>
                    <a:pt x="1516" y="1751"/>
                  </a:lnTo>
                  <a:lnTo>
                    <a:pt x="1112" y="1852"/>
                  </a:lnTo>
                  <a:lnTo>
                    <a:pt x="910" y="1919"/>
                  </a:lnTo>
                  <a:lnTo>
                    <a:pt x="674" y="1953"/>
                  </a:lnTo>
                  <a:lnTo>
                    <a:pt x="539" y="1381"/>
                  </a:lnTo>
                  <a:lnTo>
                    <a:pt x="506" y="1078"/>
                  </a:lnTo>
                  <a:lnTo>
                    <a:pt x="472" y="909"/>
                  </a:lnTo>
                  <a:lnTo>
                    <a:pt x="405" y="775"/>
                  </a:lnTo>
                  <a:lnTo>
                    <a:pt x="1112" y="472"/>
                  </a:lnTo>
                  <a:lnTo>
                    <a:pt x="1785" y="236"/>
                  </a:lnTo>
                  <a:close/>
                  <a:moveTo>
                    <a:pt x="1819" y="0"/>
                  </a:moveTo>
                  <a:lnTo>
                    <a:pt x="1112" y="236"/>
                  </a:lnTo>
                  <a:lnTo>
                    <a:pt x="371" y="539"/>
                  </a:lnTo>
                  <a:lnTo>
                    <a:pt x="337" y="505"/>
                  </a:lnTo>
                  <a:lnTo>
                    <a:pt x="270" y="505"/>
                  </a:lnTo>
                  <a:lnTo>
                    <a:pt x="236" y="539"/>
                  </a:lnTo>
                  <a:lnTo>
                    <a:pt x="236" y="573"/>
                  </a:lnTo>
                  <a:lnTo>
                    <a:pt x="236" y="606"/>
                  </a:lnTo>
                  <a:lnTo>
                    <a:pt x="68" y="674"/>
                  </a:lnTo>
                  <a:lnTo>
                    <a:pt x="34" y="707"/>
                  </a:lnTo>
                  <a:lnTo>
                    <a:pt x="1" y="741"/>
                  </a:lnTo>
                  <a:lnTo>
                    <a:pt x="34" y="842"/>
                  </a:lnTo>
                  <a:lnTo>
                    <a:pt x="102" y="909"/>
                  </a:lnTo>
                  <a:lnTo>
                    <a:pt x="135" y="909"/>
                  </a:lnTo>
                  <a:lnTo>
                    <a:pt x="203" y="876"/>
                  </a:lnTo>
                  <a:lnTo>
                    <a:pt x="236" y="876"/>
                  </a:lnTo>
                  <a:lnTo>
                    <a:pt x="270" y="1179"/>
                  </a:lnTo>
                  <a:lnTo>
                    <a:pt x="304" y="1482"/>
                  </a:lnTo>
                  <a:lnTo>
                    <a:pt x="472" y="2088"/>
                  </a:lnTo>
                  <a:lnTo>
                    <a:pt x="539" y="2155"/>
                  </a:lnTo>
                  <a:lnTo>
                    <a:pt x="607" y="2189"/>
                  </a:lnTo>
                  <a:lnTo>
                    <a:pt x="842" y="2189"/>
                  </a:lnTo>
                  <a:lnTo>
                    <a:pt x="1112" y="2121"/>
                  </a:lnTo>
                  <a:lnTo>
                    <a:pt x="1583" y="1987"/>
                  </a:lnTo>
                  <a:lnTo>
                    <a:pt x="1987" y="1852"/>
                  </a:lnTo>
                  <a:lnTo>
                    <a:pt x="2155" y="1785"/>
                  </a:lnTo>
                  <a:lnTo>
                    <a:pt x="2357" y="1650"/>
                  </a:lnTo>
                  <a:lnTo>
                    <a:pt x="2391" y="1583"/>
                  </a:lnTo>
                  <a:lnTo>
                    <a:pt x="2425" y="1515"/>
                  </a:lnTo>
                  <a:lnTo>
                    <a:pt x="2425" y="1313"/>
                  </a:lnTo>
                  <a:lnTo>
                    <a:pt x="2324" y="1010"/>
                  </a:lnTo>
                  <a:lnTo>
                    <a:pt x="2223" y="707"/>
                  </a:lnTo>
                  <a:lnTo>
                    <a:pt x="1987" y="68"/>
                  </a:lnTo>
                  <a:lnTo>
                    <a:pt x="1920"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52" name="Google Shape;352;p12"/>
            <p:cNvSpPr/>
            <p:nvPr/>
          </p:nvSpPr>
          <p:spPr>
            <a:xfrm>
              <a:off x="4553200" y="2754800"/>
              <a:ext cx="129650" cy="69050"/>
            </a:xfrm>
            <a:custGeom>
              <a:rect b="b" l="l" r="r" t="t"/>
              <a:pathLst>
                <a:path extrusionOk="0" h="2762" w="5186">
                  <a:moveTo>
                    <a:pt x="2189" y="304"/>
                  </a:moveTo>
                  <a:lnTo>
                    <a:pt x="2391" y="337"/>
                  </a:lnTo>
                  <a:lnTo>
                    <a:pt x="2560" y="405"/>
                  </a:lnTo>
                  <a:lnTo>
                    <a:pt x="2694" y="506"/>
                  </a:lnTo>
                  <a:lnTo>
                    <a:pt x="2829" y="607"/>
                  </a:lnTo>
                  <a:lnTo>
                    <a:pt x="2930" y="775"/>
                  </a:lnTo>
                  <a:lnTo>
                    <a:pt x="2997" y="977"/>
                  </a:lnTo>
                  <a:lnTo>
                    <a:pt x="3031" y="1213"/>
                  </a:lnTo>
                  <a:lnTo>
                    <a:pt x="3031" y="1415"/>
                  </a:lnTo>
                  <a:lnTo>
                    <a:pt x="2997" y="1617"/>
                  </a:lnTo>
                  <a:lnTo>
                    <a:pt x="2964" y="1819"/>
                  </a:lnTo>
                  <a:lnTo>
                    <a:pt x="2896" y="2021"/>
                  </a:lnTo>
                  <a:lnTo>
                    <a:pt x="2021" y="2122"/>
                  </a:lnTo>
                  <a:lnTo>
                    <a:pt x="1415" y="2122"/>
                  </a:lnTo>
                  <a:lnTo>
                    <a:pt x="1045" y="2054"/>
                  </a:lnTo>
                  <a:lnTo>
                    <a:pt x="708" y="1920"/>
                  </a:lnTo>
                  <a:lnTo>
                    <a:pt x="573" y="1852"/>
                  </a:lnTo>
                  <a:lnTo>
                    <a:pt x="472" y="1751"/>
                  </a:lnTo>
                  <a:lnTo>
                    <a:pt x="371" y="1684"/>
                  </a:lnTo>
                  <a:lnTo>
                    <a:pt x="304" y="1549"/>
                  </a:lnTo>
                  <a:lnTo>
                    <a:pt x="270" y="1415"/>
                  </a:lnTo>
                  <a:lnTo>
                    <a:pt x="304" y="1280"/>
                  </a:lnTo>
                  <a:lnTo>
                    <a:pt x="371" y="1145"/>
                  </a:lnTo>
                  <a:lnTo>
                    <a:pt x="506" y="977"/>
                  </a:lnTo>
                  <a:lnTo>
                    <a:pt x="641" y="842"/>
                  </a:lnTo>
                  <a:lnTo>
                    <a:pt x="809" y="708"/>
                  </a:lnTo>
                  <a:lnTo>
                    <a:pt x="1146" y="506"/>
                  </a:lnTo>
                  <a:lnTo>
                    <a:pt x="1583" y="371"/>
                  </a:lnTo>
                  <a:lnTo>
                    <a:pt x="1785" y="337"/>
                  </a:lnTo>
                  <a:lnTo>
                    <a:pt x="1987" y="304"/>
                  </a:lnTo>
                  <a:close/>
                  <a:moveTo>
                    <a:pt x="2156" y="1"/>
                  </a:moveTo>
                  <a:lnTo>
                    <a:pt x="1920" y="34"/>
                  </a:lnTo>
                  <a:lnTo>
                    <a:pt x="1651" y="68"/>
                  </a:lnTo>
                  <a:lnTo>
                    <a:pt x="1314" y="135"/>
                  </a:lnTo>
                  <a:lnTo>
                    <a:pt x="944" y="304"/>
                  </a:lnTo>
                  <a:lnTo>
                    <a:pt x="607" y="506"/>
                  </a:lnTo>
                  <a:lnTo>
                    <a:pt x="304" y="775"/>
                  </a:lnTo>
                  <a:lnTo>
                    <a:pt x="203" y="910"/>
                  </a:lnTo>
                  <a:lnTo>
                    <a:pt x="102" y="1044"/>
                  </a:lnTo>
                  <a:lnTo>
                    <a:pt x="35" y="1213"/>
                  </a:lnTo>
                  <a:lnTo>
                    <a:pt x="1" y="1381"/>
                  </a:lnTo>
                  <a:lnTo>
                    <a:pt x="35" y="1549"/>
                  </a:lnTo>
                  <a:lnTo>
                    <a:pt x="68" y="1718"/>
                  </a:lnTo>
                  <a:lnTo>
                    <a:pt x="169" y="1886"/>
                  </a:lnTo>
                  <a:lnTo>
                    <a:pt x="338" y="2054"/>
                  </a:lnTo>
                  <a:lnTo>
                    <a:pt x="540" y="2223"/>
                  </a:lnTo>
                  <a:lnTo>
                    <a:pt x="775" y="2324"/>
                  </a:lnTo>
                  <a:lnTo>
                    <a:pt x="1045" y="2391"/>
                  </a:lnTo>
                  <a:lnTo>
                    <a:pt x="1314" y="2425"/>
                  </a:lnTo>
                  <a:lnTo>
                    <a:pt x="1617" y="2458"/>
                  </a:lnTo>
                  <a:lnTo>
                    <a:pt x="1886" y="2425"/>
                  </a:lnTo>
                  <a:lnTo>
                    <a:pt x="2425" y="2391"/>
                  </a:lnTo>
                  <a:lnTo>
                    <a:pt x="2728" y="2324"/>
                  </a:lnTo>
                  <a:lnTo>
                    <a:pt x="2593" y="2559"/>
                  </a:lnTo>
                  <a:lnTo>
                    <a:pt x="2425" y="2761"/>
                  </a:lnTo>
                  <a:lnTo>
                    <a:pt x="2728" y="2761"/>
                  </a:lnTo>
                  <a:lnTo>
                    <a:pt x="2896" y="2559"/>
                  </a:lnTo>
                  <a:lnTo>
                    <a:pt x="2997" y="2324"/>
                  </a:lnTo>
                  <a:lnTo>
                    <a:pt x="3435" y="2290"/>
                  </a:lnTo>
                  <a:lnTo>
                    <a:pt x="3671" y="2324"/>
                  </a:lnTo>
                  <a:lnTo>
                    <a:pt x="3906" y="2357"/>
                  </a:lnTo>
                  <a:lnTo>
                    <a:pt x="4310" y="2526"/>
                  </a:lnTo>
                  <a:lnTo>
                    <a:pt x="4546" y="2627"/>
                  </a:lnTo>
                  <a:lnTo>
                    <a:pt x="4748" y="2761"/>
                  </a:lnTo>
                  <a:lnTo>
                    <a:pt x="5186" y="2761"/>
                  </a:lnTo>
                  <a:lnTo>
                    <a:pt x="5051" y="2627"/>
                  </a:lnTo>
                  <a:lnTo>
                    <a:pt x="4916" y="2492"/>
                  </a:lnTo>
                  <a:lnTo>
                    <a:pt x="4748" y="2391"/>
                  </a:lnTo>
                  <a:lnTo>
                    <a:pt x="4546" y="2290"/>
                  </a:lnTo>
                  <a:lnTo>
                    <a:pt x="4176" y="2122"/>
                  </a:lnTo>
                  <a:lnTo>
                    <a:pt x="3805" y="2021"/>
                  </a:lnTo>
                  <a:lnTo>
                    <a:pt x="3469" y="1987"/>
                  </a:lnTo>
                  <a:lnTo>
                    <a:pt x="3132" y="1987"/>
                  </a:lnTo>
                  <a:lnTo>
                    <a:pt x="3233" y="1583"/>
                  </a:lnTo>
                  <a:lnTo>
                    <a:pt x="3267" y="1179"/>
                  </a:lnTo>
                  <a:lnTo>
                    <a:pt x="3233" y="1011"/>
                  </a:lnTo>
                  <a:lnTo>
                    <a:pt x="3233" y="842"/>
                  </a:lnTo>
                  <a:lnTo>
                    <a:pt x="3166" y="674"/>
                  </a:lnTo>
                  <a:lnTo>
                    <a:pt x="3098" y="506"/>
                  </a:lnTo>
                  <a:lnTo>
                    <a:pt x="2997" y="371"/>
                  </a:lnTo>
                  <a:lnTo>
                    <a:pt x="2863" y="270"/>
                  </a:lnTo>
                  <a:lnTo>
                    <a:pt x="2728" y="169"/>
                  </a:lnTo>
                  <a:lnTo>
                    <a:pt x="2560" y="102"/>
                  </a:lnTo>
                  <a:lnTo>
                    <a:pt x="2358" y="34"/>
                  </a:lnTo>
                  <a:lnTo>
                    <a:pt x="2156"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53" name="Google Shape;353;p12"/>
            <p:cNvSpPr/>
            <p:nvPr/>
          </p:nvSpPr>
          <p:spPr>
            <a:xfrm>
              <a:off x="7039600" y="1471200"/>
              <a:ext cx="157425" cy="198675"/>
            </a:xfrm>
            <a:custGeom>
              <a:rect b="b" l="l" r="r" t="t"/>
              <a:pathLst>
                <a:path extrusionOk="0" h="7947" w="6297">
                  <a:moveTo>
                    <a:pt x="5084" y="236"/>
                  </a:moveTo>
                  <a:lnTo>
                    <a:pt x="5252" y="337"/>
                  </a:lnTo>
                  <a:lnTo>
                    <a:pt x="5421" y="506"/>
                  </a:lnTo>
                  <a:lnTo>
                    <a:pt x="5555" y="674"/>
                  </a:lnTo>
                  <a:lnTo>
                    <a:pt x="5623" y="910"/>
                  </a:lnTo>
                  <a:lnTo>
                    <a:pt x="5690" y="1145"/>
                  </a:lnTo>
                  <a:lnTo>
                    <a:pt x="5724" y="1179"/>
                  </a:lnTo>
                  <a:lnTo>
                    <a:pt x="5286" y="1852"/>
                  </a:lnTo>
                  <a:lnTo>
                    <a:pt x="4714" y="2761"/>
                  </a:lnTo>
                  <a:lnTo>
                    <a:pt x="4444" y="3199"/>
                  </a:lnTo>
                  <a:lnTo>
                    <a:pt x="4141" y="3637"/>
                  </a:lnTo>
                  <a:lnTo>
                    <a:pt x="2795" y="5489"/>
                  </a:lnTo>
                  <a:lnTo>
                    <a:pt x="2155" y="6431"/>
                  </a:lnTo>
                  <a:lnTo>
                    <a:pt x="1852" y="6936"/>
                  </a:lnTo>
                  <a:lnTo>
                    <a:pt x="1583" y="7441"/>
                  </a:lnTo>
                  <a:lnTo>
                    <a:pt x="1179" y="7509"/>
                  </a:lnTo>
                  <a:lnTo>
                    <a:pt x="775" y="7509"/>
                  </a:lnTo>
                  <a:lnTo>
                    <a:pt x="573" y="7441"/>
                  </a:lnTo>
                  <a:lnTo>
                    <a:pt x="404" y="7340"/>
                  </a:lnTo>
                  <a:lnTo>
                    <a:pt x="303" y="7206"/>
                  </a:lnTo>
                  <a:lnTo>
                    <a:pt x="270" y="7105"/>
                  </a:lnTo>
                  <a:lnTo>
                    <a:pt x="236" y="6970"/>
                  </a:lnTo>
                  <a:lnTo>
                    <a:pt x="236" y="6835"/>
                  </a:lnTo>
                  <a:lnTo>
                    <a:pt x="270" y="6701"/>
                  </a:lnTo>
                  <a:lnTo>
                    <a:pt x="371" y="6398"/>
                  </a:lnTo>
                  <a:lnTo>
                    <a:pt x="505" y="6128"/>
                  </a:lnTo>
                  <a:lnTo>
                    <a:pt x="640" y="5859"/>
                  </a:lnTo>
                  <a:lnTo>
                    <a:pt x="1246" y="4782"/>
                  </a:lnTo>
                  <a:lnTo>
                    <a:pt x="1886" y="3738"/>
                  </a:lnTo>
                  <a:lnTo>
                    <a:pt x="2290" y="3098"/>
                  </a:lnTo>
                  <a:lnTo>
                    <a:pt x="2694" y="2492"/>
                  </a:lnTo>
                  <a:lnTo>
                    <a:pt x="3131" y="1886"/>
                  </a:lnTo>
                  <a:lnTo>
                    <a:pt x="3603" y="1347"/>
                  </a:lnTo>
                  <a:lnTo>
                    <a:pt x="4411" y="539"/>
                  </a:lnTo>
                  <a:lnTo>
                    <a:pt x="4512" y="405"/>
                  </a:lnTo>
                  <a:lnTo>
                    <a:pt x="4646" y="337"/>
                  </a:lnTo>
                  <a:lnTo>
                    <a:pt x="4781" y="270"/>
                  </a:lnTo>
                  <a:lnTo>
                    <a:pt x="4882" y="236"/>
                  </a:lnTo>
                  <a:close/>
                  <a:moveTo>
                    <a:pt x="4916" y="1"/>
                  </a:moveTo>
                  <a:lnTo>
                    <a:pt x="4646" y="68"/>
                  </a:lnTo>
                  <a:lnTo>
                    <a:pt x="4377" y="203"/>
                  </a:lnTo>
                  <a:lnTo>
                    <a:pt x="3973" y="539"/>
                  </a:lnTo>
                  <a:lnTo>
                    <a:pt x="3603" y="943"/>
                  </a:lnTo>
                  <a:lnTo>
                    <a:pt x="3232" y="1347"/>
                  </a:lnTo>
                  <a:lnTo>
                    <a:pt x="2896" y="1785"/>
                  </a:lnTo>
                  <a:lnTo>
                    <a:pt x="2559" y="2223"/>
                  </a:lnTo>
                  <a:lnTo>
                    <a:pt x="2256" y="2694"/>
                  </a:lnTo>
                  <a:lnTo>
                    <a:pt x="1684" y="3603"/>
                  </a:lnTo>
                  <a:lnTo>
                    <a:pt x="1179" y="4479"/>
                  </a:lnTo>
                  <a:lnTo>
                    <a:pt x="674" y="5320"/>
                  </a:lnTo>
                  <a:lnTo>
                    <a:pt x="472" y="5691"/>
                  </a:lnTo>
                  <a:lnTo>
                    <a:pt x="270" y="6027"/>
                  </a:lnTo>
                  <a:lnTo>
                    <a:pt x="101" y="6431"/>
                  </a:lnTo>
                  <a:lnTo>
                    <a:pt x="0" y="6802"/>
                  </a:lnTo>
                  <a:lnTo>
                    <a:pt x="0" y="6970"/>
                  </a:lnTo>
                  <a:lnTo>
                    <a:pt x="0" y="7105"/>
                  </a:lnTo>
                  <a:lnTo>
                    <a:pt x="34" y="7239"/>
                  </a:lnTo>
                  <a:lnTo>
                    <a:pt x="68" y="7340"/>
                  </a:lnTo>
                  <a:lnTo>
                    <a:pt x="135" y="7441"/>
                  </a:lnTo>
                  <a:lnTo>
                    <a:pt x="236" y="7509"/>
                  </a:lnTo>
                  <a:lnTo>
                    <a:pt x="438" y="7643"/>
                  </a:lnTo>
                  <a:lnTo>
                    <a:pt x="674" y="7711"/>
                  </a:lnTo>
                  <a:lnTo>
                    <a:pt x="1179" y="7711"/>
                  </a:lnTo>
                  <a:lnTo>
                    <a:pt x="1448" y="7677"/>
                  </a:lnTo>
                  <a:lnTo>
                    <a:pt x="1381" y="7812"/>
                  </a:lnTo>
                  <a:lnTo>
                    <a:pt x="1381" y="7879"/>
                  </a:lnTo>
                  <a:lnTo>
                    <a:pt x="1414" y="7946"/>
                  </a:lnTo>
                  <a:lnTo>
                    <a:pt x="1482" y="7946"/>
                  </a:lnTo>
                  <a:lnTo>
                    <a:pt x="1549" y="7913"/>
                  </a:lnTo>
                  <a:lnTo>
                    <a:pt x="1919" y="7340"/>
                  </a:lnTo>
                  <a:lnTo>
                    <a:pt x="2222" y="6768"/>
                  </a:lnTo>
                  <a:lnTo>
                    <a:pt x="2559" y="6229"/>
                  </a:lnTo>
                  <a:lnTo>
                    <a:pt x="2896" y="5657"/>
                  </a:lnTo>
                  <a:lnTo>
                    <a:pt x="3266" y="5118"/>
                  </a:lnTo>
                  <a:lnTo>
                    <a:pt x="3670" y="4613"/>
                  </a:lnTo>
                  <a:lnTo>
                    <a:pt x="4074" y="4108"/>
                  </a:lnTo>
                  <a:lnTo>
                    <a:pt x="4478" y="3570"/>
                  </a:lnTo>
                  <a:lnTo>
                    <a:pt x="4882" y="2963"/>
                  </a:lnTo>
                  <a:lnTo>
                    <a:pt x="5252" y="2324"/>
                  </a:lnTo>
                  <a:lnTo>
                    <a:pt x="4815" y="3199"/>
                  </a:lnTo>
                  <a:lnTo>
                    <a:pt x="4613" y="3637"/>
                  </a:lnTo>
                  <a:lnTo>
                    <a:pt x="4377" y="4041"/>
                  </a:lnTo>
                  <a:lnTo>
                    <a:pt x="3771" y="5017"/>
                  </a:lnTo>
                  <a:lnTo>
                    <a:pt x="3098" y="5926"/>
                  </a:lnTo>
                  <a:lnTo>
                    <a:pt x="1751" y="7778"/>
                  </a:lnTo>
                  <a:lnTo>
                    <a:pt x="1751" y="7812"/>
                  </a:lnTo>
                  <a:lnTo>
                    <a:pt x="1785" y="7879"/>
                  </a:lnTo>
                  <a:lnTo>
                    <a:pt x="1886" y="7879"/>
                  </a:lnTo>
                  <a:lnTo>
                    <a:pt x="2525" y="7071"/>
                  </a:lnTo>
                  <a:lnTo>
                    <a:pt x="3131" y="6229"/>
                  </a:lnTo>
                  <a:lnTo>
                    <a:pt x="3737" y="5388"/>
                  </a:lnTo>
                  <a:lnTo>
                    <a:pt x="4310" y="4512"/>
                  </a:lnTo>
                  <a:lnTo>
                    <a:pt x="4545" y="4108"/>
                  </a:lnTo>
                  <a:lnTo>
                    <a:pt x="4781" y="3671"/>
                  </a:lnTo>
                  <a:lnTo>
                    <a:pt x="5252" y="2829"/>
                  </a:lnTo>
                  <a:lnTo>
                    <a:pt x="5454" y="2391"/>
                  </a:lnTo>
                  <a:lnTo>
                    <a:pt x="5724" y="1953"/>
                  </a:lnTo>
                  <a:lnTo>
                    <a:pt x="5993" y="1549"/>
                  </a:lnTo>
                  <a:lnTo>
                    <a:pt x="6296" y="1179"/>
                  </a:lnTo>
                  <a:lnTo>
                    <a:pt x="6296" y="1112"/>
                  </a:lnTo>
                  <a:lnTo>
                    <a:pt x="6296" y="1078"/>
                  </a:lnTo>
                  <a:lnTo>
                    <a:pt x="6229" y="1044"/>
                  </a:lnTo>
                  <a:lnTo>
                    <a:pt x="6195" y="1078"/>
                  </a:lnTo>
                  <a:lnTo>
                    <a:pt x="5993" y="1280"/>
                  </a:lnTo>
                  <a:lnTo>
                    <a:pt x="5825" y="1482"/>
                  </a:lnTo>
                  <a:lnTo>
                    <a:pt x="5960" y="1213"/>
                  </a:lnTo>
                  <a:lnTo>
                    <a:pt x="5993" y="1078"/>
                  </a:lnTo>
                  <a:lnTo>
                    <a:pt x="5993" y="943"/>
                  </a:lnTo>
                  <a:lnTo>
                    <a:pt x="5993" y="910"/>
                  </a:lnTo>
                  <a:lnTo>
                    <a:pt x="5960" y="876"/>
                  </a:lnTo>
                  <a:lnTo>
                    <a:pt x="5926" y="876"/>
                  </a:lnTo>
                  <a:lnTo>
                    <a:pt x="5892" y="910"/>
                  </a:lnTo>
                  <a:lnTo>
                    <a:pt x="5791" y="640"/>
                  </a:lnTo>
                  <a:lnTo>
                    <a:pt x="5657" y="405"/>
                  </a:lnTo>
                  <a:lnTo>
                    <a:pt x="5522" y="203"/>
                  </a:lnTo>
                  <a:lnTo>
                    <a:pt x="5353" y="68"/>
                  </a:lnTo>
                  <a:lnTo>
                    <a:pt x="5151"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54" name="Google Shape;354;p12"/>
            <p:cNvSpPr/>
            <p:nvPr/>
          </p:nvSpPr>
          <p:spPr>
            <a:xfrm>
              <a:off x="6976475" y="2197600"/>
              <a:ext cx="36200" cy="117850"/>
            </a:xfrm>
            <a:custGeom>
              <a:rect b="b" l="l" r="r" t="t"/>
              <a:pathLst>
                <a:path extrusionOk="0" h="4714" w="1448">
                  <a:moveTo>
                    <a:pt x="34" y="0"/>
                  </a:moveTo>
                  <a:lnTo>
                    <a:pt x="0" y="236"/>
                  </a:lnTo>
                  <a:lnTo>
                    <a:pt x="0" y="505"/>
                  </a:lnTo>
                  <a:lnTo>
                    <a:pt x="68" y="775"/>
                  </a:lnTo>
                  <a:lnTo>
                    <a:pt x="135" y="1044"/>
                  </a:lnTo>
                  <a:lnTo>
                    <a:pt x="438" y="2088"/>
                  </a:lnTo>
                  <a:lnTo>
                    <a:pt x="1145" y="4613"/>
                  </a:lnTo>
                  <a:lnTo>
                    <a:pt x="1179" y="4680"/>
                  </a:lnTo>
                  <a:lnTo>
                    <a:pt x="1212" y="4714"/>
                  </a:lnTo>
                  <a:lnTo>
                    <a:pt x="1313" y="4714"/>
                  </a:lnTo>
                  <a:lnTo>
                    <a:pt x="1381" y="4680"/>
                  </a:lnTo>
                  <a:lnTo>
                    <a:pt x="1414" y="4646"/>
                  </a:lnTo>
                  <a:lnTo>
                    <a:pt x="1448" y="4613"/>
                  </a:lnTo>
                  <a:lnTo>
                    <a:pt x="1448" y="4545"/>
                  </a:lnTo>
                  <a:lnTo>
                    <a:pt x="741" y="1987"/>
                  </a:lnTo>
                  <a:lnTo>
                    <a:pt x="606" y="1482"/>
                  </a:lnTo>
                  <a:lnTo>
                    <a:pt x="472" y="943"/>
                  </a:lnTo>
                  <a:lnTo>
                    <a:pt x="404" y="674"/>
                  </a:lnTo>
                  <a:lnTo>
                    <a:pt x="303" y="438"/>
                  </a:lnTo>
                  <a:lnTo>
                    <a:pt x="202" y="202"/>
                  </a:lnTo>
                  <a:lnTo>
                    <a:pt x="68"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55" name="Google Shape;355;p12"/>
            <p:cNvSpPr/>
            <p:nvPr/>
          </p:nvSpPr>
          <p:spPr>
            <a:xfrm>
              <a:off x="6639775" y="2213575"/>
              <a:ext cx="167525" cy="44650"/>
            </a:xfrm>
            <a:custGeom>
              <a:rect b="b" l="l" r="r" t="t"/>
              <a:pathLst>
                <a:path extrusionOk="0" h="1786" w="6701">
                  <a:moveTo>
                    <a:pt x="6600" y="1"/>
                  </a:moveTo>
                  <a:lnTo>
                    <a:pt x="5624" y="102"/>
                  </a:lnTo>
                  <a:lnTo>
                    <a:pt x="4647" y="270"/>
                  </a:lnTo>
                  <a:lnTo>
                    <a:pt x="2728" y="674"/>
                  </a:lnTo>
                  <a:lnTo>
                    <a:pt x="1718" y="910"/>
                  </a:lnTo>
                  <a:lnTo>
                    <a:pt x="708" y="1179"/>
                  </a:lnTo>
                  <a:lnTo>
                    <a:pt x="472" y="1247"/>
                  </a:lnTo>
                  <a:lnTo>
                    <a:pt x="270" y="1348"/>
                  </a:lnTo>
                  <a:lnTo>
                    <a:pt x="102" y="1482"/>
                  </a:lnTo>
                  <a:lnTo>
                    <a:pt x="1" y="1684"/>
                  </a:lnTo>
                  <a:lnTo>
                    <a:pt x="1" y="1752"/>
                  </a:lnTo>
                  <a:lnTo>
                    <a:pt x="35" y="1785"/>
                  </a:lnTo>
                  <a:lnTo>
                    <a:pt x="136" y="1785"/>
                  </a:lnTo>
                  <a:lnTo>
                    <a:pt x="270" y="1651"/>
                  </a:lnTo>
                  <a:lnTo>
                    <a:pt x="405" y="1550"/>
                  </a:lnTo>
                  <a:lnTo>
                    <a:pt x="607" y="1482"/>
                  </a:lnTo>
                  <a:lnTo>
                    <a:pt x="775" y="1415"/>
                  </a:lnTo>
                  <a:lnTo>
                    <a:pt x="1179" y="1314"/>
                  </a:lnTo>
                  <a:lnTo>
                    <a:pt x="1516" y="1247"/>
                  </a:lnTo>
                  <a:lnTo>
                    <a:pt x="3300" y="876"/>
                  </a:lnTo>
                  <a:lnTo>
                    <a:pt x="4142" y="708"/>
                  </a:lnTo>
                  <a:lnTo>
                    <a:pt x="4950" y="573"/>
                  </a:lnTo>
                  <a:lnTo>
                    <a:pt x="5792" y="405"/>
                  </a:lnTo>
                  <a:lnTo>
                    <a:pt x="6634" y="237"/>
                  </a:lnTo>
                  <a:lnTo>
                    <a:pt x="6667" y="237"/>
                  </a:lnTo>
                  <a:lnTo>
                    <a:pt x="6701" y="203"/>
                  </a:lnTo>
                  <a:lnTo>
                    <a:pt x="6701" y="102"/>
                  </a:lnTo>
                  <a:lnTo>
                    <a:pt x="6667" y="35"/>
                  </a:lnTo>
                  <a:lnTo>
                    <a:pt x="6634"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56" name="Google Shape;356;p12"/>
            <p:cNvSpPr/>
            <p:nvPr/>
          </p:nvSpPr>
          <p:spPr>
            <a:xfrm>
              <a:off x="6685250" y="2227900"/>
              <a:ext cx="282825" cy="132175"/>
            </a:xfrm>
            <a:custGeom>
              <a:rect b="b" l="l" r="r" t="t"/>
              <a:pathLst>
                <a:path extrusionOk="0" h="5287" w="11313">
                  <a:moveTo>
                    <a:pt x="10336" y="270"/>
                  </a:moveTo>
                  <a:lnTo>
                    <a:pt x="10370" y="539"/>
                  </a:lnTo>
                  <a:lnTo>
                    <a:pt x="10403" y="808"/>
                  </a:lnTo>
                  <a:lnTo>
                    <a:pt x="10572" y="1347"/>
                  </a:lnTo>
                  <a:lnTo>
                    <a:pt x="10774" y="1852"/>
                  </a:lnTo>
                  <a:lnTo>
                    <a:pt x="10976" y="2357"/>
                  </a:lnTo>
                  <a:lnTo>
                    <a:pt x="10370" y="2626"/>
                  </a:lnTo>
                  <a:lnTo>
                    <a:pt x="9696" y="2862"/>
                  </a:lnTo>
                  <a:lnTo>
                    <a:pt x="9057" y="3098"/>
                  </a:lnTo>
                  <a:lnTo>
                    <a:pt x="8383" y="3300"/>
                  </a:lnTo>
                  <a:lnTo>
                    <a:pt x="7037" y="3603"/>
                  </a:lnTo>
                  <a:lnTo>
                    <a:pt x="5690" y="3906"/>
                  </a:lnTo>
                  <a:lnTo>
                    <a:pt x="4444" y="4108"/>
                  </a:lnTo>
                  <a:lnTo>
                    <a:pt x="3198" y="4343"/>
                  </a:lnTo>
                  <a:lnTo>
                    <a:pt x="2559" y="4512"/>
                  </a:lnTo>
                  <a:lnTo>
                    <a:pt x="1953" y="4680"/>
                  </a:lnTo>
                  <a:lnTo>
                    <a:pt x="1347" y="4882"/>
                  </a:lnTo>
                  <a:lnTo>
                    <a:pt x="774" y="5118"/>
                  </a:lnTo>
                  <a:lnTo>
                    <a:pt x="572" y="4478"/>
                  </a:lnTo>
                  <a:lnTo>
                    <a:pt x="370" y="3838"/>
                  </a:lnTo>
                  <a:lnTo>
                    <a:pt x="269" y="3266"/>
                  </a:lnTo>
                  <a:lnTo>
                    <a:pt x="236" y="2997"/>
                  </a:lnTo>
                  <a:lnTo>
                    <a:pt x="168" y="2727"/>
                  </a:lnTo>
                  <a:lnTo>
                    <a:pt x="808" y="2626"/>
                  </a:lnTo>
                  <a:lnTo>
                    <a:pt x="1448" y="2492"/>
                  </a:lnTo>
                  <a:lnTo>
                    <a:pt x="2727" y="2189"/>
                  </a:lnTo>
                  <a:lnTo>
                    <a:pt x="4007" y="1818"/>
                  </a:lnTo>
                  <a:lnTo>
                    <a:pt x="5252" y="1515"/>
                  </a:lnTo>
                  <a:lnTo>
                    <a:pt x="10336" y="270"/>
                  </a:lnTo>
                  <a:close/>
                  <a:moveTo>
                    <a:pt x="10336" y="0"/>
                  </a:moveTo>
                  <a:lnTo>
                    <a:pt x="5185" y="1246"/>
                  </a:lnTo>
                  <a:lnTo>
                    <a:pt x="2626" y="1818"/>
                  </a:lnTo>
                  <a:lnTo>
                    <a:pt x="1347" y="2189"/>
                  </a:lnTo>
                  <a:lnTo>
                    <a:pt x="741" y="2357"/>
                  </a:lnTo>
                  <a:lnTo>
                    <a:pt x="101" y="2593"/>
                  </a:lnTo>
                  <a:lnTo>
                    <a:pt x="67" y="2492"/>
                  </a:lnTo>
                  <a:lnTo>
                    <a:pt x="67" y="2525"/>
                  </a:lnTo>
                  <a:lnTo>
                    <a:pt x="34" y="2626"/>
                  </a:lnTo>
                  <a:lnTo>
                    <a:pt x="34" y="2660"/>
                  </a:lnTo>
                  <a:lnTo>
                    <a:pt x="0" y="2929"/>
                  </a:lnTo>
                  <a:lnTo>
                    <a:pt x="34" y="3199"/>
                  </a:lnTo>
                  <a:lnTo>
                    <a:pt x="101" y="3704"/>
                  </a:lnTo>
                  <a:lnTo>
                    <a:pt x="202" y="4074"/>
                  </a:lnTo>
                  <a:lnTo>
                    <a:pt x="303" y="4444"/>
                  </a:lnTo>
                  <a:lnTo>
                    <a:pt x="539" y="5185"/>
                  </a:lnTo>
                  <a:lnTo>
                    <a:pt x="606" y="5253"/>
                  </a:lnTo>
                  <a:lnTo>
                    <a:pt x="640" y="5286"/>
                  </a:lnTo>
                  <a:lnTo>
                    <a:pt x="673" y="5286"/>
                  </a:lnTo>
                  <a:lnTo>
                    <a:pt x="741" y="5253"/>
                  </a:lnTo>
                  <a:lnTo>
                    <a:pt x="1347" y="5118"/>
                  </a:lnTo>
                  <a:lnTo>
                    <a:pt x="1953" y="4983"/>
                  </a:lnTo>
                  <a:lnTo>
                    <a:pt x="2592" y="4815"/>
                  </a:lnTo>
                  <a:lnTo>
                    <a:pt x="3198" y="4646"/>
                  </a:lnTo>
                  <a:lnTo>
                    <a:pt x="4579" y="4377"/>
                  </a:lnTo>
                  <a:lnTo>
                    <a:pt x="5993" y="4108"/>
                  </a:lnTo>
                  <a:lnTo>
                    <a:pt x="7340" y="3838"/>
                  </a:lnTo>
                  <a:lnTo>
                    <a:pt x="8653" y="3502"/>
                  </a:lnTo>
                  <a:lnTo>
                    <a:pt x="9292" y="3300"/>
                  </a:lnTo>
                  <a:lnTo>
                    <a:pt x="9932" y="3064"/>
                  </a:lnTo>
                  <a:lnTo>
                    <a:pt x="10572" y="2828"/>
                  </a:lnTo>
                  <a:lnTo>
                    <a:pt x="11211" y="2559"/>
                  </a:lnTo>
                  <a:lnTo>
                    <a:pt x="11245" y="2525"/>
                  </a:lnTo>
                  <a:lnTo>
                    <a:pt x="11279" y="2458"/>
                  </a:lnTo>
                  <a:lnTo>
                    <a:pt x="11312" y="2391"/>
                  </a:lnTo>
                  <a:lnTo>
                    <a:pt x="11279" y="2290"/>
                  </a:lnTo>
                  <a:lnTo>
                    <a:pt x="11043" y="1751"/>
                  </a:lnTo>
                  <a:lnTo>
                    <a:pt x="10875" y="1212"/>
                  </a:lnTo>
                  <a:lnTo>
                    <a:pt x="10504" y="101"/>
                  </a:lnTo>
                  <a:lnTo>
                    <a:pt x="10504" y="68"/>
                  </a:lnTo>
                  <a:lnTo>
                    <a:pt x="10504" y="34"/>
                  </a:lnTo>
                  <a:lnTo>
                    <a:pt x="10471" y="34"/>
                  </a:lnTo>
                  <a:lnTo>
                    <a:pt x="10437"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57" name="Google Shape;357;p12"/>
            <p:cNvSpPr/>
            <p:nvPr/>
          </p:nvSpPr>
          <p:spPr>
            <a:xfrm>
              <a:off x="6644000" y="2278400"/>
              <a:ext cx="31150" cy="121225"/>
            </a:xfrm>
            <a:custGeom>
              <a:rect b="b" l="l" r="r" t="t"/>
              <a:pathLst>
                <a:path extrusionOk="0" h="4849" w="1246">
                  <a:moveTo>
                    <a:pt x="34" y="0"/>
                  </a:moveTo>
                  <a:lnTo>
                    <a:pt x="0" y="236"/>
                  </a:lnTo>
                  <a:lnTo>
                    <a:pt x="0" y="505"/>
                  </a:lnTo>
                  <a:lnTo>
                    <a:pt x="34" y="741"/>
                  </a:lnTo>
                  <a:lnTo>
                    <a:pt x="101" y="1010"/>
                  </a:lnTo>
                  <a:lnTo>
                    <a:pt x="337" y="1987"/>
                  </a:lnTo>
                  <a:lnTo>
                    <a:pt x="674" y="3401"/>
                  </a:lnTo>
                  <a:lnTo>
                    <a:pt x="842" y="4074"/>
                  </a:lnTo>
                  <a:lnTo>
                    <a:pt x="1044" y="4781"/>
                  </a:lnTo>
                  <a:lnTo>
                    <a:pt x="1078" y="4849"/>
                  </a:lnTo>
                  <a:lnTo>
                    <a:pt x="1179" y="4849"/>
                  </a:lnTo>
                  <a:lnTo>
                    <a:pt x="1246" y="4815"/>
                  </a:lnTo>
                  <a:lnTo>
                    <a:pt x="1246" y="4714"/>
                  </a:lnTo>
                  <a:lnTo>
                    <a:pt x="1145" y="4074"/>
                  </a:lnTo>
                  <a:lnTo>
                    <a:pt x="977" y="3435"/>
                  </a:lnTo>
                  <a:lnTo>
                    <a:pt x="674" y="2155"/>
                  </a:lnTo>
                  <a:lnTo>
                    <a:pt x="573" y="1616"/>
                  </a:lnTo>
                  <a:lnTo>
                    <a:pt x="438" y="1044"/>
                  </a:lnTo>
                  <a:lnTo>
                    <a:pt x="371" y="741"/>
                  </a:lnTo>
                  <a:lnTo>
                    <a:pt x="303" y="472"/>
                  </a:lnTo>
                  <a:lnTo>
                    <a:pt x="169" y="236"/>
                  </a:lnTo>
                  <a:lnTo>
                    <a:pt x="34"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58" name="Google Shape;358;p12"/>
            <p:cNvSpPr/>
            <p:nvPr/>
          </p:nvSpPr>
          <p:spPr>
            <a:xfrm>
              <a:off x="6672625" y="2313750"/>
              <a:ext cx="334175" cy="88400"/>
            </a:xfrm>
            <a:custGeom>
              <a:rect b="b" l="l" r="r" t="t"/>
              <a:pathLst>
                <a:path extrusionOk="0" h="3536" w="13367">
                  <a:moveTo>
                    <a:pt x="13198" y="0"/>
                  </a:moveTo>
                  <a:lnTo>
                    <a:pt x="11582" y="505"/>
                  </a:lnTo>
                  <a:lnTo>
                    <a:pt x="9932" y="977"/>
                  </a:lnTo>
                  <a:lnTo>
                    <a:pt x="6666" y="1886"/>
                  </a:lnTo>
                  <a:lnTo>
                    <a:pt x="5017" y="2290"/>
                  </a:lnTo>
                  <a:lnTo>
                    <a:pt x="3367" y="2694"/>
                  </a:lnTo>
                  <a:lnTo>
                    <a:pt x="2525" y="2862"/>
                  </a:lnTo>
                  <a:lnTo>
                    <a:pt x="1683" y="3031"/>
                  </a:lnTo>
                  <a:lnTo>
                    <a:pt x="842" y="3233"/>
                  </a:lnTo>
                  <a:lnTo>
                    <a:pt x="438" y="3334"/>
                  </a:lnTo>
                  <a:lnTo>
                    <a:pt x="34" y="3502"/>
                  </a:lnTo>
                  <a:lnTo>
                    <a:pt x="0" y="3536"/>
                  </a:lnTo>
                  <a:lnTo>
                    <a:pt x="438" y="3536"/>
                  </a:lnTo>
                  <a:lnTo>
                    <a:pt x="808" y="3468"/>
                  </a:lnTo>
                  <a:lnTo>
                    <a:pt x="1616" y="3334"/>
                  </a:lnTo>
                  <a:lnTo>
                    <a:pt x="3165" y="2963"/>
                  </a:lnTo>
                  <a:lnTo>
                    <a:pt x="6464" y="2189"/>
                  </a:lnTo>
                  <a:lnTo>
                    <a:pt x="8181" y="1751"/>
                  </a:lnTo>
                  <a:lnTo>
                    <a:pt x="9898" y="1280"/>
                  </a:lnTo>
                  <a:lnTo>
                    <a:pt x="11582" y="775"/>
                  </a:lnTo>
                  <a:lnTo>
                    <a:pt x="13299" y="270"/>
                  </a:lnTo>
                  <a:lnTo>
                    <a:pt x="13333" y="236"/>
                  </a:lnTo>
                  <a:lnTo>
                    <a:pt x="13366" y="202"/>
                  </a:lnTo>
                  <a:lnTo>
                    <a:pt x="13366" y="101"/>
                  </a:lnTo>
                  <a:lnTo>
                    <a:pt x="13333" y="34"/>
                  </a:lnTo>
                  <a:lnTo>
                    <a:pt x="13265"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59" name="Google Shape;359;p12"/>
            <p:cNvSpPr/>
            <p:nvPr/>
          </p:nvSpPr>
          <p:spPr>
            <a:xfrm>
              <a:off x="6762675" y="2487150"/>
              <a:ext cx="15175" cy="24425"/>
            </a:xfrm>
            <a:custGeom>
              <a:rect b="b" l="l" r="r" t="t"/>
              <a:pathLst>
                <a:path extrusionOk="0" h="977" w="607">
                  <a:moveTo>
                    <a:pt x="337" y="0"/>
                  </a:moveTo>
                  <a:lnTo>
                    <a:pt x="169" y="101"/>
                  </a:lnTo>
                  <a:lnTo>
                    <a:pt x="68" y="168"/>
                  </a:lnTo>
                  <a:lnTo>
                    <a:pt x="0" y="236"/>
                  </a:lnTo>
                  <a:lnTo>
                    <a:pt x="0" y="303"/>
                  </a:lnTo>
                  <a:lnTo>
                    <a:pt x="34" y="370"/>
                  </a:lnTo>
                  <a:lnTo>
                    <a:pt x="135" y="370"/>
                  </a:lnTo>
                  <a:lnTo>
                    <a:pt x="236" y="303"/>
                  </a:lnTo>
                  <a:lnTo>
                    <a:pt x="371" y="236"/>
                  </a:lnTo>
                  <a:lnTo>
                    <a:pt x="270" y="606"/>
                  </a:lnTo>
                  <a:lnTo>
                    <a:pt x="236" y="808"/>
                  </a:lnTo>
                  <a:lnTo>
                    <a:pt x="270" y="875"/>
                  </a:lnTo>
                  <a:lnTo>
                    <a:pt x="304" y="976"/>
                  </a:lnTo>
                  <a:lnTo>
                    <a:pt x="371" y="976"/>
                  </a:lnTo>
                  <a:lnTo>
                    <a:pt x="438" y="943"/>
                  </a:lnTo>
                  <a:lnTo>
                    <a:pt x="472" y="842"/>
                  </a:lnTo>
                  <a:lnTo>
                    <a:pt x="506" y="741"/>
                  </a:lnTo>
                  <a:lnTo>
                    <a:pt x="506" y="505"/>
                  </a:lnTo>
                  <a:lnTo>
                    <a:pt x="607" y="303"/>
                  </a:lnTo>
                  <a:lnTo>
                    <a:pt x="607" y="202"/>
                  </a:lnTo>
                  <a:lnTo>
                    <a:pt x="607" y="101"/>
                  </a:lnTo>
                  <a:lnTo>
                    <a:pt x="539" y="67"/>
                  </a:lnTo>
                  <a:lnTo>
                    <a:pt x="506"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60" name="Google Shape;360;p12"/>
            <p:cNvSpPr/>
            <p:nvPr/>
          </p:nvSpPr>
          <p:spPr>
            <a:xfrm>
              <a:off x="7013500" y="2429050"/>
              <a:ext cx="7600" cy="5925"/>
            </a:xfrm>
            <a:custGeom>
              <a:rect b="b" l="l" r="r" t="t"/>
              <a:pathLst>
                <a:path extrusionOk="0" h="237" w="304">
                  <a:moveTo>
                    <a:pt x="135" y="1"/>
                  </a:moveTo>
                  <a:lnTo>
                    <a:pt x="68" y="35"/>
                  </a:lnTo>
                  <a:lnTo>
                    <a:pt x="1" y="68"/>
                  </a:lnTo>
                  <a:lnTo>
                    <a:pt x="1" y="136"/>
                  </a:lnTo>
                  <a:lnTo>
                    <a:pt x="1" y="203"/>
                  </a:lnTo>
                  <a:lnTo>
                    <a:pt x="68" y="237"/>
                  </a:lnTo>
                  <a:lnTo>
                    <a:pt x="203" y="237"/>
                  </a:lnTo>
                  <a:lnTo>
                    <a:pt x="270" y="203"/>
                  </a:lnTo>
                  <a:lnTo>
                    <a:pt x="304" y="102"/>
                  </a:lnTo>
                  <a:lnTo>
                    <a:pt x="270" y="35"/>
                  </a:lnTo>
                  <a:lnTo>
                    <a:pt x="203"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61" name="Google Shape;361;p12"/>
            <p:cNvSpPr/>
            <p:nvPr/>
          </p:nvSpPr>
          <p:spPr>
            <a:xfrm>
              <a:off x="7026975" y="2478725"/>
              <a:ext cx="15175" cy="27800"/>
            </a:xfrm>
            <a:custGeom>
              <a:rect b="b" l="l" r="r" t="t"/>
              <a:pathLst>
                <a:path extrusionOk="0" h="1112" w="607">
                  <a:moveTo>
                    <a:pt x="573" y="0"/>
                  </a:moveTo>
                  <a:lnTo>
                    <a:pt x="404" y="202"/>
                  </a:lnTo>
                  <a:lnTo>
                    <a:pt x="270" y="438"/>
                  </a:lnTo>
                  <a:lnTo>
                    <a:pt x="101" y="303"/>
                  </a:lnTo>
                  <a:lnTo>
                    <a:pt x="34" y="303"/>
                  </a:lnTo>
                  <a:lnTo>
                    <a:pt x="0" y="337"/>
                  </a:lnTo>
                  <a:lnTo>
                    <a:pt x="34" y="371"/>
                  </a:lnTo>
                  <a:lnTo>
                    <a:pt x="202" y="573"/>
                  </a:lnTo>
                  <a:lnTo>
                    <a:pt x="34" y="977"/>
                  </a:lnTo>
                  <a:lnTo>
                    <a:pt x="34" y="1010"/>
                  </a:lnTo>
                  <a:lnTo>
                    <a:pt x="68" y="1078"/>
                  </a:lnTo>
                  <a:lnTo>
                    <a:pt x="135" y="1111"/>
                  </a:lnTo>
                  <a:lnTo>
                    <a:pt x="202" y="1111"/>
                  </a:lnTo>
                  <a:lnTo>
                    <a:pt x="236" y="1078"/>
                  </a:lnTo>
                  <a:lnTo>
                    <a:pt x="270" y="1044"/>
                  </a:lnTo>
                  <a:lnTo>
                    <a:pt x="371" y="707"/>
                  </a:lnTo>
                  <a:lnTo>
                    <a:pt x="404" y="741"/>
                  </a:lnTo>
                  <a:lnTo>
                    <a:pt x="472" y="741"/>
                  </a:lnTo>
                  <a:lnTo>
                    <a:pt x="505" y="707"/>
                  </a:lnTo>
                  <a:lnTo>
                    <a:pt x="539" y="674"/>
                  </a:lnTo>
                  <a:lnTo>
                    <a:pt x="505" y="606"/>
                  </a:lnTo>
                  <a:lnTo>
                    <a:pt x="438" y="573"/>
                  </a:lnTo>
                  <a:lnTo>
                    <a:pt x="472" y="505"/>
                  </a:lnTo>
                  <a:lnTo>
                    <a:pt x="539" y="270"/>
                  </a:lnTo>
                  <a:lnTo>
                    <a:pt x="606"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62" name="Google Shape;362;p12"/>
            <p:cNvSpPr/>
            <p:nvPr/>
          </p:nvSpPr>
          <p:spPr>
            <a:xfrm>
              <a:off x="7005925" y="2460200"/>
              <a:ext cx="58950" cy="57275"/>
            </a:xfrm>
            <a:custGeom>
              <a:rect b="b" l="l" r="r" t="t"/>
              <a:pathLst>
                <a:path extrusionOk="0" h="2291" w="2358">
                  <a:moveTo>
                    <a:pt x="1886" y="236"/>
                  </a:moveTo>
                  <a:lnTo>
                    <a:pt x="1953" y="708"/>
                  </a:lnTo>
                  <a:lnTo>
                    <a:pt x="2054" y="1145"/>
                  </a:lnTo>
                  <a:lnTo>
                    <a:pt x="2088" y="1482"/>
                  </a:lnTo>
                  <a:lnTo>
                    <a:pt x="2122" y="1549"/>
                  </a:lnTo>
                  <a:lnTo>
                    <a:pt x="2122" y="1617"/>
                  </a:lnTo>
                  <a:lnTo>
                    <a:pt x="2088" y="1684"/>
                  </a:lnTo>
                  <a:lnTo>
                    <a:pt x="1987" y="1684"/>
                  </a:lnTo>
                  <a:lnTo>
                    <a:pt x="1381" y="1886"/>
                  </a:lnTo>
                  <a:lnTo>
                    <a:pt x="910" y="1987"/>
                  </a:lnTo>
                  <a:lnTo>
                    <a:pt x="708" y="2021"/>
                  </a:lnTo>
                  <a:lnTo>
                    <a:pt x="573" y="1953"/>
                  </a:lnTo>
                  <a:lnTo>
                    <a:pt x="472" y="1852"/>
                  </a:lnTo>
                  <a:lnTo>
                    <a:pt x="405" y="1684"/>
                  </a:lnTo>
                  <a:lnTo>
                    <a:pt x="304" y="1213"/>
                  </a:lnTo>
                  <a:lnTo>
                    <a:pt x="169" y="775"/>
                  </a:lnTo>
                  <a:lnTo>
                    <a:pt x="371" y="741"/>
                  </a:lnTo>
                  <a:lnTo>
                    <a:pt x="573" y="708"/>
                  </a:lnTo>
                  <a:lnTo>
                    <a:pt x="977" y="573"/>
                  </a:lnTo>
                  <a:lnTo>
                    <a:pt x="1448" y="472"/>
                  </a:lnTo>
                  <a:lnTo>
                    <a:pt x="1684" y="371"/>
                  </a:lnTo>
                  <a:lnTo>
                    <a:pt x="1886" y="236"/>
                  </a:lnTo>
                  <a:close/>
                  <a:moveTo>
                    <a:pt x="1819" y="1"/>
                  </a:moveTo>
                  <a:lnTo>
                    <a:pt x="1819" y="34"/>
                  </a:lnTo>
                  <a:lnTo>
                    <a:pt x="1852" y="135"/>
                  </a:lnTo>
                  <a:lnTo>
                    <a:pt x="1617" y="135"/>
                  </a:lnTo>
                  <a:lnTo>
                    <a:pt x="1347" y="169"/>
                  </a:lnTo>
                  <a:lnTo>
                    <a:pt x="910" y="337"/>
                  </a:lnTo>
                  <a:lnTo>
                    <a:pt x="472" y="472"/>
                  </a:lnTo>
                  <a:lnTo>
                    <a:pt x="270" y="539"/>
                  </a:lnTo>
                  <a:lnTo>
                    <a:pt x="68" y="640"/>
                  </a:lnTo>
                  <a:lnTo>
                    <a:pt x="34" y="674"/>
                  </a:lnTo>
                  <a:lnTo>
                    <a:pt x="1" y="708"/>
                  </a:lnTo>
                  <a:lnTo>
                    <a:pt x="1" y="741"/>
                  </a:lnTo>
                  <a:lnTo>
                    <a:pt x="1" y="775"/>
                  </a:lnTo>
                  <a:lnTo>
                    <a:pt x="34" y="775"/>
                  </a:lnTo>
                  <a:lnTo>
                    <a:pt x="68" y="1112"/>
                  </a:lnTo>
                  <a:lnTo>
                    <a:pt x="102" y="1448"/>
                  </a:lnTo>
                  <a:lnTo>
                    <a:pt x="169" y="1819"/>
                  </a:lnTo>
                  <a:lnTo>
                    <a:pt x="270" y="2088"/>
                  </a:lnTo>
                  <a:lnTo>
                    <a:pt x="371" y="2223"/>
                  </a:lnTo>
                  <a:lnTo>
                    <a:pt x="472" y="2256"/>
                  </a:lnTo>
                  <a:lnTo>
                    <a:pt x="607" y="2290"/>
                  </a:lnTo>
                  <a:lnTo>
                    <a:pt x="741" y="2290"/>
                  </a:lnTo>
                  <a:lnTo>
                    <a:pt x="1044" y="2223"/>
                  </a:lnTo>
                  <a:lnTo>
                    <a:pt x="1280" y="2155"/>
                  </a:lnTo>
                  <a:lnTo>
                    <a:pt x="1549" y="2088"/>
                  </a:lnTo>
                  <a:lnTo>
                    <a:pt x="1886" y="2021"/>
                  </a:lnTo>
                  <a:lnTo>
                    <a:pt x="2054" y="1953"/>
                  </a:lnTo>
                  <a:lnTo>
                    <a:pt x="2189" y="1886"/>
                  </a:lnTo>
                  <a:lnTo>
                    <a:pt x="2290" y="1785"/>
                  </a:lnTo>
                  <a:lnTo>
                    <a:pt x="2357" y="1684"/>
                  </a:lnTo>
                  <a:lnTo>
                    <a:pt x="2357" y="1549"/>
                  </a:lnTo>
                  <a:lnTo>
                    <a:pt x="2324" y="1381"/>
                  </a:lnTo>
                  <a:lnTo>
                    <a:pt x="2189" y="1112"/>
                  </a:lnTo>
                  <a:lnTo>
                    <a:pt x="2021" y="573"/>
                  </a:lnTo>
                  <a:lnTo>
                    <a:pt x="1886" y="34"/>
                  </a:lnTo>
                  <a:lnTo>
                    <a:pt x="1886"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63" name="Google Shape;363;p12"/>
            <p:cNvSpPr/>
            <p:nvPr/>
          </p:nvSpPr>
          <p:spPr>
            <a:xfrm>
              <a:off x="6926800" y="2425700"/>
              <a:ext cx="63150" cy="54725"/>
            </a:xfrm>
            <a:custGeom>
              <a:rect b="b" l="l" r="r" t="t"/>
              <a:pathLst>
                <a:path extrusionOk="0" h="2189" w="2526">
                  <a:moveTo>
                    <a:pt x="1886" y="202"/>
                  </a:moveTo>
                  <a:lnTo>
                    <a:pt x="2021" y="236"/>
                  </a:lnTo>
                  <a:lnTo>
                    <a:pt x="2088" y="270"/>
                  </a:lnTo>
                  <a:lnTo>
                    <a:pt x="2156" y="539"/>
                  </a:lnTo>
                  <a:lnTo>
                    <a:pt x="2223" y="808"/>
                  </a:lnTo>
                  <a:lnTo>
                    <a:pt x="2290" y="1381"/>
                  </a:lnTo>
                  <a:lnTo>
                    <a:pt x="2290" y="1482"/>
                  </a:lnTo>
                  <a:lnTo>
                    <a:pt x="2223" y="1549"/>
                  </a:lnTo>
                  <a:lnTo>
                    <a:pt x="2189" y="1583"/>
                  </a:lnTo>
                  <a:lnTo>
                    <a:pt x="2088" y="1616"/>
                  </a:lnTo>
                  <a:lnTo>
                    <a:pt x="1920" y="1650"/>
                  </a:lnTo>
                  <a:lnTo>
                    <a:pt x="1785" y="1684"/>
                  </a:lnTo>
                  <a:lnTo>
                    <a:pt x="1684" y="1717"/>
                  </a:lnTo>
                  <a:lnTo>
                    <a:pt x="1415" y="1717"/>
                  </a:lnTo>
                  <a:lnTo>
                    <a:pt x="1246" y="1751"/>
                  </a:lnTo>
                  <a:lnTo>
                    <a:pt x="977" y="1886"/>
                  </a:lnTo>
                  <a:lnTo>
                    <a:pt x="842" y="1919"/>
                  </a:lnTo>
                  <a:lnTo>
                    <a:pt x="741" y="1886"/>
                  </a:lnTo>
                  <a:lnTo>
                    <a:pt x="674" y="1785"/>
                  </a:lnTo>
                  <a:lnTo>
                    <a:pt x="640" y="1684"/>
                  </a:lnTo>
                  <a:lnTo>
                    <a:pt x="573" y="1448"/>
                  </a:lnTo>
                  <a:lnTo>
                    <a:pt x="506" y="1212"/>
                  </a:lnTo>
                  <a:lnTo>
                    <a:pt x="371" y="606"/>
                  </a:lnTo>
                  <a:lnTo>
                    <a:pt x="640" y="472"/>
                  </a:lnTo>
                  <a:lnTo>
                    <a:pt x="943" y="371"/>
                  </a:lnTo>
                  <a:lnTo>
                    <a:pt x="1179" y="303"/>
                  </a:lnTo>
                  <a:lnTo>
                    <a:pt x="1549" y="202"/>
                  </a:lnTo>
                  <a:close/>
                  <a:moveTo>
                    <a:pt x="1886" y="0"/>
                  </a:moveTo>
                  <a:lnTo>
                    <a:pt x="1684" y="34"/>
                  </a:lnTo>
                  <a:lnTo>
                    <a:pt x="1482" y="68"/>
                  </a:lnTo>
                  <a:lnTo>
                    <a:pt x="876" y="202"/>
                  </a:lnTo>
                  <a:lnTo>
                    <a:pt x="573" y="303"/>
                  </a:lnTo>
                  <a:lnTo>
                    <a:pt x="304" y="438"/>
                  </a:lnTo>
                  <a:lnTo>
                    <a:pt x="270" y="371"/>
                  </a:lnTo>
                  <a:lnTo>
                    <a:pt x="236" y="371"/>
                  </a:lnTo>
                  <a:lnTo>
                    <a:pt x="236" y="404"/>
                  </a:lnTo>
                  <a:lnTo>
                    <a:pt x="203" y="472"/>
                  </a:lnTo>
                  <a:lnTo>
                    <a:pt x="34" y="573"/>
                  </a:lnTo>
                  <a:lnTo>
                    <a:pt x="1" y="640"/>
                  </a:lnTo>
                  <a:lnTo>
                    <a:pt x="1" y="741"/>
                  </a:lnTo>
                  <a:lnTo>
                    <a:pt x="68" y="775"/>
                  </a:lnTo>
                  <a:lnTo>
                    <a:pt x="135" y="775"/>
                  </a:lnTo>
                  <a:lnTo>
                    <a:pt x="203" y="707"/>
                  </a:lnTo>
                  <a:lnTo>
                    <a:pt x="236" y="1078"/>
                  </a:lnTo>
                  <a:lnTo>
                    <a:pt x="304" y="1414"/>
                  </a:lnTo>
                  <a:lnTo>
                    <a:pt x="405" y="1751"/>
                  </a:lnTo>
                  <a:lnTo>
                    <a:pt x="539" y="2088"/>
                  </a:lnTo>
                  <a:lnTo>
                    <a:pt x="573" y="2155"/>
                  </a:lnTo>
                  <a:lnTo>
                    <a:pt x="640" y="2189"/>
                  </a:lnTo>
                  <a:lnTo>
                    <a:pt x="775" y="2155"/>
                  </a:lnTo>
                  <a:lnTo>
                    <a:pt x="943" y="2121"/>
                  </a:lnTo>
                  <a:lnTo>
                    <a:pt x="1213" y="2054"/>
                  </a:lnTo>
                  <a:lnTo>
                    <a:pt x="1482" y="1987"/>
                  </a:lnTo>
                  <a:lnTo>
                    <a:pt x="1617" y="1953"/>
                  </a:lnTo>
                  <a:lnTo>
                    <a:pt x="1751" y="1987"/>
                  </a:lnTo>
                  <a:lnTo>
                    <a:pt x="1819" y="1987"/>
                  </a:lnTo>
                  <a:lnTo>
                    <a:pt x="1886" y="1953"/>
                  </a:lnTo>
                  <a:lnTo>
                    <a:pt x="1954" y="1886"/>
                  </a:lnTo>
                  <a:lnTo>
                    <a:pt x="2088" y="1852"/>
                  </a:lnTo>
                  <a:lnTo>
                    <a:pt x="2358" y="1785"/>
                  </a:lnTo>
                  <a:lnTo>
                    <a:pt x="2425" y="1751"/>
                  </a:lnTo>
                  <a:lnTo>
                    <a:pt x="2459" y="1684"/>
                  </a:lnTo>
                  <a:lnTo>
                    <a:pt x="2492" y="1515"/>
                  </a:lnTo>
                  <a:lnTo>
                    <a:pt x="2526" y="1347"/>
                  </a:lnTo>
                  <a:lnTo>
                    <a:pt x="2526" y="1179"/>
                  </a:lnTo>
                  <a:lnTo>
                    <a:pt x="2425" y="808"/>
                  </a:lnTo>
                  <a:lnTo>
                    <a:pt x="2324" y="472"/>
                  </a:lnTo>
                  <a:lnTo>
                    <a:pt x="2223" y="169"/>
                  </a:lnTo>
                  <a:lnTo>
                    <a:pt x="2156" y="68"/>
                  </a:lnTo>
                  <a:lnTo>
                    <a:pt x="2088"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64" name="Google Shape;364;p12"/>
            <p:cNvSpPr/>
            <p:nvPr/>
          </p:nvSpPr>
          <p:spPr>
            <a:xfrm>
              <a:off x="6867875" y="2439150"/>
              <a:ext cx="63175" cy="58125"/>
            </a:xfrm>
            <a:custGeom>
              <a:rect b="b" l="l" r="r" t="t"/>
              <a:pathLst>
                <a:path extrusionOk="0" h="2325" w="2527">
                  <a:moveTo>
                    <a:pt x="1112" y="910"/>
                  </a:moveTo>
                  <a:lnTo>
                    <a:pt x="1112" y="977"/>
                  </a:lnTo>
                  <a:lnTo>
                    <a:pt x="1045" y="1045"/>
                  </a:lnTo>
                  <a:lnTo>
                    <a:pt x="977" y="1078"/>
                  </a:lnTo>
                  <a:lnTo>
                    <a:pt x="910" y="1078"/>
                  </a:lnTo>
                  <a:lnTo>
                    <a:pt x="1045" y="944"/>
                  </a:lnTo>
                  <a:lnTo>
                    <a:pt x="1112" y="910"/>
                  </a:lnTo>
                  <a:close/>
                  <a:moveTo>
                    <a:pt x="1886" y="270"/>
                  </a:moveTo>
                  <a:lnTo>
                    <a:pt x="1954" y="338"/>
                  </a:lnTo>
                  <a:lnTo>
                    <a:pt x="2055" y="506"/>
                  </a:lnTo>
                  <a:lnTo>
                    <a:pt x="2156" y="843"/>
                  </a:lnTo>
                  <a:lnTo>
                    <a:pt x="2257" y="1314"/>
                  </a:lnTo>
                  <a:lnTo>
                    <a:pt x="2257" y="1415"/>
                  </a:lnTo>
                  <a:lnTo>
                    <a:pt x="2223" y="1482"/>
                  </a:lnTo>
                  <a:lnTo>
                    <a:pt x="2156" y="1516"/>
                  </a:lnTo>
                  <a:lnTo>
                    <a:pt x="2088" y="1583"/>
                  </a:lnTo>
                  <a:lnTo>
                    <a:pt x="1886" y="1617"/>
                  </a:lnTo>
                  <a:lnTo>
                    <a:pt x="1718" y="1651"/>
                  </a:lnTo>
                  <a:lnTo>
                    <a:pt x="1482" y="1752"/>
                  </a:lnTo>
                  <a:lnTo>
                    <a:pt x="1482" y="1684"/>
                  </a:lnTo>
                  <a:lnTo>
                    <a:pt x="1415" y="1280"/>
                  </a:lnTo>
                  <a:lnTo>
                    <a:pt x="1348" y="876"/>
                  </a:lnTo>
                  <a:lnTo>
                    <a:pt x="1348" y="843"/>
                  </a:lnTo>
                  <a:lnTo>
                    <a:pt x="1348" y="809"/>
                  </a:lnTo>
                  <a:lnTo>
                    <a:pt x="1247" y="708"/>
                  </a:lnTo>
                  <a:lnTo>
                    <a:pt x="1078" y="708"/>
                  </a:lnTo>
                  <a:lnTo>
                    <a:pt x="977" y="775"/>
                  </a:lnTo>
                  <a:lnTo>
                    <a:pt x="775" y="910"/>
                  </a:lnTo>
                  <a:lnTo>
                    <a:pt x="674" y="1078"/>
                  </a:lnTo>
                  <a:lnTo>
                    <a:pt x="674" y="1179"/>
                  </a:lnTo>
                  <a:lnTo>
                    <a:pt x="708" y="1247"/>
                  </a:lnTo>
                  <a:lnTo>
                    <a:pt x="843" y="1280"/>
                  </a:lnTo>
                  <a:lnTo>
                    <a:pt x="944" y="1314"/>
                  </a:lnTo>
                  <a:lnTo>
                    <a:pt x="1078" y="1280"/>
                  </a:lnTo>
                  <a:lnTo>
                    <a:pt x="1179" y="1213"/>
                  </a:lnTo>
                  <a:lnTo>
                    <a:pt x="1213" y="1482"/>
                  </a:lnTo>
                  <a:lnTo>
                    <a:pt x="1280" y="1718"/>
                  </a:lnTo>
                  <a:lnTo>
                    <a:pt x="1314" y="1785"/>
                  </a:lnTo>
                  <a:lnTo>
                    <a:pt x="1348" y="1785"/>
                  </a:lnTo>
                  <a:lnTo>
                    <a:pt x="708" y="2088"/>
                  </a:lnTo>
                  <a:lnTo>
                    <a:pt x="607" y="1819"/>
                  </a:lnTo>
                  <a:lnTo>
                    <a:pt x="506" y="1550"/>
                  </a:lnTo>
                  <a:lnTo>
                    <a:pt x="405" y="1011"/>
                  </a:lnTo>
                  <a:lnTo>
                    <a:pt x="371" y="843"/>
                  </a:lnTo>
                  <a:lnTo>
                    <a:pt x="304" y="708"/>
                  </a:lnTo>
                  <a:lnTo>
                    <a:pt x="809" y="573"/>
                  </a:lnTo>
                  <a:lnTo>
                    <a:pt x="1314" y="405"/>
                  </a:lnTo>
                  <a:lnTo>
                    <a:pt x="1819" y="270"/>
                  </a:lnTo>
                  <a:close/>
                  <a:moveTo>
                    <a:pt x="1954" y="1"/>
                  </a:moveTo>
                  <a:lnTo>
                    <a:pt x="1045" y="237"/>
                  </a:lnTo>
                  <a:lnTo>
                    <a:pt x="573" y="371"/>
                  </a:lnTo>
                  <a:lnTo>
                    <a:pt x="136" y="540"/>
                  </a:lnTo>
                  <a:lnTo>
                    <a:pt x="102" y="540"/>
                  </a:lnTo>
                  <a:lnTo>
                    <a:pt x="68" y="573"/>
                  </a:lnTo>
                  <a:lnTo>
                    <a:pt x="1" y="607"/>
                  </a:lnTo>
                  <a:lnTo>
                    <a:pt x="1" y="674"/>
                  </a:lnTo>
                  <a:lnTo>
                    <a:pt x="35" y="742"/>
                  </a:lnTo>
                  <a:lnTo>
                    <a:pt x="136" y="742"/>
                  </a:lnTo>
                  <a:lnTo>
                    <a:pt x="304" y="1516"/>
                  </a:lnTo>
                  <a:lnTo>
                    <a:pt x="405" y="1886"/>
                  </a:lnTo>
                  <a:lnTo>
                    <a:pt x="573" y="2257"/>
                  </a:lnTo>
                  <a:lnTo>
                    <a:pt x="573" y="2290"/>
                  </a:lnTo>
                  <a:lnTo>
                    <a:pt x="641" y="2324"/>
                  </a:lnTo>
                  <a:lnTo>
                    <a:pt x="708" y="2290"/>
                  </a:lnTo>
                  <a:lnTo>
                    <a:pt x="1550" y="1954"/>
                  </a:lnTo>
                  <a:lnTo>
                    <a:pt x="2425" y="1684"/>
                  </a:lnTo>
                  <a:lnTo>
                    <a:pt x="2492" y="1651"/>
                  </a:lnTo>
                  <a:lnTo>
                    <a:pt x="2526" y="1583"/>
                  </a:lnTo>
                  <a:lnTo>
                    <a:pt x="2459" y="1179"/>
                  </a:lnTo>
                  <a:lnTo>
                    <a:pt x="2391" y="809"/>
                  </a:lnTo>
                  <a:lnTo>
                    <a:pt x="2257" y="405"/>
                  </a:lnTo>
                  <a:lnTo>
                    <a:pt x="2088" y="68"/>
                  </a:lnTo>
                  <a:lnTo>
                    <a:pt x="2021"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65" name="Google Shape;365;p12"/>
            <p:cNvSpPr/>
            <p:nvPr/>
          </p:nvSpPr>
          <p:spPr>
            <a:xfrm>
              <a:off x="7017700" y="2426525"/>
              <a:ext cx="12650" cy="31175"/>
            </a:xfrm>
            <a:custGeom>
              <a:rect b="b" l="l" r="r" t="t"/>
              <a:pathLst>
                <a:path extrusionOk="0" h="1247" w="506">
                  <a:moveTo>
                    <a:pt x="405" y="1"/>
                  </a:moveTo>
                  <a:lnTo>
                    <a:pt x="270" y="270"/>
                  </a:lnTo>
                  <a:lnTo>
                    <a:pt x="169" y="573"/>
                  </a:lnTo>
                  <a:lnTo>
                    <a:pt x="35" y="876"/>
                  </a:lnTo>
                  <a:lnTo>
                    <a:pt x="1" y="1011"/>
                  </a:lnTo>
                  <a:lnTo>
                    <a:pt x="1" y="1179"/>
                  </a:lnTo>
                  <a:lnTo>
                    <a:pt x="1" y="1213"/>
                  </a:lnTo>
                  <a:lnTo>
                    <a:pt x="35" y="1247"/>
                  </a:lnTo>
                  <a:lnTo>
                    <a:pt x="68" y="1247"/>
                  </a:lnTo>
                  <a:lnTo>
                    <a:pt x="136" y="1213"/>
                  </a:lnTo>
                  <a:lnTo>
                    <a:pt x="203" y="1112"/>
                  </a:lnTo>
                  <a:lnTo>
                    <a:pt x="270" y="977"/>
                  </a:lnTo>
                  <a:lnTo>
                    <a:pt x="338" y="708"/>
                  </a:lnTo>
                  <a:lnTo>
                    <a:pt x="439" y="371"/>
                  </a:lnTo>
                  <a:lnTo>
                    <a:pt x="506" y="35"/>
                  </a:lnTo>
                  <a:lnTo>
                    <a:pt x="506"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66" name="Google Shape;366;p12"/>
            <p:cNvSpPr/>
            <p:nvPr/>
          </p:nvSpPr>
          <p:spPr>
            <a:xfrm>
              <a:off x="6901550" y="2507350"/>
              <a:ext cx="16025" cy="27800"/>
            </a:xfrm>
            <a:custGeom>
              <a:rect b="b" l="l" r="r" t="t"/>
              <a:pathLst>
                <a:path extrusionOk="0" h="1112" w="641">
                  <a:moveTo>
                    <a:pt x="405" y="707"/>
                  </a:moveTo>
                  <a:lnTo>
                    <a:pt x="405" y="741"/>
                  </a:lnTo>
                  <a:lnTo>
                    <a:pt x="405" y="808"/>
                  </a:lnTo>
                  <a:lnTo>
                    <a:pt x="371" y="875"/>
                  </a:lnTo>
                  <a:lnTo>
                    <a:pt x="337" y="909"/>
                  </a:lnTo>
                  <a:lnTo>
                    <a:pt x="304" y="875"/>
                  </a:lnTo>
                  <a:lnTo>
                    <a:pt x="236" y="842"/>
                  </a:lnTo>
                  <a:lnTo>
                    <a:pt x="236" y="774"/>
                  </a:lnTo>
                  <a:lnTo>
                    <a:pt x="337" y="707"/>
                  </a:lnTo>
                  <a:close/>
                  <a:moveTo>
                    <a:pt x="506" y="0"/>
                  </a:moveTo>
                  <a:lnTo>
                    <a:pt x="405" y="34"/>
                  </a:lnTo>
                  <a:lnTo>
                    <a:pt x="270" y="168"/>
                  </a:lnTo>
                  <a:lnTo>
                    <a:pt x="169" y="370"/>
                  </a:lnTo>
                  <a:lnTo>
                    <a:pt x="102" y="572"/>
                  </a:lnTo>
                  <a:lnTo>
                    <a:pt x="102" y="640"/>
                  </a:lnTo>
                  <a:lnTo>
                    <a:pt x="34" y="707"/>
                  </a:lnTo>
                  <a:lnTo>
                    <a:pt x="1" y="741"/>
                  </a:lnTo>
                  <a:lnTo>
                    <a:pt x="1" y="774"/>
                  </a:lnTo>
                  <a:lnTo>
                    <a:pt x="68" y="842"/>
                  </a:lnTo>
                  <a:lnTo>
                    <a:pt x="68" y="909"/>
                  </a:lnTo>
                  <a:lnTo>
                    <a:pt x="102" y="1010"/>
                  </a:lnTo>
                  <a:lnTo>
                    <a:pt x="135" y="1077"/>
                  </a:lnTo>
                  <a:lnTo>
                    <a:pt x="203" y="1111"/>
                  </a:lnTo>
                  <a:lnTo>
                    <a:pt x="371" y="1111"/>
                  </a:lnTo>
                  <a:lnTo>
                    <a:pt x="472" y="1077"/>
                  </a:lnTo>
                  <a:lnTo>
                    <a:pt x="539" y="976"/>
                  </a:lnTo>
                  <a:lnTo>
                    <a:pt x="573" y="909"/>
                  </a:lnTo>
                  <a:lnTo>
                    <a:pt x="607" y="808"/>
                  </a:lnTo>
                  <a:lnTo>
                    <a:pt x="607" y="707"/>
                  </a:lnTo>
                  <a:lnTo>
                    <a:pt x="573" y="640"/>
                  </a:lnTo>
                  <a:lnTo>
                    <a:pt x="539" y="572"/>
                  </a:lnTo>
                  <a:lnTo>
                    <a:pt x="472" y="539"/>
                  </a:lnTo>
                  <a:lnTo>
                    <a:pt x="304" y="505"/>
                  </a:lnTo>
                  <a:lnTo>
                    <a:pt x="371" y="370"/>
                  </a:lnTo>
                  <a:lnTo>
                    <a:pt x="438" y="236"/>
                  </a:lnTo>
                  <a:lnTo>
                    <a:pt x="539" y="135"/>
                  </a:lnTo>
                  <a:lnTo>
                    <a:pt x="607" y="101"/>
                  </a:lnTo>
                  <a:lnTo>
                    <a:pt x="640" y="101"/>
                  </a:lnTo>
                  <a:lnTo>
                    <a:pt x="640" y="34"/>
                  </a:lnTo>
                  <a:lnTo>
                    <a:pt x="573"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67" name="Google Shape;367;p12"/>
            <p:cNvSpPr/>
            <p:nvPr/>
          </p:nvSpPr>
          <p:spPr>
            <a:xfrm>
              <a:off x="6878825" y="2490500"/>
              <a:ext cx="63150" cy="55575"/>
            </a:xfrm>
            <a:custGeom>
              <a:rect b="b" l="l" r="r" t="t"/>
              <a:pathLst>
                <a:path extrusionOk="0" h="2223" w="2526">
                  <a:moveTo>
                    <a:pt x="1953" y="169"/>
                  </a:moveTo>
                  <a:lnTo>
                    <a:pt x="2021" y="203"/>
                  </a:lnTo>
                  <a:lnTo>
                    <a:pt x="2021" y="236"/>
                  </a:lnTo>
                  <a:lnTo>
                    <a:pt x="2122" y="741"/>
                  </a:lnTo>
                  <a:lnTo>
                    <a:pt x="2290" y="1650"/>
                  </a:lnTo>
                  <a:lnTo>
                    <a:pt x="1617" y="1852"/>
                  </a:lnTo>
                  <a:lnTo>
                    <a:pt x="1280" y="1920"/>
                  </a:lnTo>
                  <a:lnTo>
                    <a:pt x="943" y="1953"/>
                  </a:lnTo>
                  <a:lnTo>
                    <a:pt x="809" y="1953"/>
                  </a:lnTo>
                  <a:lnTo>
                    <a:pt x="674" y="1852"/>
                  </a:lnTo>
                  <a:lnTo>
                    <a:pt x="573" y="1751"/>
                  </a:lnTo>
                  <a:lnTo>
                    <a:pt x="506" y="1583"/>
                  </a:lnTo>
                  <a:lnTo>
                    <a:pt x="371" y="1179"/>
                  </a:lnTo>
                  <a:lnTo>
                    <a:pt x="304" y="809"/>
                  </a:lnTo>
                  <a:lnTo>
                    <a:pt x="977" y="607"/>
                  </a:lnTo>
                  <a:lnTo>
                    <a:pt x="1650" y="337"/>
                  </a:lnTo>
                  <a:lnTo>
                    <a:pt x="1852" y="203"/>
                  </a:lnTo>
                  <a:lnTo>
                    <a:pt x="1953" y="169"/>
                  </a:lnTo>
                  <a:close/>
                  <a:moveTo>
                    <a:pt x="2021" y="1"/>
                  </a:moveTo>
                  <a:lnTo>
                    <a:pt x="1145" y="337"/>
                  </a:lnTo>
                  <a:lnTo>
                    <a:pt x="270" y="607"/>
                  </a:lnTo>
                  <a:lnTo>
                    <a:pt x="236" y="573"/>
                  </a:lnTo>
                  <a:lnTo>
                    <a:pt x="203" y="506"/>
                  </a:lnTo>
                  <a:lnTo>
                    <a:pt x="169" y="506"/>
                  </a:lnTo>
                  <a:lnTo>
                    <a:pt x="102" y="539"/>
                  </a:lnTo>
                  <a:lnTo>
                    <a:pt x="102" y="573"/>
                  </a:lnTo>
                  <a:lnTo>
                    <a:pt x="102" y="640"/>
                  </a:lnTo>
                  <a:lnTo>
                    <a:pt x="68" y="640"/>
                  </a:lnTo>
                  <a:lnTo>
                    <a:pt x="34" y="708"/>
                  </a:lnTo>
                  <a:lnTo>
                    <a:pt x="1" y="775"/>
                  </a:lnTo>
                  <a:lnTo>
                    <a:pt x="34" y="809"/>
                  </a:lnTo>
                  <a:lnTo>
                    <a:pt x="102" y="842"/>
                  </a:lnTo>
                  <a:lnTo>
                    <a:pt x="169" y="1246"/>
                  </a:lnTo>
                  <a:lnTo>
                    <a:pt x="270" y="1617"/>
                  </a:lnTo>
                  <a:lnTo>
                    <a:pt x="371" y="1920"/>
                  </a:lnTo>
                  <a:lnTo>
                    <a:pt x="438" y="2088"/>
                  </a:lnTo>
                  <a:lnTo>
                    <a:pt x="539" y="2189"/>
                  </a:lnTo>
                  <a:lnTo>
                    <a:pt x="640" y="2223"/>
                  </a:lnTo>
                  <a:lnTo>
                    <a:pt x="943" y="2223"/>
                  </a:lnTo>
                  <a:lnTo>
                    <a:pt x="1314" y="2155"/>
                  </a:lnTo>
                  <a:lnTo>
                    <a:pt x="1886" y="2021"/>
                  </a:lnTo>
                  <a:lnTo>
                    <a:pt x="2189" y="1953"/>
                  </a:lnTo>
                  <a:lnTo>
                    <a:pt x="2458" y="1819"/>
                  </a:lnTo>
                  <a:lnTo>
                    <a:pt x="2526" y="1785"/>
                  </a:lnTo>
                  <a:lnTo>
                    <a:pt x="2526" y="1684"/>
                  </a:lnTo>
                  <a:lnTo>
                    <a:pt x="2324" y="876"/>
                  </a:lnTo>
                  <a:lnTo>
                    <a:pt x="2122" y="34"/>
                  </a:lnTo>
                  <a:lnTo>
                    <a:pt x="2088"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68" name="Google Shape;368;p12"/>
            <p:cNvSpPr/>
            <p:nvPr/>
          </p:nvSpPr>
          <p:spPr>
            <a:xfrm>
              <a:off x="7032850" y="2440000"/>
              <a:ext cx="5925" cy="6750"/>
            </a:xfrm>
            <a:custGeom>
              <a:rect b="b" l="l" r="r" t="t"/>
              <a:pathLst>
                <a:path extrusionOk="0" h="270" w="237">
                  <a:moveTo>
                    <a:pt x="68" y="1"/>
                  </a:moveTo>
                  <a:lnTo>
                    <a:pt x="1" y="34"/>
                  </a:lnTo>
                  <a:lnTo>
                    <a:pt x="1" y="102"/>
                  </a:lnTo>
                  <a:lnTo>
                    <a:pt x="1" y="169"/>
                  </a:lnTo>
                  <a:lnTo>
                    <a:pt x="35" y="236"/>
                  </a:lnTo>
                  <a:lnTo>
                    <a:pt x="68" y="270"/>
                  </a:lnTo>
                  <a:lnTo>
                    <a:pt x="136" y="270"/>
                  </a:lnTo>
                  <a:lnTo>
                    <a:pt x="203" y="203"/>
                  </a:lnTo>
                  <a:lnTo>
                    <a:pt x="237" y="169"/>
                  </a:lnTo>
                  <a:lnTo>
                    <a:pt x="203" y="102"/>
                  </a:lnTo>
                  <a:lnTo>
                    <a:pt x="136"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69" name="Google Shape;369;p12"/>
            <p:cNvSpPr/>
            <p:nvPr/>
          </p:nvSpPr>
          <p:spPr>
            <a:xfrm>
              <a:off x="6807275" y="1085700"/>
              <a:ext cx="484000" cy="586700"/>
            </a:xfrm>
            <a:custGeom>
              <a:rect b="b" l="l" r="r" t="t"/>
              <a:pathLst>
                <a:path extrusionOk="0" h="23468" w="19360">
                  <a:moveTo>
                    <a:pt x="3839" y="14343"/>
                  </a:moveTo>
                  <a:lnTo>
                    <a:pt x="3873" y="15320"/>
                  </a:lnTo>
                  <a:lnTo>
                    <a:pt x="3906" y="16296"/>
                  </a:lnTo>
                  <a:lnTo>
                    <a:pt x="4007" y="17239"/>
                  </a:lnTo>
                  <a:lnTo>
                    <a:pt x="4108" y="18215"/>
                  </a:lnTo>
                  <a:lnTo>
                    <a:pt x="4277" y="19293"/>
                  </a:lnTo>
                  <a:lnTo>
                    <a:pt x="4479" y="20336"/>
                  </a:lnTo>
                  <a:lnTo>
                    <a:pt x="4647" y="21212"/>
                  </a:lnTo>
                  <a:lnTo>
                    <a:pt x="4714" y="21683"/>
                  </a:lnTo>
                  <a:lnTo>
                    <a:pt x="4782" y="22121"/>
                  </a:lnTo>
                  <a:lnTo>
                    <a:pt x="4344" y="21986"/>
                  </a:lnTo>
                  <a:lnTo>
                    <a:pt x="4142" y="21919"/>
                  </a:lnTo>
                  <a:lnTo>
                    <a:pt x="3940" y="21818"/>
                  </a:lnTo>
                  <a:lnTo>
                    <a:pt x="3805" y="21683"/>
                  </a:lnTo>
                  <a:lnTo>
                    <a:pt x="3637" y="21515"/>
                  </a:lnTo>
                  <a:lnTo>
                    <a:pt x="3536" y="21313"/>
                  </a:lnTo>
                  <a:lnTo>
                    <a:pt x="3435" y="21043"/>
                  </a:lnTo>
                  <a:lnTo>
                    <a:pt x="3300" y="20471"/>
                  </a:lnTo>
                  <a:lnTo>
                    <a:pt x="3199" y="19865"/>
                  </a:lnTo>
                  <a:lnTo>
                    <a:pt x="3065" y="18687"/>
                  </a:lnTo>
                  <a:lnTo>
                    <a:pt x="2930" y="17777"/>
                  </a:lnTo>
                  <a:lnTo>
                    <a:pt x="2829" y="16835"/>
                  </a:lnTo>
                  <a:lnTo>
                    <a:pt x="2795" y="16397"/>
                  </a:lnTo>
                  <a:lnTo>
                    <a:pt x="2762" y="15926"/>
                  </a:lnTo>
                  <a:lnTo>
                    <a:pt x="2762" y="15488"/>
                  </a:lnTo>
                  <a:lnTo>
                    <a:pt x="2795" y="15017"/>
                  </a:lnTo>
                  <a:lnTo>
                    <a:pt x="3031" y="14781"/>
                  </a:lnTo>
                  <a:lnTo>
                    <a:pt x="3267" y="14545"/>
                  </a:lnTo>
                  <a:lnTo>
                    <a:pt x="3401" y="14444"/>
                  </a:lnTo>
                  <a:lnTo>
                    <a:pt x="3536" y="14377"/>
                  </a:lnTo>
                  <a:lnTo>
                    <a:pt x="3671" y="14343"/>
                  </a:lnTo>
                  <a:close/>
                  <a:moveTo>
                    <a:pt x="742" y="8081"/>
                  </a:moveTo>
                  <a:lnTo>
                    <a:pt x="809" y="8115"/>
                  </a:lnTo>
                  <a:lnTo>
                    <a:pt x="1314" y="8115"/>
                  </a:lnTo>
                  <a:lnTo>
                    <a:pt x="1146" y="10034"/>
                  </a:lnTo>
                  <a:lnTo>
                    <a:pt x="1078" y="10977"/>
                  </a:lnTo>
                  <a:lnTo>
                    <a:pt x="1078" y="11919"/>
                  </a:lnTo>
                  <a:lnTo>
                    <a:pt x="1112" y="12896"/>
                  </a:lnTo>
                  <a:lnTo>
                    <a:pt x="1179" y="13872"/>
                  </a:lnTo>
                  <a:lnTo>
                    <a:pt x="1381" y="15825"/>
                  </a:lnTo>
                  <a:lnTo>
                    <a:pt x="1516" y="17575"/>
                  </a:lnTo>
                  <a:lnTo>
                    <a:pt x="1583" y="18451"/>
                  </a:lnTo>
                  <a:lnTo>
                    <a:pt x="1684" y="19326"/>
                  </a:lnTo>
                  <a:lnTo>
                    <a:pt x="1853" y="20134"/>
                  </a:lnTo>
                  <a:lnTo>
                    <a:pt x="2088" y="20909"/>
                  </a:lnTo>
                  <a:lnTo>
                    <a:pt x="2391" y="21683"/>
                  </a:lnTo>
                  <a:lnTo>
                    <a:pt x="2728" y="22457"/>
                  </a:lnTo>
                  <a:lnTo>
                    <a:pt x="2694" y="22626"/>
                  </a:lnTo>
                  <a:lnTo>
                    <a:pt x="2661" y="22794"/>
                  </a:lnTo>
                  <a:lnTo>
                    <a:pt x="2492" y="23097"/>
                  </a:lnTo>
                  <a:lnTo>
                    <a:pt x="2425" y="23198"/>
                  </a:lnTo>
                  <a:lnTo>
                    <a:pt x="2358" y="23232"/>
                  </a:lnTo>
                  <a:lnTo>
                    <a:pt x="2324" y="23265"/>
                  </a:lnTo>
                  <a:lnTo>
                    <a:pt x="2257" y="23265"/>
                  </a:lnTo>
                  <a:lnTo>
                    <a:pt x="2122" y="23164"/>
                  </a:lnTo>
                  <a:lnTo>
                    <a:pt x="2021" y="23030"/>
                  </a:lnTo>
                  <a:lnTo>
                    <a:pt x="1920" y="22828"/>
                  </a:lnTo>
                  <a:lnTo>
                    <a:pt x="1853" y="22659"/>
                  </a:lnTo>
                  <a:lnTo>
                    <a:pt x="1785" y="22424"/>
                  </a:lnTo>
                  <a:lnTo>
                    <a:pt x="1516" y="21447"/>
                  </a:lnTo>
                  <a:lnTo>
                    <a:pt x="1280" y="20471"/>
                  </a:lnTo>
                  <a:lnTo>
                    <a:pt x="1078" y="19326"/>
                  </a:lnTo>
                  <a:lnTo>
                    <a:pt x="876" y="18181"/>
                  </a:lnTo>
                  <a:lnTo>
                    <a:pt x="472" y="15858"/>
                  </a:lnTo>
                  <a:lnTo>
                    <a:pt x="371" y="15252"/>
                  </a:lnTo>
                  <a:lnTo>
                    <a:pt x="338" y="14680"/>
                  </a:lnTo>
                  <a:lnTo>
                    <a:pt x="270" y="13502"/>
                  </a:lnTo>
                  <a:lnTo>
                    <a:pt x="237" y="12357"/>
                  </a:lnTo>
                  <a:lnTo>
                    <a:pt x="270" y="11145"/>
                  </a:lnTo>
                  <a:lnTo>
                    <a:pt x="270" y="10135"/>
                  </a:lnTo>
                  <a:lnTo>
                    <a:pt x="338" y="9630"/>
                  </a:lnTo>
                  <a:lnTo>
                    <a:pt x="405" y="9125"/>
                  </a:lnTo>
                  <a:lnTo>
                    <a:pt x="573" y="8586"/>
                  </a:lnTo>
                  <a:lnTo>
                    <a:pt x="708" y="8081"/>
                  </a:lnTo>
                  <a:close/>
                  <a:moveTo>
                    <a:pt x="10808" y="1"/>
                  </a:moveTo>
                  <a:lnTo>
                    <a:pt x="10000" y="34"/>
                  </a:lnTo>
                  <a:lnTo>
                    <a:pt x="9192" y="102"/>
                  </a:lnTo>
                  <a:lnTo>
                    <a:pt x="8351" y="236"/>
                  </a:lnTo>
                  <a:lnTo>
                    <a:pt x="7543" y="405"/>
                  </a:lnTo>
                  <a:lnTo>
                    <a:pt x="6735" y="674"/>
                  </a:lnTo>
                  <a:lnTo>
                    <a:pt x="6330" y="809"/>
                  </a:lnTo>
                  <a:lnTo>
                    <a:pt x="5926" y="977"/>
                  </a:lnTo>
                  <a:lnTo>
                    <a:pt x="5590" y="1145"/>
                  </a:lnTo>
                  <a:lnTo>
                    <a:pt x="5287" y="1314"/>
                  </a:lnTo>
                  <a:lnTo>
                    <a:pt x="4681" y="1751"/>
                  </a:lnTo>
                  <a:lnTo>
                    <a:pt x="4108" y="2189"/>
                  </a:lnTo>
                  <a:lnTo>
                    <a:pt x="3536" y="2694"/>
                  </a:lnTo>
                  <a:lnTo>
                    <a:pt x="2997" y="3199"/>
                  </a:lnTo>
                  <a:lnTo>
                    <a:pt x="2459" y="3772"/>
                  </a:lnTo>
                  <a:lnTo>
                    <a:pt x="2021" y="4378"/>
                  </a:lnTo>
                  <a:lnTo>
                    <a:pt x="1583" y="5017"/>
                  </a:lnTo>
                  <a:lnTo>
                    <a:pt x="1247" y="5691"/>
                  </a:lnTo>
                  <a:lnTo>
                    <a:pt x="977" y="6398"/>
                  </a:lnTo>
                  <a:lnTo>
                    <a:pt x="742" y="7138"/>
                  </a:lnTo>
                  <a:lnTo>
                    <a:pt x="674" y="7509"/>
                  </a:lnTo>
                  <a:lnTo>
                    <a:pt x="607" y="7879"/>
                  </a:lnTo>
                  <a:lnTo>
                    <a:pt x="607" y="7913"/>
                  </a:lnTo>
                  <a:lnTo>
                    <a:pt x="573" y="7913"/>
                  </a:lnTo>
                  <a:lnTo>
                    <a:pt x="540" y="7946"/>
                  </a:lnTo>
                  <a:lnTo>
                    <a:pt x="338" y="8620"/>
                  </a:lnTo>
                  <a:lnTo>
                    <a:pt x="169" y="9293"/>
                  </a:lnTo>
                  <a:lnTo>
                    <a:pt x="102" y="9630"/>
                  </a:lnTo>
                  <a:lnTo>
                    <a:pt x="68" y="9933"/>
                  </a:lnTo>
                  <a:lnTo>
                    <a:pt x="35" y="10606"/>
                  </a:lnTo>
                  <a:lnTo>
                    <a:pt x="1" y="11919"/>
                  </a:lnTo>
                  <a:lnTo>
                    <a:pt x="1" y="12660"/>
                  </a:lnTo>
                  <a:lnTo>
                    <a:pt x="35" y="13434"/>
                  </a:lnTo>
                  <a:lnTo>
                    <a:pt x="68" y="14175"/>
                  </a:lnTo>
                  <a:lnTo>
                    <a:pt x="136" y="14916"/>
                  </a:lnTo>
                  <a:lnTo>
                    <a:pt x="338" y="16397"/>
                  </a:lnTo>
                  <a:lnTo>
                    <a:pt x="607" y="17912"/>
                  </a:lnTo>
                  <a:lnTo>
                    <a:pt x="843" y="19326"/>
                  </a:lnTo>
                  <a:lnTo>
                    <a:pt x="1112" y="20774"/>
                  </a:lnTo>
                  <a:lnTo>
                    <a:pt x="1348" y="21919"/>
                  </a:lnTo>
                  <a:lnTo>
                    <a:pt x="1482" y="22491"/>
                  </a:lnTo>
                  <a:lnTo>
                    <a:pt x="1583" y="22760"/>
                  </a:lnTo>
                  <a:lnTo>
                    <a:pt x="1718" y="22996"/>
                  </a:lnTo>
                  <a:lnTo>
                    <a:pt x="1785" y="23164"/>
                  </a:lnTo>
                  <a:lnTo>
                    <a:pt x="1886" y="23265"/>
                  </a:lnTo>
                  <a:lnTo>
                    <a:pt x="1987" y="23366"/>
                  </a:lnTo>
                  <a:lnTo>
                    <a:pt x="2055" y="23434"/>
                  </a:lnTo>
                  <a:lnTo>
                    <a:pt x="2156" y="23467"/>
                  </a:lnTo>
                  <a:lnTo>
                    <a:pt x="2358" y="23467"/>
                  </a:lnTo>
                  <a:lnTo>
                    <a:pt x="2425" y="23434"/>
                  </a:lnTo>
                  <a:lnTo>
                    <a:pt x="2593" y="23299"/>
                  </a:lnTo>
                  <a:lnTo>
                    <a:pt x="2762" y="23097"/>
                  </a:lnTo>
                  <a:lnTo>
                    <a:pt x="2896" y="22895"/>
                  </a:lnTo>
                  <a:lnTo>
                    <a:pt x="2964" y="22626"/>
                  </a:lnTo>
                  <a:lnTo>
                    <a:pt x="3031" y="22558"/>
                  </a:lnTo>
                  <a:lnTo>
                    <a:pt x="3031" y="22525"/>
                  </a:lnTo>
                  <a:lnTo>
                    <a:pt x="3031" y="22457"/>
                  </a:lnTo>
                  <a:lnTo>
                    <a:pt x="2997" y="22424"/>
                  </a:lnTo>
                  <a:lnTo>
                    <a:pt x="2997" y="22356"/>
                  </a:lnTo>
                  <a:lnTo>
                    <a:pt x="2964" y="22323"/>
                  </a:lnTo>
                  <a:lnTo>
                    <a:pt x="2627" y="21582"/>
                  </a:lnTo>
                  <a:lnTo>
                    <a:pt x="2324" y="20808"/>
                  </a:lnTo>
                  <a:lnTo>
                    <a:pt x="2122" y="20033"/>
                  </a:lnTo>
                  <a:lnTo>
                    <a:pt x="1920" y="19259"/>
                  </a:lnTo>
                  <a:lnTo>
                    <a:pt x="1853" y="18788"/>
                  </a:lnTo>
                  <a:lnTo>
                    <a:pt x="1785" y="18350"/>
                  </a:lnTo>
                  <a:lnTo>
                    <a:pt x="1718" y="17407"/>
                  </a:lnTo>
                  <a:lnTo>
                    <a:pt x="1684" y="16498"/>
                  </a:lnTo>
                  <a:lnTo>
                    <a:pt x="1617" y="15555"/>
                  </a:lnTo>
                  <a:lnTo>
                    <a:pt x="1583" y="15488"/>
                  </a:lnTo>
                  <a:lnTo>
                    <a:pt x="1617" y="15488"/>
                  </a:lnTo>
                  <a:lnTo>
                    <a:pt x="1785" y="15623"/>
                  </a:lnTo>
                  <a:lnTo>
                    <a:pt x="2021" y="15757"/>
                  </a:lnTo>
                  <a:lnTo>
                    <a:pt x="2257" y="15825"/>
                  </a:lnTo>
                  <a:lnTo>
                    <a:pt x="2391" y="15858"/>
                  </a:lnTo>
                  <a:lnTo>
                    <a:pt x="2526" y="15858"/>
                  </a:lnTo>
                  <a:lnTo>
                    <a:pt x="2526" y="16498"/>
                  </a:lnTo>
                  <a:lnTo>
                    <a:pt x="2593" y="17104"/>
                  </a:lnTo>
                  <a:lnTo>
                    <a:pt x="2964" y="19798"/>
                  </a:lnTo>
                  <a:lnTo>
                    <a:pt x="3031" y="20370"/>
                  </a:lnTo>
                  <a:lnTo>
                    <a:pt x="3132" y="20942"/>
                  </a:lnTo>
                  <a:lnTo>
                    <a:pt x="3031" y="21010"/>
                  </a:lnTo>
                  <a:lnTo>
                    <a:pt x="2964" y="21077"/>
                  </a:lnTo>
                  <a:lnTo>
                    <a:pt x="2829" y="21279"/>
                  </a:lnTo>
                  <a:lnTo>
                    <a:pt x="2694" y="21481"/>
                  </a:lnTo>
                  <a:lnTo>
                    <a:pt x="2694" y="21582"/>
                  </a:lnTo>
                  <a:lnTo>
                    <a:pt x="2694" y="21683"/>
                  </a:lnTo>
                  <a:lnTo>
                    <a:pt x="2728" y="21717"/>
                  </a:lnTo>
                  <a:lnTo>
                    <a:pt x="2762" y="21750"/>
                  </a:lnTo>
                  <a:lnTo>
                    <a:pt x="2795" y="21750"/>
                  </a:lnTo>
                  <a:lnTo>
                    <a:pt x="2829" y="21717"/>
                  </a:lnTo>
                  <a:lnTo>
                    <a:pt x="3031" y="21414"/>
                  </a:lnTo>
                  <a:lnTo>
                    <a:pt x="3199" y="21212"/>
                  </a:lnTo>
                  <a:lnTo>
                    <a:pt x="3334" y="21515"/>
                  </a:lnTo>
                  <a:lnTo>
                    <a:pt x="3502" y="21818"/>
                  </a:lnTo>
                  <a:lnTo>
                    <a:pt x="3637" y="21952"/>
                  </a:lnTo>
                  <a:lnTo>
                    <a:pt x="3772" y="22053"/>
                  </a:lnTo>
                  <a:lnTo>
                    <a:pt x="3940" y="22154"/>
                  </a:lnTo>
                  <a:lnTo>
                    <a:pt x="4108" y="22222"/>
                  </a:lnTo>
                  <a:lnTo>
                    <a:pt x="4479" y="22323"/>
                  </a:lnTo>
                  <a:lnTo>
                    <a:pt x="4849" y="22390"/>
                  </a:lnTo>
                  <a:lnTo>
                    <a:pt x="4883" y="22491"/>
                  </a:lnTo>
                  <a:lnTo>
                    <a:pt x="4916" y="22525"/>
                  </a:lnTo>
                  <a:lnTo>
                    <a:pt x="4950" y="22558"/>
                  </a:lnTo>
                  <a:lnTo>
                    <a:pt x="5051" y="22558"/>
                  </a:lnTo>
                  <a:lnTo>
                    <a:pt x="5118" y="22525"/>
                  </a:lnTo>
                  <a:lnTo>
                    <a:pt x="5118" y="22457"/>
                  </a:lnTo>
                  <a:lnTo>
                    <a:pt x="5118" y="22424"/>
                  </a:lnTo>
                  <a:lnTo>
                    <a:pt x="5051" y="22087"/>
                  </a:lnTo>
                  <a:lnTo>
                    <a:pt x="5118" y="22222"/>
                  </a:lnTo>
                  <a:lnTo>
                    <a:pt x="5186" y="22289"/>
                  </a:lnTo>
                  <a:lnTo>
                    <a:pt x="5253" y="22323"/>
                  </a:lnTo>
                  <a:lnTo>
                    <a:pt x="5354" y="22289"/>
                  </a:lnTo>
                  <a:lnTo>
                    <a:pt x="5388" y="22255"/>
                  </a:lnTo>
                  <a:lnTo>
                    <a:pt x="5388" y="22154"/>
                  </a:lnTo>
                  <a:lnTo>
                    <a:pt x="5354" y="22087"/>
                  </a:lnTo>
                  <a:lnTo>
                    <a:pt x="5253" y="22020"/>
                  </a:lnTo>
                  <a:lnTo>
                    <a:pt x="5186" y="21885"/>
                  </a:lnTo>
                  <a:lnTo>
                    <a:pt x="5152" y="21683"/>
                  </a:lnTo>
                  <a:lnTo>
                    <a:pt x="5118" y="21481"/>
                  </a:lnTo>
                  <a:lnTo>
                    <a:pt x="5051" y="20808"/>
                  </a:lnTo>
                  <a:lnTo>
                    <a:pt x="4984" y="19899"/>
                  </a:lnTo>
                  <a:lnTo>
                    <a:pt x="4916" y="18990"/>
                  </a:lnTo>
                  <a:lnTo>
                    <a:pt x="4782" y="17744"/>
                  </a:lnTo>
                  <a:lnTo>
                    <a:pt x="4613" y="16532"/>
                  </a:lnTo>
                  <a:lnTo>
                    <a:pt x="4479" y="15286"/>
                  </a:lnTo>
                  <a:lnTo>
                    <a:pt x="4445" y="14680"/>
                  </a:lnTo>
                  <a:lnTo>
                    <a:pt x="4411" y="14074"/>
                  </a:lnTo>
                  <a:lnTo>
                    <a:pt x="4378" y="14007"/>
                  </a:lnTo>
                  <a:lnTo>
                    <a:pt x="4344" y="13973"/>
                  </a:lnTo>
                  <a:lnTo>
                    <a:pt x="4277" y="14007"/>
                  </a:lnTo>
                  <a:lnTo>
                    <a:pt x="4243" y="14074"/>
                  </a:lnTo>
                  <a:lnTo>
                    <a:pt x="4209" y="14747"/>
                  </a:lnTo>
                  <a:lnTo>
                    <a:pt x="4243" y="15421"/>
                  </a:lnTo>
                  <a:lnTo>
                    <a:pt x="4310" y="16094"/>
                  </a:lnTo>
                  <a:lnTo>
                    <a:pt x="4378" y="16801"/>
                  </a:lnTo>
                  <a:lnTo>
                    <a:pt x="4546" y="18148"/>
                  </a:lnTo>
                  <a:lnTo>
                    <a:pt x="4647" y="18855"/>
                  </a:lnTo>
                  <a:lnTo>
                    <a:pt x="4681" y="19528"/>
                  </a:lnTo>
                  <a:lnTo>
                    <a:pt x="4775" y="20470"/>
                  </a:lnTo>
                  <a:lnTo>
                    <a:pt x="4411" y="18619"/>
                  </a:lnTo>
                  <a:lnTo>
                    <a:pt x="4243" y="17542"/>
                  </a:lnTo>
                  <a:lnTo>
                    <a:pt x="4142" y="16464"/>
                  </a:lnTo>
                  <a:lnTo>
                    <a:pt x="4075" y="15387"/>
                  </a:lnTo>
                  <a:lnTo>
                    <a:pt x="4041" y="14310"/>
                  </a:lnTo>
                  <a:lnTo>
                    <a:pt x="4075" y="14242"/>
                  </a:lnTo>
                  <a:lnTo>
                    <a:pt x="4041" y="14141"/>
                  </a:lnTo>
                  <a:lnTo>
                    <a:pt x="4007" y="14108"/>
                  </a:lnTo>
                  <a:lnTo>
                    <a:pt x="3974" y="14074"/>
                  </a:lnTo>
                  <a:lnTo>
                    <a:pt x="3906" y="14074"/>
                  </a:lnTo>
                  <a:lnTo>
                    <a:pt x="3873" y="14108"/>
                  </a:lnTo>
                  <a:lnTo>
                    <a:pt x="3704" y="14108"/>
                  </a:lnTo>
                  <a:lnTo>
                    <a:pt x="3536" y="14141"/>
                  </a:lnTo>
                  <a:lnTo>
                    <a:pt x="3368" y="14209"/>
                  </a:lnTo>
                  <a:lnTo>
                    <a:pt x="3199" y="14276"/>
                  </a:lnTo>
                  <a:lnTo>
                    <a:pt x="3031" y="14411"/>
                  </a:lnTo>
                  <a:lnTo>
                    <a:pt x="2829" y="14579"/>
                  </a:lnTo>
                  <a:lnTo>
                    <a:pt x="2694" y="14747"/>
                  </a:lnTo>
                  <a:lnTo>
                    <a:pt x="2627" y="14949"/>
                  </a:lnTo>
                  <a:lnTo>
                    <a:pt x="2627" y="15017"/>
                  </a:lnTo>
                  <a:lnTo>
                    <a:pt x="2560" y="15286"/>
                  </a:lnTo>
                  <a:lnTo>
                    <a:pt x="2526" y="15589"/>
                  </a:lnTo>
                  <a:lnTo>
                    <a:pt x="2425" y="15589"/>
                  </a:lnTo>
                  <a:lnTo>
                    <a:pt x="2290" y="15555"/>
                  </a:lnTo>
                  <a:lnTo>
                    <a:pt x="2156" y="15522"/>
                  </a:lnTo>
                  <a:lnTo>
                    <a:pt x="1920" y="15421"/>
                  </a:lnTo>
                  <a:lnTo>
                    <a:pt x="1785" y="15387"/>
                  </a:lnTo>
                  <a:lnTo>
                    <a:pt x="1651" y="15353"/>
                  </a:lnTo>
                  <a:lnTo>
                    <a:pt x="1617" y="15387"/>
                  </a:lnTo>
                  <a:lnTo>
                    <a:pt x="1583" y="15421"/>
                  </a:lnTo>
                  <a:lnTo>
                    <a:pt x="1415" y="13670"/>
                  </a:lnTo>
                  <a:lnTo>
                    <a:pt x="1348" y="12795"/>
                  </a:lnTo>
                  <a:lnTo>
                    <a:pt x="1314" y="11919"/>
                  </a:lnTo>
                  <a:lnTo>
                    <a:pt x="1314" y="10943"/>
                  </a:lnTo>
                  <a:lnTo>
                    <a:pt x="1381" y="10000"/>
                  </a:lnTo>
                  <a:lnTo>
                    <a:pt x="1482" y="9024"/>
                  </a:lnTo>
                  <a:lnTo>
                    <a:pt x="1516" y="8047"/>
                  </a:lnTo>
                  <a:lnTo>
                    <a:pt x="1550" y="8014"/>
                  </a:lnTo>
                  <a:lnTo>
                    <a:pt x="1550" y="7980"/>
                  </a:lnTo>
                  <a:lnTo>
                    <a:pt x="1516" y="7913"/>
                  </a:lnTo>
                  <a:lnTo>
                    <a:pt x="1482" y="7879"/>
                  </a:lnTo>
                  <a:lnTo>
                    <a:pt x="1415" y="7879"/>
                  </a:lnTo>
                  <a:lnTo>
                    <a:pt x="1617" y="7206"/>
                  </a:lnTo>
                  <a:lnTo>
                    <a:pt x="1886" y="6566"/>
                  </a:lnTo>
                  <a:lnTo>
                    <a:pt x="2189" y="5994"/>
                  </a:lnTo>
                  <a:lnTo>
                    <a:pt x="2560" y="5421"/>
                  </a:lnTo>
                  <a:lnTo>
                    <a:pt x="2997" y="4883"/>
                  </a:lnTo>
                  <a:lnTo>
                    <a:pt x="3435" y="4411"/>
                  </a:lnTo>
                  <a:lnTo>
                    <a:pt x="3940" y="3940"/>
                  </a:lnTo>
                  <a:lnTo>
                    <a:pt x="4479" y="3502"/>
                  </a:lnTo>
                  <a:lnTo>
                    <a:pt x="5085" y="3098"/>
                  </a:lnTo>
                  <a:lnTo>
                    <a:pt x="5724" y="2762"/>
                  </a:lnTo>
                  <a:lnTo>
                    <a:pt x="6398" y="2492"/>
                  </a:lnTo>
                  <a:lnTo>
                    <a:pt x="7071" y="2256"/>
                  </a:lnTo>
                  <a:lnTo>
                    <a:pt x="7745" y="2088"/>
                  </a:lnTo>
                  <a:lnTo>
                    <a:pt x="8452" y="1953"/>
                  </a:lnTo>
                  <a:lnTo>
                    <a:pt x="9159" y="1852"/>
                  </a:lnTo>
                  <a:lnTo>
                    <a:pt x="9899" y="1785"/>
                  </a:lnTo>
                  <a:lnTo>
                    <a:pt x="10707" y="1785"/>
                  </a:lnTo>
                  <a:lnTo>
                    <a:pt x="11482" y="1819"/>
                  </a:lnTo>
                  <a:lnTo>
                    <a:pt x="12256" y="1920"/>
                  </a:lnTo>
                  <a:lnTo>
                    <a:pt x="13030" y="2054"/>
                  </a:lnTo>
                  <a:lnTo>
                    <a:pt x="13737" y="2256"/>
                  </a:lnTo>
                  <a:lnTo>
                    <a:pt x="14478" y="2526"/>
                  </a:lnTo>
                  <a:lnTo>
                    <a:pt x="15185" y="2863"/>
                  </a:lnTo>
                  <a:lnTo>
                    <a:pt x="15892" y="3267"/>
                  </a:lnTo>
                  <a:lnTo>
                    <a:pt x="16566" y="3704"/>
                  </a:lnTo>
                  <a:lnTo>
                    <a:pt x="17172" y="4142"/>
                  </a:lnTo>
                  <a:lnTo>
                    <a:pt x="17778" y="4647"/>
                  </a:lnTo>
                  <a:lnTo>
                    <a:pt x="18081" y="4916"/>
                  </a:lnTo>
                  <a:lnTo>
                    <a:pt x="18350" y="5186"/>
                  </a:lnTo>
                  <a:lnTo>
                    <a:pt x="18821" y="5758"/>
                  </a:lnTo>
                  <a:lnTo>
                    <a:pt x="19057" y="6061"/>
                  </a:lnTo>
                  <a:lnTo>
                    <a:pt x="19259" y="6398"/>
                  </a:lnTo>
                  <a:lnTo>
                    <a:pt x="19360" y="6566"/>
                  </a:lnTo>
                  <a:lnTo>
                    <a:pt x="19360" y="6061"/>
                  </a:lnTo>
                  <a:lnTo>
                    <a:pt x="19124" y="5657"/>
                  </a:lnTo>
                  <a:lnTo>
                    <a:pt x="18889" y="5354"/>
                  </a:lnTo>
                  <a:lnTo>
                    <a:pt x="18619" y="5051"/>
                  </a:lnTo>
                  <a:lnTo>
                    <a:pt x="18047" y="4512"/>
                  </a:lnTo>
                  <a:lnTo>
                    <a:pt x="17778" y="4243"/>
                  </a:lnTo>
                  <a:lnTo>
                    <a:pt x="17475" y="4007"/>
                  </a:lnTo>
                  <a:lnTo>
                    <a:pt x="16801" y="3536"/>
                  </a:lnTo>
                  <a:lnTo>
                    <a:pt x="16128" y="3098"/>
                  </a:lnTo>
                  <a:lnTo>
                    <a:pt x="15455" y="2728"/>
                  </a:lnTo>
                  <a:lnTo>
                    <a:pt x="15084" y="2526"/>
                  </a:lnTo>
                  <a:lnTo>
                    <a:pt x="14714" y="2324"/>
                  </a:lnTo>
                  <a:lnTo>
                    <a:pt x="13973" y="2054"/>
                  </a:lnTo>
                  <a:lnTo>
                    <a:pt x="13199" y="1819"/>
                  </a:lnTo>
                  <a:lnTo>
                    <a:pt x="12424" y="1684"/>
                  </a:lnTo>
                  <a:lnTo>
                    <a:pt x="11616" y="1583"/>
                  </a:lnTo>
                  <a:lnTo>
                    <a:pt x="10808" y="1549"/>
                  </a:lnTo>
                  <a:lnTo>
                    <a:pt x="10000" y="1549"/>
                  </a:lnTo>
                  <a:lnTo>
                    <a:pt x="9192" y="1617"/>
                  </a:lnTo>
                  <a:lnTo>
                    <a:pt x="8519" y="1684"/>
                  </a:lnTo>
                  <a:lnTo>
                    <a:pt x="7846" y="1819"/>
                  </a:lnTo>
                  <a:lnTo>
                    <a:pt x="7172" y="1987"/>
                  </a:lnTo>
                  <a:lnTo>
                    <a:pt x="6532" y="2189"/>
                  </a:lnTo>
                  <a:lnTo>
                    <a:pt x="5926" y="2459"/>
                  </a:lnTo>
                  <a:lnTo>
                    <a:pt x="5287" y="2728"/>
                  </a:lnTo>
                  <a:lnTo>
                    <a:pt x="4714" y="3065"/>
                  </a:lnTo>
                  <a:lnTo>
                    <a:pt x="4142" y="3469"/>
                  </a:lnTo>
                  <a:lnTo>
                    <a:pt x="3637" y="3873"/>
                  </a:lnTo>
                  <a:lnTo>
                    <a:pt x="3132" y="4344"/>
                  </a:lnTo>
                  <a:lnTo>
                    <a:pt x="2694" y="4849"/>
                  </a:lnTo>
                  <a:lnTo>
                    <a:pt x="2290" y="5388"/>
                  </a:lnTo>
                  <a:lnTo>
                    <a:pt x="1954" y="5960"/>
                  </a:lnTo>
                  <a:lnTo>
                    <a:pt x="1651" y="6566"/>
                  </a:lnTo>
                  <a:lnTo>
                    <a:pt x="1415" y="7206"/>
                  </a:lnTo>
                  <a:lnTo>
                    <a:pt x="1213" y="7879"/>
                  </a:lnTo>
                  <a:lnTo>
                    <a:pt x="1045" y="7879"/>
                  </a:lnTo>
                  <a:lnTo>
                    <a:pt x="1247" y="7273"/>
                  </a:lnTo>
                  <a:lnTo>
                    <a:pt x="1449" y="6667"/>
                  </a:lnTo>
                  <a:lnTo>
                    <a:pt x="1684" y="6061"/>
                  </a:lnTo>
                  <a:lnTo>
                    <a:pt x="1987" y="5489"/>
                  </a:lnTo>
                  <a:lnTo>
                    <a:pt x="2156" y="5186"/>
                  </a:lnTo>
                  <a:lnTo>
                    <a:pt x="2358" y="4883"/>
                  </a:lnTo>
                  <a:lnTo>
                    <a:pt x="2795" y="4310"/>
                  </a:lnTo>
                  <a:lnTo>
                    <a:pt x="3300" y="3805"/>
                  </a:lnTo>
                  <a:lnTo>
                    <a:pt x="3805" y="3267"/>
                  </a:lnTo>
                  <a:lnTo>
                    <a:pt x="4411" y="2694"/>
                  </a:lnTo>
                  <a:lnTo>
                    <a:pt x="5051" y="2155"/>
                  </a:lnTo>
                  <a:lnTo>
                    <a:pt x="5388" y="1920"/>
                  </a:lnTo>
                  <a:lnTo>
                    <a:pt x="5724" y="1718"/>
                  </a:lnTo>
                  <a:lnTo>
                    <a:pt x="6095" y="1516"/>
                  </a:lnTo>
                  <a:lnTo>
                    <a:pt x="6499" y="1347"/>
                  </a:lnTo>
                  <a:lnTo>
                    <a:pt x="7240" y="1145"/>
                  </a:lnTo>
                  <a:lnTo>
                    <a:pt x="8014" y="1011"/>
                  </a:lnTo>
                  <a:lnTo>
                    <a:pt x="8822" y="876"/>
                  </a:lnTo>
                  <a:lnTo>
                    <a:pt x="9596" y="809"/>
                  </a:lnTo>
                  <a:lnTo>
                    <a:pt x="10337" y="775"/>
                  </a:lnTo>
                  <a:lnTo>
                    <a:pt x="11078" y="775"/>
                  </a:lnTo>
                  <a:lnTo>
                    <a:pt x="11818" y="809"/>
                  </a:lnTo>
                  <a:lnTo>
                    <a:pt x="12559" y="910"/>
                  </a:lnTo>
                  <a:lnTo>
                    <a:pt x="13300" y="1044"/>
                  </a:lnTo>
                  <a:lnTo>
                    <a:pt x="14040" y="1213"/>
                  </a:lnTo>
                  <a:lnTo>
                    <a:pt x="14747" y="1448"/>
                  </a:lnTo>
                  <a:lnTo>
                    <a:pt x="15421" y="1751"/>
                  </a:lnTo>
                  <a:lnTo>
                    <a:pt x="16162" y="2088"/>
                  </a:lnTo>
                  <a:lnTo>
                    <a:pt x="16835" y="2526"/>
                  </a:lnTo>
                  <a:lnTo>
                    <a:pt x="17475" y="2964"/>
                  </a:lnTo>
                  <a:lnTo>
                    <a:pt x="18114" y="3469"/>
                  </a:lnTo>
                  <a:lnTo>
                    <a:pt x="18619" y="3940"/>
                  </a:lnTo>
                  <a:lnTo>
                    <a:pt x="19158" y="4411"/>
                  </a:lnTo>
                  <a:lnTo>
                    <a:pt x="19360" y="4580"/>
                  </a:lnTo>
                  <a:lnTo>
                    <a:pt x="19360" y="4243"/>
                  </a:lnTo>
                  <a:lnTo>
                    <a:pt x="19124" y="4075"/>
                  </a:lnTo>
                  <a:lnTo>
                    <a:pt x="18788" y="3772"/>
                  </a:lnTo>
                  <a:lnTo>
                    <a:pt x="18451" y="3469"/>
                  </a:lnTo>
                  <a:lnTo>
                    <a:pt x="17744" y="2896"/>
                  </a:lnTo>
                  <a:lnTo>
                    <a:pt x="17138" y="2425"/>
                  </a:lnTo>
                  <a:lnTo>
                    <a:pt x="16465" y="2054"/>
                  </a:lnTo>
                  <a:lnTo>
                    <a:pt x="15791" y="1684"/>
                  </a:lnTo>
                  <a:lnTo>
                    <a:pt x="15118" y="1381"/>
                  </a:lnTo>
                  <a:lnTo>
                    <a:pt x="14343" y="1112"/>
                  </a:lnTo>
                  <a:lnTo>
                    <a:pt x="13603" y="876"/>
                  </a:lnTo>
                  <a:lnTo>
                    <a:pt x="12828" y="741"/>
                  </a:lnTo>
                  <a:lnTo>
                    <a:pt x="12054" y="640"/>
                  </a:lnTo>
                  <a:lnTo>
                    <a:pt x="11246" y="573"/>
                  </a:lnTo>
                  <a:lnTo>
                    <a:pt x="10472" y="573"/>
                  </a:lnTo>
                  <a:lnTo>
                    <a:pt x="9664" y="640"/>
                  </a:lnTo>
                  <a:lnTo>
                    <a:pt x="8889" y="708"/>
                  </a:lnTo>
                  <a:lnTo>
                    <a:pt x="8182" y="809"/>
                  </a:lnTo>
                  <a:lnTo>
                    <a:pt x="7442" y="943"/>
                  </a:lnTo>
                  <a:lnTo>
                    <a:pt x="6735" y="1112"/>
                  </a:lnTo>
                  <a:lnTo>
                    <a:pt x="6061" y="1347"/>
                  </a:lnTo>
                  <a:lnTo>
                    <a:pt x="5724" y="1516"/>
                  </a:lnTo>
                  <a:lnTo>
                    <a:pt x="5388" y="1684"/>
                  </a:lnTo>
                  <a:lnTo>
                    <a:pt x="5085" y="1920"/>
                  </a:lnTo>
                  <a:lnTo>
                    <a:pt x="4782" y="2155"/>
                  </a:lnTo>
                  <a:lnTo>
                    <a:pt x="4243" y="2661"/>
                  </a:lnTo>
                  <a:lnTo>
                    <a:pt x="3704" y="3166"/>
                  </a:lnTo>
                  <a:lnTo>
                    <a:pt x="3199" y="3637"/>
                  </a:lnTo>
                  <a:lnTo>
                    <a:pt x="2762" y="4142"/>
                  </a:lnTo>
                  <a:lnTo>
                    <a:pt x="2324" y="4647"/>
                  </a:lnTo>
                  <a:lnTo>
                    <a:pt x="1954" y="5219"/>
                  </a:lnTo>
                  <a:lnTo>
                    <a:pt x="1617" y="5859"/>
                  </a:lnTo>
                  <a:lnTo>
                    <a:pt x="1314" y="6499"/>
                  </a:lnTo>
                  <a:lnTo>
                    <a:pt x="1078" y="7206"/>
                  </a:lnTo>
                  <a:lnTo>
                    <a:pt x="910" y="7879"/>
                  </a:lnTo>
                  <a:lnTo>
                    <a:pt x="809" y="7879"/>
                  </a:lnTo>
                  <a:lnTo>
                    <a:pt x="1011" y="7138"/>
                  </a:lnTo>
                  <a:lnTo>
                    <a:pt x="1247" y="6398"/>
                  </a:lnTo>
                  <a:lnTo>
                    <a:pt x="1550" y="5657"/>
                  </a:lnTo>
                  <a:lnTo>
                    <a:pt x="1920" y="4950"/>
                  </a:lnTo>
                  <a:lnTo>
                    <a:pt x="2088" y="4613"/>
                  </a:lnTo>
                  <a:lnTo>
                    <a:pt x="2324" y="4310"/>
                  </a:lnTo>
                  <a:lnTo>
                    <a:pt x="2526" y="4007"/>
                  </a:lnTo>
                  <a:lnTo>
                    <a:pt x="2762" y="3738"/>
                  </a:lnTo>
                  <a:lnTo>
                    <a:pt x="3300" y="3199"/>
                  </a:lnTo>
                  <a:lnTo>
                    <a:pt x="3873" y="2694"/>
                  </a:lnTo>
                  <a:lnTo>
                    <a:pt x="4479" y="2223"/>
                  </a:lnTo>
                  <a:lnTo>
                    <a:pt x="5085" y="1751"/>
                  </a:lnTo>
                  <a:lnTo>
                    <a:pt x="5388" y="1549"/>
                  </a:lnTo>
                  <a:lnTo>
                    <a:pt x="5724" y="1347"/>
                  </a:lnTo>
                  <a:lnTo>
                    <a:pt x="6061" y="1179"/>
                  </a:lnTo>
                  <a:lnTo>
                    <a:pt x="6431" y="1011"/>
                  </a:lnTo>
                  <a:lnTo>
                    <a:pt x="7240" y="741"/>
                  </a:lnTo>
                  <a:lnTo>
                    <a:pt x="8048" y="539"/>
                  </a:lnTo>
                  <a:lnTo>
                    <a:pt x="8856" y="405"/>
                  </a:lnTo>
                  <a:lnTo>
                    <a:pt x="9697" y="270"/>
                  </a:lnTo>
                  <a:lnTo>
                    <a:pt x="10505" y="236"/>
                  </a:lnTo>
                  <a:lnTo>
                    <a:pt x="11347" y="236"/>
                  </a:lnTo>
                  <a:lnTo>
                    <a:pt x="12155" y="337"/>
                  </a:lnTo>
                  <a:lnTo>
                    <a:pt x="12929" y="438"/>
                  </a:lnTo>
                  <a:lnTo>
                    <a:pt x="13737" y="640"/>
                  </a:lnTo>
                  <a:lnTo>
                    <a:pt x="14512" y="876"/>
                  </a:lnTo>
                  <a:lnTo>
                    <a:pt x="15253" y="1145"/>
                  </a:lnTo>
                  <a:lnTo>
                    <a:pt x="16027" y="1482"/>
                  </a:lnTo>
                  <a:lnTo>
                    <a:pt x="16667" y="1819"/>
                  </a:lnTo>
                  <a:lnTo>
                    <a:pt x="17306" y="2223"/>
                  </a:lnTo>
                  <a:lnTo>
                    <a:pt x="17879" y="2661"/>
                  </a:lnTo>
                  <a:lnTo>
                    <a:pt x="18451" y="3166"/>
                  </a:lnTo>
                  <a:lnTo>
                    <a:pt x="19360" y="4041"/>
                  </a:lnTo>
                  <a:lnTo>
                    <a:pt x="19360" y="3671"/>
                  </a:lnTo>
                  <a:lnTo>
                    <a:pt x="18754" y="3098"/>
                  </a:lnTo>
                  <a:lnTo>
                    <a:pt x="18148" y="2560"/>
                  </a:lnTo>
                  <a:lnTo>
                    <a:pt x="17879" y="2290"/>
                  </a:lnTo>
                  <a:lnTo>
                    <a:pt x="17542" y="2088"/>
                  </a:lnTo>
                  <a:lnTo>
                    <a:pt x="16902" y="1684"/>
                  </a:lnTo>
                  <a:lnTo>
                    <a:pt x="16229" y="1314"/>
                  </a:lnTo>
                  <a:lnTo>
                    <a:pt x="15556" y="1011"/>
                  </a:lnTo>
                  <a:lnTo>
                    <a:pt x="14781" y="708"/>
                  </a:lnTo>
                  <a:lnTo>
                    <a:pt x="14007" y="438"/>
                  </a:lnTo>
                  <a:lnTo>
                    <a:pt x="13232" y="236"/>
                  </a:lnTo>
                  <a:lnTo>
                    <a:pt x="12424" y="102"/>
                  </a:lnTo>
                  <a:lnTo>
                    <a:pt x="11616" y="34"/>
                  </a:lnTo>
                  <a:lnTo>
                    <a:pt x="10808"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70" name="Google Shape;370;p12"/>
            <p:cNvSpPr/>
            <p:nvPr/>
          </p:nvSpPr>
          <p:spPr>
            <a:xfrm>
              <a:off x="6964675" y="2496400"/>
              <a:ext cx="14350" cy="8450"/>
            </a:xfrm>
            <a:custGeom>
              <a:rect b="b" l="l" r="r" t="t"/>
              <a:pathLst>
                <a:path extrusionOk="0" h="338" w="574">
                  <a:moveTo>
                    <a:pt x="439" y="0"/>
                  </a:moveTo>
                  <a:lnTo>
                    <a:pt x="102" y="169"/>
                  </a:lnTo>
                  <a:lnTo>
                    <a:pt x="1" y="236"/>
                  </a:lnTo>
                  <a:lnTo>
                    <a:pt x="1" y="270"/>
                  </a:lnTo>
                  <a:lnTo>
                    <a:pt x="1" y="303"/>
                  </a:lnTo>
                  <a:lnTo>
                    <a:pt x="34" y="337"/>
                  </a:lnTo>
                  <a:lnTo>
                    <a:pt x="203" y="337"/>
                  </a:lnTo>
                  <a:lnTo>
                    <a:pt x="472" y="236"/>
                  </a:lnTo>
                  <a:lnTo>
                    <a:pt x="540" y="202"/>
                  </a:lnTo>
                  <a:lnTo>
                    <a:pt x="573" y="169"/>
                  </a:lnTo>
                  <a:lnTo>
                    <a:pt x="573" y="101"/>
                  </a:lnTo>
                  <a:lnTo>
                    <a:pt x="506" y="34"/>
                  </a:lnTo>
                  <a:lnTo>
                    <a:pt x="472"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71" name="Google Shape;371;p12"/>
            <p:cNvSpPr/>
            <p:nvPr/>
          </p:nvSpPr>
          <p:spPr>
            <a:xfrm>
              <a:off x="7014350" y="2516600"/>
              <a:ext cx="60625" cy="54725"/>
            </a:xfrm>
            <a:custGeom>
              <a:rect b="b" l="l" r="r" t="t"/>
              <a:pathLst>
                <a:path extrusionOk="0" h="2189" w="2425">
                  <a:moveTo>
                    <a:pt x="1886" y="270"/>
                  </a:moveTo>
                  <a:lnTo>
                    <a:pt x="2020" y="808"/>
                  </a:lnTo>
                  <a:lnTo>
                    <a:pt x="2088" y="1078"/>
                  </a:lnTo>
                  <a:lnTo>
                    <a:pt x="2155" y="1381"/>
                  </a:lnTo>
                  <a:lnTo>
                    <a:pt x="2155" y="1516"/>
                  </a:lnTo>
                  <a:lnTo>
                    <a:pt x="2121" y="1650"/>
                  </a:lnTo>
                  <a:lnTo>
                    <a:pt x="2054" y="1751"/>
                  </a:lnTo>
                  <a:lnTo>
                    <a:pt x="1886" y="1819"/>
                  </a:lnTo>
                  <a:lnTo>
                    <a:pt x="1313" y="1819"/>
                  </a:lnTo>
                  <a:lnTo>
                    <a:pt x="1044" y="1852"/>
                  </a:lnTo>
                  <a:lnTo>
                    <a:pt x="741" y="1920"/>
                  </a:lnTo>
                  <a:lnTo>
                    <a:pt x="640" y="1381"/>
                  </a:lnTo>
                  <a:lnTo>
                    <a:pt x="539" y="1044"/>
                  </a:lnTo>
                  <a:lnTo>
                    <a:pt x="472" y="674"/>
                  </a:lnTo>
                  <a:lnTo>
                    <a:pt x="472" y="640"/>
                  </a:lnTo>
                  <a:lnTo>
                    <a:pt x="842" y="539"/>
                  </a:lnTo>
                  <a:lnTo>
                    <a:pt x="1179" y="472"/>
                  </a:lnTo>
                  <a:lnTo>
                    <a:pt x="1549" y="371"/>
                  </a:lnTo>
                  <a:lnTo>
                    <a:pt x="1886" y="270"/>
                  </a:lnTo>
                  <a:close/>
                  <a:moveTo>
                    <a:pt x="1953" y="0"/>
                  </a:moveTo>
                  <a:lnTo>
                    <a:pt x="1886" y="34"/>
                  </a:lnTo>
                  <a:lnTo>
                    <a:pt x="1650" y="135"/>
                  </a:lnTo>
                  <a:lnTo>
                    <a:pt x="1414" y="169"/>
                  </a:lnTo>
                  <a:lnTo>
                    <a:pt x="909" y="236"/>
                  </a:lnTo>
                  <a:lnTo>
                    <a:pt x="674" y="303"/>
                  </a:lnTo>
                  <a:lnTo>
                    <a:pt x="472" y="337"/>
                  </a:lnTo>
                  <a:lnTo>
                    <a:pt x="34" y="539"/>
                  </a:lnTo>
                  <a:lnTo>
                    <a:pt x="0" y="573"/>
                  </a:lnTo>
                  <a:lnTo>
                    <a:pt x="0" y="606"/>
                  </a:lnTo>
                  <a:lnTo>
                    <a:pt x="0" y="674"/>
                  </a:lnTo>
                  <a:lnTo>
                    <a:pt x="68" y="741"/>
                  </a:lnTo>
                  <a:lnTo>
                    <a:pt x="169" y="741"/>
                  </a:lnTo>
                  <a:lnTo>
                    <a:pt x="270" y="707"/>
                  </a:lnTo>
                  <a:lnTo>
                    <a:pt x="303" y="909"/>
                  </a:lnTo>
                  <a:lnTo>
                    <a:pt x="337" y="1111"/>
                  </a:lnTo>
                  <a:lnTo>
                    <a:pt x="539" y="2088"/>
                  </a:lnTo>
                  <a:lnTo>
                    <a:pt x="606" y="2189"/>
                  </a:lnTo>
                  <a:lnTo>
                    <a:pt x="707" y="2189"/>
                  </a:lnTo>
                  <a:lnTo>
                    <a:pt x="876" y="2122"/>
                  </a:lnTo>
                  <a:lnTo>
                    <a:pt x="1111" y="2088"/>
                  </a:lnTo>
                  <a:lnTo>
                    <a:pt x="1549" y="2088"/>
                  </a:lnTo>
                  <a:lnTo>
                    <a:pt x="1751" y="2054"/>
                  </a:lnTo>
                  <a:lnTo>
                    <a:pt x="1953" y="2021"/>
                  </a:lnTo>
                  <a:lnTo>
                    <a:pt x="2155" y="1953"/>
                  </a:lnTo>
                  <a:lnTo>
                    <a:pt x="2323" y="1852"/>
                  </a:lnTo>
                  <a:lnTo>
                    <a:pt x="2391" y="1785"/>
                  </a:lnTo>
                  <a:lnTo>
                    <a:pt x="2424" y="1684"/>
                  </a:lnTo>
                  <a:lnTo>
                    <a:pt x="2391" y="1448"/>
                  </a:lnTo>
                  <a:lnTo>
                    <a:pt x="2054" y="68"/>
                  </a:lnTo>
                  <a:lnTo>
                    <a:pt x="2020" y="34"/>
                  </a:lnTo>
                  <a:lnTo>
                    <a:pt x="1987"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72" name="Google Shape;372;p12"/>
            <p:cNvSpPr/>
            <p:nvPr/>
          </p:nvSpPr>
          <p:spPr>
            <a:xfrm>
              <a:off x="6044700" y="589950"/>
              <a:ext cx="8450" cy="13475"/>
            </a:xfrm>
            <a:custGeom>
              <a:rect b="b" l="l" r="r" t="t"/>
              <a:pathLst>
                <a:path extrusionOk="0" h="539" w="338">
                  <a:moveTo>
                    <a:pt x="236" y="0"/>
                  </a:moveTo>
                  <a:lnTo>
                    <a:pt x="203" y="34"/>
                  </a:lnTo>
                  <a:lnTo>
                    <a:pt x="68" y="202"/>
                  </a:lnTo>
                  <a:lnTo>
                    <a:pt x="34" y="303"/>
                  </a:lnTo>
                  <a:lnTo>
                    <a:pt x="1" y="438"/>
                  </a:lnTo>
                  <a:lnTo>
                    <a:pt x="34" y="505"/>
                  </a:lnTo>
                  <a:lnTo>
                    <a:pt x="135" y="539"/>
                  </a:lnTo>
                  <a:lnTo>
                    <a:pt x="203" y="505"/>
                  </a:lnTo>
                  <a:lnTo>
                    <a:pt x="236" y="438"/>
                  </a:lnTo>
                  <a:lnTo>
                    <a:pt x="270" y="270"/>
                  </a:lnTo>
                  <a:lnTo>
                    <a:pt x="337" y="101"/>
                  </a:lnTo>
                  <a:lnTo>
                    <a:pt x="337" y="34"/>
                  </a:lnTo>
                  <a:lnTo>
                    <a:pt x="304"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73" name="Google Shape;373;p12"/>
            <p:cNvSpPr/>
            <p:nvPr/>
          </p:nvSpPr>
          <p:spPr>
            <a:xfrm>
              <a:off x="6754250" y="2521650"/>
              <a:ext cx="64850" cy="53900"/>
            </a:xfrm>
            <a:custGeom>
              <a:rect b="b" l="l" r="r" t="t"/>
              <a:pathLst>
                <a:path extrusionOk="0" h="2156" w="2594">
                  <a:moveTo>
                    <a:pt x="1819" y="303"/>
                  </a:moveTo>
                  <a:lnTo>
                    <a:pt x="1954" y="404"/>
                  </a:lnTo>
                  <a:lnTo>
                    <a:pt x="2088" y="505"/>
                  </a:lnTo>
                  <a:lnTo>
                    <a:pt x="2156" y="674"/>
                  </a:lnTo>
                  <a:lnTo>
                    <a:pt x="2223" y="876"/>
                  </a:lnTo>
                  <a:lnTo>
                    <a:pt x="2257" y="1111"/>
                  </a:lnTo>
                  <a:lnTo>
                    <a:pt x="2324" y="1516"/>
                  </a:lnTo>
                  <a:lnTo>
                    <a:pt x="1954" y="1650"/>
                  </a:lnTo>
                  <a:lnTo>
                    <a:pt x="1550" y="1751"/>
                  </a:lnTo>
                  <a:lnTo>
                    <a:pt x="1179" y="1819"/>
                  </a:lnTo>
                  <a:lnTo>
                    <a:pt x="775" y="1886"/>
                  </a:lnTo>
                  <a:lnTo>
                    <a:pt x="573" y="1314"/>
                  </a:lnTo>
                  <a:lnTo>
                    <a:pt x="438" y="741"/>
                  </a:lnTo>
                  <a:lnTo>
                    <a:pt x="1011" y="505"/>
                  </a:lnTo>
                  <a:lnTo>
                    <a:pt x="1314" y="404"/>
                  </a:lnTo>
                  <a:lnTo>
                    <a:pt x="1617" y="337"/>
                  </a:lnTo>
                  <a:lnTo>
                    <a:pt x="1718" y="303"/>
                  </a:lnTo>
                  <a:close/>
                  <a:moveTo>
                    <a:pt x="1785" y="0"/>
                  </a:moveTo>
                  <a:lnTo>
                    <a:pt x="1550" y="68"/>
                  </a:lnTo>
                  <a:lnTo>
                    <a:pt x="1112" y="169"/>
                  </a:lnTo>
                  <a:lnTo>
                    <a:pt x="708" y="303"/>
                  </a:lnTo>
                  <a:lnTo>
                    <a:pt x="337" y="472"/>
                  </a:lnTo>
                  <a:lnTo>
                    <a:pt x="236" y="472"/>
                  </a:lnTo>
                  <a:lnTo>
                    <a:pt x="203" y="505"/>
                  </a:lnTo>
                  <a:lnTo>
                    <a:pt x="169" y="539"/>
                  </a:lnTo>
                  <a:lnTo>
                    <a:pt x="169" y="573"/>
                  </a:lnTo>
                  <a:lnTo>
                    <a:pt x="68" y="640"/>
                  </a:lnTo>
                  <a:lnTo>
                    <a:pt x="34" y="674"/>
                  </a:lnTo>
                  <a:lnTo>
                    <a:pt x="1" y="707"/>
                  </a:lnTo>
                  <a:lnTo>
                    <a:pt x="34" y="808"/>
                  </a:lnTo>
                  <a:lnTo>
                    <a:pt x="102" y="876"/>
                  </a:lnTo>
                  <a:lnTo>
                    <a:pt x="203" y="876"/>
                  </a:lnTo>
                  <a:lnTo>
                    <a:pt x="203" y="842"/>
                  </a:lnTo>
                  <a:lnTo>
                    <a:pt x="270" y="1179"/>
                  </a:lnTo>
                  <a:lnTo>
                    <a:pt x="337" y="1482"/>
                  </a:lnTo>
                  <a:lnTo>
                    <a:pt x="539" y="2054"/>
                  </a:lnTo>
                  <a:lnTo>
                    <a:pt x="607" y="2122"/>
                  </a:lnTo>
                  <a:lnTo>
                    <a:pt x="674" y="2155"/>
                  </a:lnTo>
                  <a:lnTo>
                    <a:pt x="1146" y="2122"/>
                  </a:lnTo>
                  <a:lnTo>
                    <a:pt x="1617" y="2021"/>
                  </a:lnTo>
                  <a:lnTo>
                    <a:pt x="2055" y="1886"/>
                  </a:lnTo>
                  <a:lnTo>
                    <a:pt x="2492" y="1718"/>
                  </a:lnTo>
                  <a:lnTo>
                    <a:pt x="2593" y="1650"/>
                  </a:lnTo>
                  <a:lnTo>
                    <a:pt x="2593" y="1549"/>
                  </a:lnTo>
                  <a:lnTo>
                    <a:pt x="2358" y="438"/>
                  </a:lnTo>
                  <a:lnTo>
                    <a:pt x="2324" y="303"/>
                  </a:lnTo>
                  <a:lnTo>
                    <a:pt x="2257" y="169"/>
                  </a:lnTo>
                  <a:lnTo>
                    <a:pt x="2156" y="101"/>
                  </a:lnTo>
                  <a:lnTo>
                    <a:pt x="2021" y="34"/>
                  </a:lnTo>
                  <a:lnTo>
                    <a:pt x="1785"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74" name="Google Shape;374;p12"/>
            <p:cNvSpPr/>
            <p:nvPr/>
          </p:nvSpPr>
          <p:spPr>
            <a:xfrm>
              <a:off x="6746675" y="2465250"/>
              <a:ext cx="58100" cy="58100"/>
            </a:xfrm>
            <a:custGeom>
              <a:rect b="b" l="l" r="r" t="t"/>
              <a:pathLst>
                <a:path extrusionOk="0" h="2324" w="2324">
                  <a:moveTo>
                    <a:pt x="1853" y="236"/>
                  </a:moveTo>
                  <a:lnTo>
                    <a:pt x="2088" y="1617"/>
                  </a:lnTo>
                  <a:lnTo>
                    <a:pt x="1449" y="1819"/>
                  </a:lnTo>
                  <a:lnTo>
                    <a:pt x="1045" y="1987"/>
                  </a:lnTo>
                  <a:lnTo>
                    <a:pt x="809" y="2054"/>
                  </a:lnTo>
                  <a:lnTo>
                    <a:pt x="607" y="2088"/>
                  </a:lnTo>
                  <a:lnTo>
                    <a:pt x="405" y="1482"/>
                  </a:lnTo>
                  <a:lnTo>
                    <a:pt x="203" y="842"/>
                  </a:lnTo>
                  <a:lnTo>
                    <a:pt x="640" y="708"/>
                  </a:lnTo>
                  <a:lnTo>
                    <a:pt x="1045" y="573"/>
                  </a:lnTo>
                  <a:lnTo>
                    <a:pt x="1853" y="236"/>
                  </a:lnTo>
                  <a:close/>
                  <a:moveTo>
                    <a:pt x="1886" y="1"/>
                  </a:moveTo>
                  <a:lnTo>
                    <a:pt x="1011" y="304"/>
                  </a:lnTo>
                  <a:lnTo>
                    <a:pt x="573" y="472"/>
                  </a:lnTo>
                  <a:lnTo>
                    <a:pt x="135" y="640"/>
                  </a:lnTo>
                  <a:lnTo>
                    <a:pt x="102" y="607"/>
                  </a:lnTo>
                  <a:lnTo>
                    <a:pt x="34" y="607"/>
                  </a:lnTo>
                  <a:lnTo>
                    <a:pt x="1" y="674"/>
                  </a:lnTo>
                  <a:lnTo>
                    <a:pt x="1" y="741"/>
                  </a:lnTo>
                  <a:lnTo>
                    <a:pt x="68" y="1112"/>
                  </a:lnTo>
                  <a:lnTo>
                    <a:pt x="169" y="1482"/>
                  </a:lnTo>
                  <a:lnTo>
                    <a:pt x="405" y="2256"/>
                  </a:lnTo>
                  <a:lnTo>
                    <a:pt x="438" y="2324"/>
                  </a:lnTo>
                  <a:lnTo>
                    <a:pt x="708" y="2324"/>
                  </a:lnTo>
                  <a:lnTo>
                    <a:pt x="876" y="2290"/>
                  </a:lnTo>
                  <a:lnTo>
                    <a:pt x="1213" y="2155"/>
                  </a:lnTo>
                  <a:lnTo>
                    <a:pt x="2257" y="1819"/>
                  </a:lnTo>
                  <a:lnTo>
                    <a:pt x="2290" y="1819"/>
                  </a:lnTo>
                  <a:lnTo>
                    <a:pt x="2324" y="1785"/>
                  </a:lnTo>
                  <a:lnTo>
                    <a:pt x="2324" y="1684"/>
                  </a:lnTo>
                  <a:lnTo>
                    <a:pt x="2021" y="68"/>
                  </a:lnTo>
                  <a:lnTo>
                    <a:pt x="1954" y="34"/>
                  </a:lnTo>
                  <a:lnTo>
                    <a:pt x="1886"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75" name="Google Shape;375;p12"/>
            <p:cNvSpPr/>
            <p:nvPr/>
          </p:nvSpPr>
          <p:spPr>
            <a:xfrm>
              <a:off x="6794650" y="2591500"/>
              <a:ext cx="11825" cy="24450"/>
            </a:xfrm>
            <a:custGeom>
              <a:rect b="b" l="l" r="r" t="t"/>
              <a:pathLst>
                <a:path extrusionOk="0" h="978" w="473">
                  <a:moveTo>
                    <a:pt x="35" y="1"/>
                  </a:moveTo>
                  <a:lnTo>
                    <a:pt x="1" y="68"/>
                  </a:lnTo>
                  <a:lnTo>
                    <a:pt x="35" y="169"/>
                  </a:lnTo>
                  <a:lnTo>
                    <a:pt x="68" y="270"/>
                  </a:lnTo>
                  <a:lnTo>
                    <a:pt x="136" y="506"/>
                  </a:lnTo>
                  <a:lnTo>
                    <a:pt x="203" y="742"/>
                  </a:lnTo>
                  <a:lnTo>
                    <a:pt x="237" y="843"/>
                  </a:lnTo>
                  <a:lnTo>
                    <a:pt x="304" y="944"/>
                  </a:lnTo>
                  <a:lnTo>
                    <a:pt x="338" y="977"/>
                  </a:lnTo>
                  <a:lnTo>
                    <a:pt x="405" y="977"/>
                  </a:lnTo>
                  <a:lnTo>
                    <a:pt x="439" y="944"/>
                  </a:lnTo>
                  <a:lnTo>
                    <a:pt x="472" y="876"/>
                  </a:lnTo>
                  <a:lnTo>
                    <a:pt x="439" y="775"/>
                  </a:lnTo>
                  <a:lnTo>
                    <a:pt x="405" y="674"/>
                  </a:lnTo>
                  <a:lnTo>
                    <a:pt x="338" y="439"/>
                  </a:lnTo>
                  <a:lnTo>
                    <a:pt x="237" y="203"/>
                  </a:lnTo>
                  <a:lnTo>
                    <a:pt x="203" y="102"/>
                  </a:lnTo>
                  <a:lnTo>
                    <a:pt x="136"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76" name="Google Shape;376;p12"/>
            <p:cNvSpPr/>
            <p:nvPr/>
          </p:nvSpPr>
          <p:spPr>
            <a:xfrm>
              <a:off x="6770250" y="2573825"/>
              <a:ext cx="62300" cy="58100"/>
            </a:xfrm>
            <a:custGeom>
              <a:rect b="b" l="l" r="r" t="t"/>
              <a:pathLst>
                <a:path extrusionOk="0" h="2324" w="2492">
                  <a:moveTo>
                    <a:pt x="1886" y="237"/>
                  </a:moveTo>
                  <a:lnTo>
                    <a:pt x="2122" y="1078"/>
                  </a:lnTo>
                  <a:lnTo>
                    <a:pt x="2223" y="1415"/>
                  </a:lnTo>
                  <a:lnTo>
                    <a:pt x="2256" y="1583"/>
                  </a:lnTo>
                  <a:lnTo>
                    <a:pt x="2223" y="1684"/>
                  </a:lnTo>
                  <a:lnTo>
                    <a:pt x="2189" y="1752"/>
                  </a:lnTo>
                  <a:lnTo>
                    <a:pt x="2088" y="1819"/>
                  </a:lnTo>
                  <a:lnTo>
                    <a:pt x="1920" y="1886"/>
                  </a:lnTo>
                  <a:lnTo>
                    <a:pt x="1583" y="1954"/>
                  </a:lnTo>
                  <a:lnTo>
                    <a:pt x="1280" y="2021"/>
                  </a:lnTo>
                  <a:lnTo>
                    <a:pt x="943" y="2055"/>
                  </a:lnTo>
                  <a:lnTo>
                    <a:pt x="775" y="2055"/>
                  </a:lnTo>
                  <a:lnTo>
                    <a:pt x="674" y="2021"/>
                  </a:lnTo>
                  <a:lnTo>
                    <a:pt x="573" y="1954"/>
                  </a:lnTo>
                  <a:lnTo>
                    <a:pt x="506" y="1785"/>
                  </a:lnTo>
                  <a:lnTo>
                    <a:pt x="438" y="1247"/>
                  </a:lnTo>
                  <a:lnTo>
                    <a:pt x="371" y="944"/>
                  </a:lnTo>
                  <a:lnTo>
                    <a:pt x="270" y="674"/>
                  </a:lnTo>
                  <a:lnTo>
                    <a:pt x="472" y="674"/>
                  </a:lnTo>
                  <a:lnTo>
                    <a:pt x="674" y="641"/>
                  </a:lnTo>
                  <a:lnTo>
                    <a:pt x="1078" y="506"/>
                  </a:lnTo>
                  <a:lnTo>
                    <a:pt x="1886" y="237"/>
                  </a:lnTo>
                  <a:close/>
                  <a:moveTo>
                    <a:pt x="1920" y="1"/>
                  </a:moveTo>
                  <a:lnTo>
                    <a:pt x="977" y="270"/>
                  </a:lnTo>
                  <a:lnTo>
                    <a:pt x="506" y="405"/>
                  </a:lnTo>
                  <a:lnTo>
                    <a:pt x="34" y="506"/>
                  </a:lnTo>
                  <a:lnTo>
                    <a:pt x="1" y="540"/>
                  </a:lnTo>
                  <a:lnTo>
                    <a:pt x="1" y="573"/>
                  </a:lnTo>
                  <a:lnTo>
                    <a:pt x="1" y="641"/>
                  </a:lnTo>
                  <a:lnTo>
                    <a:pt x="34" y="641"/>
                  </a:lnTo>
                  <a:lnTo>
                    <a:pt x="102" y="674"/>
                  </a:lnTo>
                  <a:lnTo>
                    <a:pt x="68" y="708"/>
                  </a:lnTo>
                  <a:lnTo>
                    <a:pt x="68" y="742"/>
                  </a:lnTo>
                  <a:lnTo>
                    <a:pt x="169" y="1112"/>
                  </a:lnTo>
                  <a:lnTo>
                    <a:pt x="203" y="1516"/>
                  </a:lnTo>
                  <a:lnTo>
                    <a:pt x="270" y="1920"/>
                  </a:lnTo>
                  <a:lnTo>
                    <a:pt x="304" y="2122"/>
                  </a:lnTo>
                  <a:lnTo>
                    <a:pt x="405" y="2290"/>
                  </a:lnTo>
                  <a:lnTo>
                    <a:pt x="438" y="2324"/>
                  </a:lnTo>
                  <a:lnTo>
                    <a:pt x="775" y="2324"/>
                  </a:lnTo>
                  <a:lnTo>
                    <a:pt x="1078" y="2290"/>
                  </a:lnTo>
                  <a:lnTo>
                    <a:pt x="1650" y="2156"/>
                  </a:lnTo>
                  <a:lnTo>
                    <a:pt x="2021" y="2088"/>
                  </a:lnTo>
                  <a:lnTo>
                    <a:pt x="2189" y="2021"/>
                  </a:lnTo>
                  <a:lnTo>
                    <a:pt x="2357" y="1920"/>
                  </a:lnTo>
                  <a:lnTo>
                    <a:pt x="2425" y="1853"/>
                  </a:lnTo>
                  <a:lnTo>
                    <a:pt x="2458" y="1785"/>
                  </a:lnTo>
                  <a:lnTo>
                    <a:pt x="2492" y="1651"/>
                  </a:lnTo>
                  <a:lnTo>
                    <a:pt x="2458" y="1482"/>
                  </a:lnTo>
                  <a:lnTo>
                    <a:pt x="2458" y="1348"/>
                  </a:lnTo>
                  <a:lnTo>
                    <a:pt x="2256" y="708"/>
                  </a:lnTo>
                  <a:lnTo>
                    <a:pt x="2054" y="68"/>
                  </a:lnTo>
                  <a:lnTo>
                    <a:pt x="2021"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77" name="Google Shape;377;p12"/>
            <p:cNvSpPr/>
            <p:nvPr/>
          </p:nvSpPr>
          <p:spPr>
            <a:xfrm>
              <a:off x="6988250" y="2412225"/>
              <a:ext cx="64825" cy="58100"/>
            </a:xfrm>
            <a:custGeom>
              <a:rect b="b" l="l" r="r" t="t"/>
              <a:pathLst>
                <a:path extrusionOk="0" h="2324" w="2593">
                  <a:moveTo>
                    <a:pt x="1953" y="169"/>
                  </a:moveTo>
                  <a:lnTo>
                    <a:pt x="2021" y="506"/>
                  </a:lnTo>
                  <a:lnTo>
                    <a:pt x="2088" y="809"/>
                  </a:lnTo>
                  <a:lnTo>
                    <a:pt x="2189" y="1145"/>
                  </a:lnTo>
                  <a:lnTo>
                    <a:pt x="2357" y="1448"/>
                  </a:lnTo>
                  <a:lnTo>
                    <a:pt x="2290" y="1482"/>
                  </a:lnTo>
                  <a:lnTo>
                    <a:pt x="2155" y="1549"/>
                  </a:lnTo>
                  <a:lnTo>
                    <a:pt x="1684" y="1718"/>
                  </a:lnTo>
                  <a:lnTo>
                    <a:pt x="674" y="2054"/>
                  </a:lnTo>
                  <a:lnTo>
                    <a:pt x="539" y="1347"/>
                  </a:lnTo>
                  <a:lnTo>
                    <a:pt x="438" y="1011"/>
                  </a:lnTo>
                  <a:lnTo>
                    <a:pt x="304" y="674"/>
                  </a:lnTo>
                  <a:lnTo>
                    <a:pt x="1953" y="169"/>
                  </a:lnTo>
                  <a:close/>
                  <a:moveTo>
                    <a:pt x="2021" y="1"/>
                  </a:moveTo>
                  <a:lnTo>
                    <a:pt x="236" y="506"/>
                  </a:lnTo>
                  <a:lnTo>
                    <a:pt x="169" y="506"/>
                  </a:lnTo>
                  <a:lnTo>
                    <a:pt x="169" y="539"/>
                  </a:lnTo>
                  <a:lnTo>
                    <a:pt x="68" y="539"/>
                  </a:lnTo>
                  <a:lnTo>
                    <a:pt x="1" y="607"/>
                  </a:lnTo>
                  <a:lnTo>
                    <a:pt x="1" y="674"/>
                  </a:lnTo>
                  <a:lnTo>
                    <a:pt x="34" y="708"/>
                  </a:lnTo>
                  <a:lnTo>
                    <a:pt x="102" y="741"/>
                  </a:lnTo>
                  <a:lnTo>
                    <a:pt x="135" y="708"/>
                  </a:lnTo>
                  <a:lnTo>
                    <a:pt x="169" y="1112"/>
                  </a:lnTo>
                  <a:lnTo>
                    <a:pt x="270" y="1482"/>
                  </a:lnTo>
                  <a:lnTo>
                    <a:pt x="438" y="2223"/>
                  </a:lnTo>
                  <a:lnTo>
                    <a:pt x="472" y="2290"/>
                  </a:lnTo>
                  <a:lnTo>
                    <a:pt x="506" y="2324"/>
                  </a:lnTo>
                  <a:lnTo>
                    <a:pt x="607" y="2324"/>
                  </a:lnTo>
                  <a:lnTo>
                    <a:pt x="1650" y="1987"/>
                  </a:lnTo>
                  <a:lnTo>
                    <a:pt x="2122" y="1886"/>
                  </a:lnTo>
                  <a:lnTo>
                    <a:pt x="2357" y="1785"/>
                  </a:lnTo>
                  <a:lnTo>
                    <a:pt x="2458" y="1751"/>
                  </a:lnTo>
                  <a:lnTo>
                    <a:pt x="2526" y="1684"/>
                  </a:lnTo>
                  <a:lnTo>
                    <a:pt x="2593" y="1549"/>
                  </a:lnTo>
                  <a:lnTo>
                    <a:pt x="2593" y="1482"/>
                  </a:lnTo>
                  <a:lnTo>
                    <a:pt x="2593" y="1381"/>
                  </a:lnTo>
                  <a:lnTo>
                    <a:pt x="2290" y="741"/>
                  </a:lnTo>
                  <a:lnTo>
                    <a:pt x="2189" y="405"/>
                  </a:lnTo>
                  <a:lnTo>
                    <a:pt x="2122" y="68"/>
                  </a:lnTo>
                  <a:lnTo>
                    <a:pt x="2088"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78" name="Google Shape;378;p12"/>
            <p:cNvSpPr/>
            <p:nvPr/>
          </p:nvSpPr>
          <p:spPr>
            <a:xfrm>
              <a:off x="6893150" y="2546050"/>
              <a:ext cx="56400" cy="56425"/>
            </a:xfrm>
            <a:custGeom>
              <a:rect b="b" l="l" r="r" t="t"/>
              <a:pathLst>
                <a:path extrusionOk="0" h="2257" w="2256">
                  <a:moveTo>
                    <a:pt x="1751" y="236"/>
                  </a:moveTo>
                  <a:lnTo>
                    <a:pt x="2020" y="1583"/>
                  </a:lnTo>
                  <a:lnTo>
                    <a:pt x="1313" y="1785"/>
                  </a:lnTo>
                  <a:lnTo>
                    <a:pt x="606" y="1987"/>
                  </a:lnTo>
                  <a:lnTo>
                    <a:pt x="303" y="1011"/>
                  </a:lnTo>
                  <a:lnTo>
                    <a:pt x="236" y="775"/>
                  </a:lnTo>
                  <a:lnTo>
                    <a:pt x="236" y="607"/>
                  </a:lnTo>
                  <a:lnTo>
                    <a:pt x="269" y="573"/>
                  </a:lnTo>
                  <a:lnTo>
                    <a:pt x="337" y="540"/>
                  </a:lnTo>
                  <a:lnTo>
                    <a:pt x="572" y="472"/>
                  </a:lnTo>
                  <a:lnTo>
                    <a:pt x="842" y="472"/>
                  </a:lnTo>
                  <a:lnTo>
                    <a:pt x="1313" y="371"/>
                  </a:lnTo>
                  <a:lnTo>
                    <a:pt x="1751" y="236"/>
                  </a:lnTo>
                  <a:close/>
                  <a:moveTo>
                    <a:pt x="1784" y="1"/>
                  </a:moveTo>
                  <a:lnTo>
                    <a:pt x="1212" y="135"/>
                  </a:lnTo>
                  <a:lnTo>
                    <a:pt x="640" y="270"/>
                  </a:lnTo>
                  <a:lnTo>
                    <a:pt x="337" y="304"/>
                  </a:lnTo>
                  <a:lnTo>
                    <a:pt x="168" y="338"/>
                  </a:lnTo>
                  <a:lnTo>
                    <a:pt x="101" y="371"/>
                  </a:lnTo>
                  <a:lnTo>
                    <a:pt x="34" y="439"/>
                  </a:lnTo>
                  <a:lnTo>
                    <a:pt x="0" y="607"/>
                  </a:lnTo>
                  <a:lnTo>
                    <a:pt x="0" y="775"/>
                  </a:lnTo>
                  <a:lnTo>
                    <a:pt x="101" y="1078"/>
                  </a:lnTo>
                  <a:lnTo>
                    <a:pt x="303" y="1651"/>
                  </a:lnTo>
                  <a:lnTo>
                    <a:pt x="370" y="1819"/>
                  </a:lnTo>
                  <a:lnTo>
                    <a:pt x="505" y="2021"/>
                  </a:lnTo>
                  <a:lnTo>
                    <a:pt x="471" y="2055"/>
                  </a:lnTo>
                  <a:lnTo>
                    <a:pt x="438" y="2088"/>
                  </a:lnTo>
                  <a:lnTo>
                    <a:pt x="438" y="2189"/>
                  </a:lnTo>
                  <a:lnTo>
                    <a:pt x="505" y="2257"/>
                  </a:lnTo>
                  <a:lnTo>
                    <a:pt x="606" y="2257"/>
                  </a:lnTo>
                  <a:lnTo>
                    <a:pt x="1380" y="2021"/>
                  </a:lnTo>
                  <a:lnTo>
                    <a:pt x="2188" y="1752"/>
                  </a:lnTo>
                  <a:lnTo>
                    <a:pt x="2256" y="1718"/>
                  </a:lnTo>
                  <a:lnTo>
                    <a:pt x="2256" y="1617"/>
                  </a:lnTo>
                  <a:lnTo>
                    <a:pt x="2121" y="843"/>
                  </a:lnTo>
                  <a:lnTo>
                    <a:pt x="1953" y="68"/>
                  </a:lnTo>
                  <a:lnTo>
                    <a:pt x="1885"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79" name="Google Shape;379;p12"/>
            <p:cNvSpPr/>
            <p:nvPr/>
          </p:nvSpPr>
          <p:spPr>
            <a:xfrm>
              <a:off x="6779500" y="2537650"/>
              <a:ext cx="16875" cy="23575"/>
            </a:xfrm>
            <a:custGeom>
              <a:rect b="b" l="l" r="r" t="t"/>
              <a:pathLst>
                <a:path extrusionOk="0" h="943" w="675">
                  <a:moveTo>
                    <a:pt x="270" y="0"/>
                  </a:moveTo>
                  <a:lnTo>
                    <a:pt x="203" y="34"/>
                  </a:lnTo>
                  <a:lnTo>
                    <a:pt x="169" y="67"/>
                  </a:lnTo>
                  <a:lnTo>
                    <a:pt x="136" y="202"/>
                  </a:lnTo>
                  <a:lnTo>
                    <a:pt x="1" y="640"/>
                  </a:lnTo>
                  <a:lnTo>
                    <a:pt x="1" y="674"/>
                  </a:lnTo>
                  <a:lnTo>
                    <a:pt x="35" y="707"/>
                  </a:lnTo>
                  <a:lnTo>
                    <a:pt x="68" y="741"/>
                  </a:lnTo>
                  <a:lnTo>
                    <a:pt x="136" y="741"/>
                  </a:lnTo>
                  <a:lnTo>
                    <a:pt x="506" y="606"/>
                  </a:lnTo>
                  <a:lnTo>
                    <a:pt x="506" y="775"/>
                  </a:lnTo>
                  <a:lnTo>
                    <a:pt x="506" y="876"/>
                  </a:lnTo>
                  <a:lnTo>
                    <a:pt x="573" y="909"/>
                  </a:lnTo>
                  <a:lnTo>
                    <a:pt x="573" y="943"/>
                  </a:lnTo>
                  <a:lnTo>
                    <a:pt x="607" y="909"/>
                  </a:lnTo>
                  <a:lnTo>
                    <a:pt x="641" y="876"/>
                  </a:lnTo>
                  <a:lnTo>
                    <a:pt x="674" y="808"/>
                  </a:lnTo>
                  <a:lnTo>
                    <a:pt x="674" y="640"/>
                  </a:lnTo>
                  <a:lnTo>
                    <a:pt x="641" y="438"/>
                  </a:lnTo>
                  <a:lnTo>
                    <a:pt x="573" y="236"/>
                  </a:lnTo>
                  <a:lnTo>
                    <a:pt x="540" y="404"/>
                  </a:lnTo>
                  <a:lnTo>
                    <a:pt x="472" y="404"/>
                  </a:lnTo>
                  <a:lnTo>
                    <a:pt x="237" y="505"/>
                  </a:lnTo>
                  <a:lnTo>
                    <a:pt x="270" y="370"/>
                  </a:lnTo>
                  <a:lnTo>
                    <a:pt x="270" y="236"/>
                  </a:lnTo>
                  <a:lnTo>
                    <a:pt x="304" y="168"/>
                  </a:lnTo>
                  <a:lnTo>
                    <a:pt x="304" y="135"/>
                  </a:lnTo>
                  <a:lnTo>
                    <a:pt x="338" y="101"/>
                  </a:lnTo>
                  <a:lnTo>
                    <a:pt x="338" y="67"/>
                  </a:lnTo>
                  <a:lnTo>
                    <a:pt x="304" y="34"/>
                  </a:lnTo>
                  <a:lnTo>
                    <a:pt x="304"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80" name="Google Shape;380;p12"/>
            <p:cNvSpPr/>
            <p:nvPr/>
          </p:nvSpPr>
          <p:spPr>
            <a:xfrm>
              <a:off x="6819075" y="2507350"/>
              <a:ext cx="59775" cy="53875"/>
            </a:xfrm>
            <a:custGeom>
              <a:rect b="b" l="l" r="r" t="t"/>
              <a:pathLst>
                <a:path extrusionOk="0" h="2155" w="2391">
                  <a:moveTo>
                    <a:pt x="1616" y="236"/>
                  </a:moveTo>
                  <a:lnTo>
                    <a:pt x="1717" y="269"/>
                  </a:lnTo>
                  <a:lnTo>
                    <a:pt x="1785" y="303"/>
                  </a:lnTo>
                  <a:lnTo>
                    <a:pt x="1818" y="370"/>
                  </a:lnTo>
                  <a:lnTo>
                    <a:pt x="1886" y="572"/>
                  </a:lnTo>
                  <a:lnTo>
                    <a:pt x="1919" y="774"/>
                  </a:lnTo>
                  <a:lnTo>
                    <a:pt x="2121" y="1616"/>
                  </a:lnTo>
                  <a:lnTo>
                    <a:pt x="1381" y="1784"/>
                  </a:lnTo>
                  <a:lnTo>
                    <a:pt x="606" y="1886"/>
                  </a:lnTo>
                  <a:lnTo>
                    <a:pt x="505" y="1582"/>
                  </a:lnTo>
                  <a:lnTo>
                    <a:pt x="472" y="1279"/>
                  </a:lnTo>
                  <a:lnTo>
                    <a:pt x="371" y="673"/>
                  </a:lnTo>
                  <a:lnTo>
                    <a:pt x="674" y="572"/>
                  </a:lnTo>
                  <a:lnTo>
                    <a:pt x="943" y="471"/>
                  </a:lnTo>
                  <a:lnTo>
                    <a:pt x="1212" y="370"/>
                  </a:lnTo>
                  <a:lnTo>
                    <a:pt x="1515" y="269"/>
                  </a:lnTo>
                  <a:lnTo>
                    <a:pt x="1616" y="236"/>
                  </a:lnTo>
                  <a:close/>
                  <a:moveTo>
                    <a:pt x="1852" y="0"/>
                  </a:moveTo>
                  <a:lnTo>
                    <a:pt x="1650" y="34"/>
                  </a:lnTo>
                  <a:lnTo>
                    <a:pt x="1448" y="67"/>
                  </a:lnTo>
                  <a:lnTo>
                    <a:pt x="1078" y="202"/>
                  </a:lnTo>
                  <a:lnTo>
                    <a:pt x="741" y="337"/>
                  </a:lnTo>
                  <a:lnTo>
                    <a:pt x="337" y="471"/>
                  </a:lnTo>
                  <a:lnTo>
                    <a:pt x="337" y="438"/>
                  </a:lnTo>
                  <a:lnTo>
                    <a:pt x="303" y="370"/>
                  </a:lnTo>
                  <a:lnTo>
                    <a:pt x="270" y="370"/>
                  </a:lnTo>
                  <a:lnTo>
                    <a:pt x="202" y="404"/>
                  </a:lnTo>
                  <a:lnTo>
                    <a:pt x="169" y="438"/>
                  </a:lnTo>
                  <a:lnTo>
                    <a:pt x="169" y="505"/>
                  </a:lnTo>
                  <a:lnTo>
                    <a:pt x="68" y="539"/>
                  </a:lnTo>
                  <a:lnTo>
                    <a:pt x="34" y="539"/>
                  </a:lnTo>
                  <a:lnTo>
                    <a:pt x="0" y="572"/>
                  </a:lnTo>
                  <a:lnTo>
                    <a:pt x="0" y="640"/>
                  </a:lnTo>
                  <a:lnTo>
                    <a:pt x="68" y="707"/>
                  </a:lnTo>
                  <a:lnTo>
                    <a:pt x="101" y="741"/>
                  </a:lnTo>
                  <a:lnTo>
                    <a:pt x="169" y="741"/>
                  </a:lnTo>
                  <a:lnTo>
                    <a:pt x="202" y="1077"/>
                  </a:lnTo>
                  <a:lnTo>
                    <a:pt x="236" y="1414"/>
                  </a:lnTo>
                  <a:lnTo>
                    <a:pt x="303" y="1717"/>
                  </a:lnTo>
                  <a:lnTo>
                    <a:pt x="404" y="2054"/>
                  </a:lnTo>
                  <a:lnTo>
                    <a:pt x="438" y="2121"/>
                  </a:lnTo>
                  <a:lnTo>
                    <a:pt x="505" y="2155"/>
                  </a:lnTo>
                  <a:lnTo>
                    <a:pt x="1414" y="2020"/>
                  </a:lnTo>
                  <a:lnTo>
                    <a:pt x="2290" y="1818"/>
                  </a:lnTo>
                  <a:lnTo>
                    <a:pt x="2357" y="1751"/>
                  </a:lnTo>
                  <a:lnTo>
                    <a:pt x="2391" y="1650"/>
                  </a:lnTo>
                  <a:lnTo>
                    <a:pt x="1953" y="101"/>
                  </a:lnTo>
                  <a:lnTo>
                    <a:pt x="1919" y="34"/>
                  </a:lnTo>
                  <a:lnTo>
                    <a:pt x="1852"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81" name="Google Shape;381;p12"/>
            <p:cNvSpPr/>
            <p:nvPr/>
          </p:nvSpPr>
          <p:spPr>
            <a:xfrm>
              <a:off x="6827475" y="2467775"/>
              <a:ext cx="15175" cy="29500"/>
            </a:xfrm>
            <a:custGeom>
              <a:rect b="b" l="l" r="r" t="t"/>
              <a:pathLst>
                <a:path extrusionOk="0" h="1180" w="607">
                  <a:moveTo>
                    <a:pt x="405" y="203"/>
                  </a:moveTo>
                  <a:lnTo>
                    <a:pt x="371" y="337"/>
                  </a:lnTo>
                  <a:lnTo>
                    <a:pt x="304" y="506"/>
                  </a:lnTo>
                  <a:lnTo>
                    <a:pt x="270" y="472"/>
                  </a:lnTo>
                  <a:lnTo>
                    <a:pt x="237" y="405"/>
                  </a:lnTo>
                  <a:lnTo>
                    <a:pt x="203" y="337"/>
                  </a:lnTo>
                  <a:lnTo>
                    <a:pt x="203" y="270"/>
                  </a:lnTo>
                  <a:lnTo>
                    <a:pt x="304" y="203"/>
                  </a:lnTo>
                  <a:close/>
                  <a:moveTo>
                    <a:pt x="338" y="1"/>
                  </a:moveTo>
                  <a:lnTo>
                    <a:pt x="203" y="34"/>
                  </a:lnTo>
                  <a:lnTo>
                    <a:pt x="68" y="102"/>
                  </a:lnTo>
                  <a:lnTo>
                    <a:pt x="35" y="169"/>
                  </a:lnTo>
                  <a:lnTo>
                    <a:pt x="1" y="236"/>
                  </a:lnTo>
                  <a:lnTo>
                    <a:pt x="35" y="405"/>
                  </a:lnTo>
                  <a:lnTo>
                    <a:pt x="102" y="573"/>
                  </a:lnTo>
                  <a:lnTo>
                    <a:pt x="203" y="674"/>
                  </a:lnTo>
                  <a:lnTo>
                    <a:pt x="136" y="741"/>
                  </a:lnTo>
                  <a:lnTo>
                    <a:pt x="68" y="809"/>
                  </a:lnTo>
                  <a:lnTo>
                    <a:pt x="68" y="910"/>
                  </a:lnTo>
                  <a:lnTo>
                    <a:pt x="68" y="977"/>
                  </a:lnTo>
                  <a:lnTo>
                    <a:pt x="136" y="1078"/>
                  </a:lnTo>
                  <a:lnTo>
                    <a:pt x="203" y="1145"/>
                  </a:lnTo>
                  <a:lnTo>
                    <a:pt x="304" y="1179"/>
                  </a:lnTo>
                  <a:lnTo>
                    <a:pt x="439" y="1145"/>
                  </a:lnTo>
                  <a:lnTo>
                    <a:pt x="506" y="1044"/>
                  </a:lnTo>
                  <a:lnTo>
                    <a:pt x="540" y="943"/>
                  </a:lnTo>
                  <a:lnTo>
                    <a:pt x="540" y="809"/>
                  </a:lnTo>
                  <a:lnTo>
                    <a:pt x="472" y="674"/>
                  </a:lnTo>
                  <a:lnTo>
                    <a:pt x="405" y="573"/>
                  </a:lnTo>
                  <a:lnTo>
                    <a:pt x="506" y="506"/>
                  </a:lnTo>
                  <a:lnTo>
                    <a:pt x="573" y="371"/>
                  </a:lnTo>
                  <a:lnTo>
                    <a:pt x="607" y="236"/>
                  </a:lnTo>
                  <a:lnTo>
                    <a:pt x="607" y="102"/>
                  </a:lnTo>
                  <a:lnTo>
                    <a:pt x="573" y="34"/>
                  </a:lnTo>
                  <a:lnTo>
                    <a:pt x="506"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82" name="Google Shape;382;p12"/>
            <p:cNvSpPr/>
            <p:nvPr/>
          </p:nvSpPr>
          <p:spPr>
            <a:xfrm>
              <a:off x="6984050" y="2574675"/>
              <a:ext cx="27800" cy="22750"/>
            </a:xfrm>
            <a:custGeom>
              <a:rect b="b" l="l" r="r" t="t"/>
              <a:pathLst>
                <a:path extrusionOk="0" h="910" w="1112">
                  <a:moveTo>
                    <a:pt x="101" y="1"/>
                  </a:moveTo>
                  <a:lnTo>
                    <a:pt x="68" y="68"/>
                  </a:lnTo>
                  <a:lnTo>
                    <a:pt x="101" y="203"/>
                  </a:lnTo>
                  <a:lnTo>
                    <a:pt x="135" y="337"/>
                  </a:lnTo>
                  <a:lnTo>
                    <a:pt x="34" y="405"/>
                  </a:lnTo>
                  <a:lnTo>
                    <a:pt x="0" y="438"/>
                  </a:lnTo>
                  <a:lnTo>
                    <a:pt x="0" y="506"/>
                  </a:lnTo>
                  <a:lnTo>
                    <a:pt x="0" y="539"/>
                  </a:lnTo>
                  <a:lnTo>
                    <a:pt x="101" y="573"/>
                  </a:lnTo>
                  <a:lnTo>
                    <a:pt x="169" y="539"/>
                  </a:lnTo>
                  <a:lnTo>
                    <a:pt x="236" y="708"/>
                  </a:lnTo>
                  <a:lnTo>
                    <a:pt x="303" y="842"/>
                  </a:lnTo>
                  <a:lnTo>
                    <a:pt x="337" y="876"/>
                  </a:lnTo>
                  <a:lnTo>
                    <a:pt x="371" y="910"/>
                  </a:lnTo>
                  <a:lnTo>
                    <a:pt x="438" y="876"/>
                  </a:lnTo>
                  <a:lnTo>
                    <a:pt x="438" y="809"/>
                  </a:lnTo>
                  <a:lnTo>
                    <a:pt x="404" y="640"/>
                  </a:lnTo>
                  <a:lnTo>
                    <a:pt x="371" y="472"/>
                  </a:lnTo>
                  <a:lnTo>
                    <a:pt x="438" y="438"/>
                  </a:lnTo>
                  <a:lnTo>
                    <a:pt x="775" y="337"/>
                  </a:lnTo>
                  <a:lnTo>
                    <a:pt x="909" y="304"/>
                  </a:lnTo>
                  <a:lnTo>
                    <a:pt x="1078" y="236"/>
                  </a:lnTo>
                  <a:lnTo>
                    <a:pt x="1111" y="169"/>
                  </a:lnTo>
                  <a:lnTo>
                    <a:pt x="1111" y="135"/>
                  </a:lnTo>
                  <a:lnTo>
                    <a:pt x="1078" y="102"/>
                  </a:lnTo>
                  <a:lnTo>
                    <a:pt x="943" y="68"/>
                  </a:lnTo>
                  <a:lnTo>
                    <a:pt x="808" y="102"/>
                  </a:lnTo>
                  <a:lnTo>
                    <a:pt x="573" y="135"/>
                  </a:lnTo>
                  <a:lnTo>
                    <a:pt x="303" y="236"/>
                  </a:lnTo>
                  <a:lnTo>
                    <a:pt x="202" y="34"/>
                  </a:lnTo>
                  <a:lnTo>
                    <a:pt x="169"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83" name="Google Shape;383;p12"/>
            <p:cNvSpPr/>
            <p:nvPr/>
          </p:nvSpPr>
          <p:spPr>
            <a:xfrm>
              <a:off x="6808975" y="2453475"/>
              <a:ext cx="55575" cy="55575"/>
            </a:xfrm>
            <a:custGeom>
              <a:rect b="b" l="l" r="r" t="t"/>
              <a:pathLst>
                <a:path extrusionOk="0" h="2223" w="2223">
                  <a:moveTo>
                    <a:pt x="1650" y="236"/>
                  </a:moveTo>
                  <a:lnTo>
                    <a:pt x="1717" y="371"/>
                  </a:lnTo>
                  <a:lnTo>
                    <a:pt x="1785" y="707"/>
                  </a:lnTo>
                  <a:lnTo>
                    <a:pt x="1953" y="1482"/>
                  </a:lnTo>
                  <a:lnTo>
                    <a:pt x="1246" y="1717"/>
                  </a:lnTo>
                  <a:lnTo>
                    <a:pt x="539" y="1953"/>
                  </a:lnTo>
                  <a:lnTo>
                    <a:pt x="371" y="1381"/>
                  </a:lnTo>
                  <a:lnTo>
                    <a:pt x="270" y="943"/>
                  </a:lnTo>
                  <a:lnTo>
                    <a:pt x="236" y="808"/>
                  </a:lnTo>
                  <a:lnTo>
                    <a:pt x="236" y="741"/>
                  </a:lnTo>
                  <a:lnTo>
                    <a:pt x="943" y="438"/>
                  </a:lnTo>
                  <a:lnTo>
                    <a:pt x="1280" y="303"/>
                  </a:lnTo>
                  <a:lnTo>
                    <a:pt x="1650" y="236"/>
                  </a:lnTo>
                  <a:close/>
                  <a:moveTo>
                    <a:pt x="1751" y="0"/>
                  </a:moveTo>
                  <a:lnTo>
                    <a:pt x="1347" y="34"/>
                  </a:lnTo>
                  <a:lnTo>
                    <a:pt x="909" y="135"/>
                  </a:lnTo>
                  <a:lnTo>
                    <a:pt x="505" y="337"/>
                  </a:lnTo>
                  <a:lnTo>
                    <a:pt x="337" y="438"/>
                  </a:lnTo>
                  <a:lnTo>
                    <a:pt x="169" y="539"/>
                  </a:lnTo>
                  <a:lnTo>
                    <a:pt x="101" y="539"/>
                  </a:lnTo>
                  <a:lnTo>
                    <a:pt x="34" y="573"/>
                  </a:lnTo>
                  <a:lnTo>
                    <a:pt x="0" y="606"/>
                  </a:lnTo>
                  <a:lnTo>
                    <a:pt x="0" y="674"/>
                  </a:lnTo>
                  <a:lnTo>
                    <a:pt x="0" y="775"/>
                  </a:lnTo>
                  <a:lnTo>
                    <a:pt x="68" y="1010"/>
                  </a:lnTo>
                  <a:lnTo>
                    <a:pt x="337" y="2121"/>
                  </a:lnTo>
                  <a:lnTo>
                    <a:pt x="337" y="2189"/>
                  </a:lnTo>
                  <a:lnTo>
                    <a:pt x="371" y="2222"/>
                  </a:lnTo>
                  <a:lnTo>
                    <a:pt x="472" y="2222"/>
                  </a:lnTo>
                  <a:lnTo>
                    <a:pt x="1313" y="1953"/>
                  </a:lnTo>
                  <a:lnTo>
                    <a:pt x="2121" y="1684"/>
                  </a:lnTo>
                  <a:lnTo>
                    <a:pt x="2189" y="1650"/>
                  </a:lnTo>
                  <a:lnTo>
                    <a:pt x="2222" y="1616"/>
                  </a:lnTo>
                  <a:lnTo>
                    <a:pt x="2222" y="1549"/>
                  </a:lnTo>
                  <a:lnTo>
                    <a:pt x="2222" y="1482"/>
                  </a:lnTo>
                  <a:lnTo>
                    <a:pt x="2088" y="1212"/>
                  </a:lnTo>
                  <a:lnTo>
                    <a:pt x="2054" y="909"/>
                  </a:lnTo>
                  <a:lnTo>
                    <a:pt x="1953" y="270"/>
                  </a:lnTo>
                  <a:lnTo>
                    <a:pt x="1919" y="202"/>
                  </a:lnTo>
                  <a:lnTo>
                    <a:pt x="1886" y="101"/>
                  </a:lnTo>
                  <a:lnTo>
                    <a:pt x="1818" y="34"/>
                  </a:lnTo>
                  <a:lnTo>
                    <a:pt x="1751"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84" name="Google Shape;384;p12"/>
            <p:cNvSpPr/>
            <p:nvPr/>
          </p:nvSpPr>
          <p:spPr>
            <a:xfrm>
              <a:off x="6914175" y="2562050"/>
              <a:ext cx="15175" cy="24425"/>
            </a:xfrm>
            <a:custGeom>
              <a:rect b="b" l="l" r="r" t="t"/>
              <a:pathLst>
                <a:path extrusionOk="0" h="977" w="607">
                  <a:moveTo>
                    <a:pt x="270" y="1"/>
                  </a:moveTo>
                  <a:lnTo>
                    <a:pt x="135" y="102"/>
                  </a:lnTo>
                  <a:lnTo>
                    <a:pt x="34" y="236"/>
                  </a:lnTo>
                  <a:lnTo>
                    <a:pt x="1" y="371"/>
                  </a:lnTo>
                  <a:lnTo>
                    <a:pt x="1" y="405"/>
                  </a:lnTo>
                  <a:lnTo>
                    <a:pt x="34" y="405"/>
                  </a:lnTo>
                  <a:lnTo>
                    <a:pt x="169" y="304"/>
                  </a:lnTo>
                  <a:lnTo>
                    <a:pt x="270" y="236"/>
                  </a:lnTo>
                  <a:lnTo>
                    <a:pt x="304" y="203"/>
                  </a:lnTo>
                  <a:lnTo>
                    <a:pt x="270" y="270"/>
                  </a:lnTo>
                  <a:lnTo>
                    <a:pt x="203" y="405"/>
                  </a:lnTo>
                  <a:lnTo>
                    <a:pt x="203" y="472"/>
                  </a:lnTo>
                  <a:lnTo>
                    <a:pt x="236" y="539"/>
                  </a:lnTo>
                  <a:lnTo>
                    <a:pt x="405" y="539"/>
                  </a:lnTo>
                  <a:lnTo>
                    <a:pt x="405" y="640"/>
                  </a:lnTo>
                  <a:lnTo>
                    <a:pt x="270" y="708"/>
                  </a:lnTo>
                  <a:lnTo>
                    <a:pt x="102" y="809"/>
                  </a:lnTo>
                  <a:lnTo>
                    <a:pt x="34" y="842"/>
                  </a:lnTo>
                  <a:lnTo>
                    <a:pt x="68" y="910"/>
                  </a:lnTo>
                  <a:lnTo>
                    <a:pt x="102" y="943"/>
                  </a:lnTo>
                  <a:lnTo>
                    <a:pt x="169" y="977"/>
                  </a:lnTo>
                  <a:lnTo>
                    <a:pt x="337" y="910"/>
                  </a:lnTo>
                  <a:lnTo>
                    <a:pt x="472" y="809"/>
                  </a:lnTo>
                  <a:lnTo>
                    <a:pt x="573" y="674"/>
                  </a:lnTo>
                  <a:lnTo>
                    <a:pt x="607" y="607"/>
                  </a:lnTo>
                  <a:lnTo>
                    <a:pt x="607" y="506"/>
                  </a:lnTo>
                  <a:lnTo>
                    <a:pt x="573" y="438"/>
                  </a:lnTo>
                  <a:lnTo>
                    <a:pt x="539" y="405"/>
                  </a:lnTo>
                  <a:lnTo>
                    <a:pt x="438" y="337"/>
                  </a:lnTo>
                  <a:lnTo>
                    <a:pt x="472" y="270"/>
                  </a:lnTo>
                  <a:lnTo>
                    <a:pt x="506" y="169"/>
                  </a:lnTo>
                  <a:lnTo>
                    <a:pt x="472" y="102"/>
                  </a:lnTo>
                  <a:lnTo>
                    <a:pt x="405" y="34"/>
                  </a:lnTo>
                  <a:lnTo>
                    <a:pt x="337"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85" name="Google Shape;385;p12"/>
            <p:cNvSpPr/>
            <p:nvPr/>
          </p:nvSpPr>
          <p:spPr>
            <a:xfrm>
              <a:off x="6841800" y="2524175"/>
              <a:ext cx="14325" cy="21900"/>
            </a:xfrm>
            <a:custGeom>
              <a:rect b="b" l="l" r="r" t="t"/>
              <a:pathLst>
                <a:path extrusionOk="0" h="876" w="573">
                  <a:moveTo>
                    <a:pt x="337" y="0"/>
                  </a:moveTo>
                  <a:lnTo>
                    <a:pt x="236" y="34"/>
                  </a:lnTo>
                  <a:lnTo>
                    <a:pt x="135" y="101"/>
                  </a:lnTo>
                  <a:lnTo>
                    <a:pt x="68" y="169"/>
                  </a:lnTo>
                  <a:lnTo>
                    <a:pt x="0" y="270"/>
                  </a:lnTo>
                  <a:lnTo>
                    <a:pt x="0" y="371"/>
                  </a:lnTo>
                  <a:lnTo>
                    <a:pt x="0" y="472"/>
                  </a:lnTo>
                  <a:lnTo>
                    <a:pt x="68" y="573"/>
                  </a:lnTo>
                  <a:lnTo>
                    <a:pt x="135" y="606"/>
                  </a:lnTo>
                  <a:lnTo>
                    <a:pt x="202" y="573"/>
                  </a:lnTo>
                  <a:lnTo>
                    <a:pt x="303" y="505"/>
                  </a:lnTo>
                  <a:lnTo>
                    <a:pt x="371" y="505"/>
                  </a:lnTo>
                  <a:lnTo>
                    <a:pt x="404" y="573"/>
                  </a:lnTo>
                  <a:lnTo>
                    <a:pt x="371" y="606"/>
                  </a:lnTo>
                  <a:lnTo>
                    <a:pt x="303" y="674"/>
                  </a:lnTo>
                  <a:lnTo>
                    <a:pt x="101" y="674"/>
                  </a:lnTo>
                  <a:lnTo>
                    <a:pt x="34" y="707"/>
                  </a:lnTo>
                  <a:lnTo>
                    <a:pt x="0" y="741"/>
                  </a:lnTo>
                  <a:lnTo>
                    <a:pt x="34" y="775"/>
                  </a:lnTo>
                  <a:lnTo>
                    <a:pt x="101" y="842"/>
                  </a:lnTo>
                  <a:lnTo>
                    <a:pt x="169" y="876"/>
                  </a:lnTo>
                  <a:lnTo>
                    <a:pt x="371" y="842"/>
                  </a:lnTo>
                  <a:lnTo>
                    <a:pt x="438" y="808"/>
                  </a:lnTo>
                  <a:lnTo>
                    <a:pt x="505" y="741"/>
                  </a:lnTo>
                  <a:lnTo>
                    <a:pt x="573" y="640"/>
                  </a:lnTo>
                  <a:lnTo>
                    <a:pt x="573" y="573"/>
                  </a:lnTo>
                  <a:lnTo>
                    <a:pt x="573" y="472"/>
                  </a:lnTo>
                  <a:lnTo>
                    <a:pt x="539" y="404"/>
                  </a:lnTo>
                  <a:lnTo>
                    <a:pt x="472" y="371"/>
                  </a:lnTo>
                  <a:lnTo>
                    <a:pt x="404" y="337"/>
                  </a:lnTo>
                  <a:lnTo>
                    <a:pt x="270" y="337"/>
                  </a:lnTo>
                  <a:lnTo>
                    <a:pt x="169" y="404"/>
                  </a:lnTo>
                  <a:lnTo>
                    <a:pt x="135" y="337"/>
                  </a:lnTo>
                  <a:lnTo>
                    <a:pt x="169" y="303"/>
                  </a:lnTo>
                  <a:lnTo>
                    <a:pt x="270" y="202"/>
                  </a:lnTo>
                  <a:lnTo>
                    <a:pt x="472" y="101"/>
                  </a:lnTo>
                  <a:lnTo>
                    <a:pt x="472" y="68"/>
                  </a:lnTo>
                  <a:lnTo>
                    <a:pt x="438" y="34"/>
                  </a:lnTo>
                  <a:lnTo>
                    <a:pt x="337"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86" name="Google Shape;386;p12"/>
            <p:cNvSpPr/>
            <p:nvPr/>
          </p:nvSpPr>
          <p:spPr>
            <a:xfrm>
              <a:off x="6716375" y="2637800"/>
              <a:ext cx="66525" cy="59800"/>
            </a:xfrm>
            <a:custGeom>
              <a:rect b="b" l="l" r="r" t="t"/>
              <a:pathLst>
                <a:path extrusionOk="0" h="2392" w="2661">
                  <a:moveTo>
                    <a:pt x="1953" y="304"/>
                  </a:moveTo>
                  <a:lnTo>
                    <a:pt x="2021" y="371"/>
                  </a:lnTo>
                  <a:lnTo>
                    <a:pt x="2088" y="472"/>
                  </a:lnTo>
                  <a:lnTo>
                    <a:pt x="2358" y="1347"/>
                  </a:lnTo>
                  <a:lnTo>
                    <a:pt x="2459" y="1718"/>
                  </a:lnTo>
                  <a:lnTo>
                    <a:pt x="2257" y="1718"/>
                  </a:lnTo>
                  <a:lnTo>
                    <a:pt x="2088" y="1751"/>
                  </a:lnTo>
                  <a:lnTo>
                    <a:pt x="1650" y="1852"/>
                  </a:lnTo>
                  <a:lnTo>
                    <a:pt x="1246" y="1987"/>
                  </a:lnTo>
                  <a:lnTo>
                    <a:pt x="977" y="2088"/>
                  </a:lnTo>
                  <a:lnTo>
                    <a:pt x="876" y="2122"/>
                  </a:lnTo>
                  <a:lnTo>
                    <a:pt x="809" y="2088"/>
                  </a:lnTo>
                  <a:lnTo>
                    <a:pt x="741" y="2054"/>
                  </a:lnTo>
                  <a:lnTo>
                    <a:pt x="708" y="1987"/>
                  </a:lnTo>
                  <a:lnTo>
                    <a:pt x="674" y="1852"/>
                  </a:lnTo>
                  <a:lnTo>
                    <a:pt x="640" y="1684"/>
                  </a:lnTo>
                  <a:lnTo>
                    <a:pt x="438" y="876"/>
                  </a:lnTo>
                  <a:lnTo>
                    <a:pt x="876" y="708"/>
                  </a:lnTo>
                  <a:lnTo>
                    <a:pt x="1213" y="607"/>
                  </a:lnTo>
                  <a:lnTo>
                    <a:pt x="1381" y="573"/>
                  </a:lnTo>
                  <a:lnTo>
                    <a:pt x="1549" y="472"/>
                  </a:lnTo>
                  <a:lnTo>
                    <a:pt x="1718" y="371"/>
                  </a:lnTo>
                  <a:lnTo>
                    <a:pt x="1852" y="304"/>
                  </a:lnTo>
                  <a:close/>
                  <a:moveTo>
                    <a:pt x="2021" y="1"/>
                  </a:moveTo>
                  <a:lnTo>
                    <a:pt x="1785" y="102"/>
                  </a:lnTo>
                  <a:lnTo>
                    <a:pt x="1583" y="203"/>
                  </a:lnTo>
                  <a:lnTo>
                    <a:pt x="1347" y="337"/>
                  </a:lnTo>
                  <a:lnTo>
                    <a:pt x="1145" y="405"/>
                  </a:lnTo>
                  <a:lnTo>
                    <a:pt x="573" y="607"/>
                  </a:lnTo>
                  <a:lnTo>
                    <a:pt x="304" y="708"/>
                  </a:lnTo>
                  <a:lnTo>
                    <a:pt x="34" y="842"/>
                  </a:lnTo>
                  <a:lnTo>
                    <a:pt x="1" y="910"/>
                  </a:lnTo>
                  <a:lnTo>
                    <a:pt x="1" y="977"/>
                  </a:lnTo>
                  <a:lnTo>
                    <a:pt x="68" y="1044"/>
                  </a:lnTo>
                  <a:lnTo>
                    <a:pt x="135" y="1044"/>
                  </a:lnTo>
                  <a:lnTo>
                    <a:pt x="304" y="943"/>
                  </a:lnTo>
                  <a:lnTo>
                    <a:pt x="337" y="1280"/>
                  </a:lnTo>
                  <a:lnTo>
                    <a:pt x="405" y="1617"/>
                  </a:lnTo>
                  <a:lnTo>
                    <a:pt x="607" y="2290"/>
                  </a:lnTo>
                  <a:lnTo>
                    <a:pt x="640" y="2357"/>
                  </a:lnTo>
                  <a:lnTo>
                    <a:pt x="708" y="2391"/>
                  </a:lnTo>
                  <a:lnTo>
                    <a:pt x="943" y="2324"/>
                  </a:lnTo>
                  <a:lnTo>
                    <a:pt x="1179" y="2256"/>
                  </a:lnTo>
                  <a:lnTo>
                    <a:pt x="1617" y="2088"/>
                  </a:lnTo>
                  <a:lnTo>
                    <a:pt x="2021" y="1987"/>
                  </a:lnTo>
                  <a:lnTo>
                    <a:pt x="2459" y="1953"/>
                  </a:lnTo>
                  <a:lnTo>
                    <a:pt x="2560" y="1920"/>
                  </a:lnTo>
                  <a:lnTo>
                    <a:pt x="2627" y="1886"/>
                  </a:lnTo>
                  <a:lnTo>
                    <a:pt x="2661" y="1785"/>
                  </a:lnTo>
                  <a:lnTo>
                    <a:pt x="2661" y="1684"/>
                  </a:lnTo>
                  <a:lnTo>
                    <a:pt x="2627" y="1482"/>
                  </a:lnTo>
                  <a:lnTo>
                    <a:pt x="2391" y="775"/>
                  </a:lnTo>
                  <a:lnTo>
                    <a:pt x="2122" y="68"/>
                  </a:lnTo>
                  <a:lnTo>
                    <a:pt x="2088" y="34"/>
                  </a:lnTo>
                  <a:lnTo>
                    <a:pt x="2021"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87" name="Google Shape;387;p12"/>
            <p:cNvSpPr/>
            <p:nvPr/>
          </p:nvSpPr>
          <p:spPr>
            <a:xfrm>
              <a:off x="6851050" y="2572150"/>
              <a:ext cx="24425" cy="21900"/>
            </a:xfrm>
            <a:custGeom>
              <a:rect b="b" l="l" r="r" t="t"/>
              <a:pathLst>
                <a:path extrusionOk="0" h="876" w="977">
                  <a:moveTo>
                    <a:pt x="304" y="1"/>
                  </a:moveTo>
                  <a:lnTo>
                    <a:pt x="203" y="68"/>
                  </a:lnTo>
                  <a:lnTo>
                    <a:pt x="102" y="135"/>
                  </a:lnTo>
                  <a:lnTo>
                    <a:pt x="1" y="270"/>
                  </a:lnTo>
                  <a:lnTo>
                    <a:pt x="34" y="304"/>
                  </a:lnTo>
                  <a:lnTo>
                    <a:pt x="68" y="304"/>
                  </a:lnTo>
                  <a:lnTo>
                    <a:pt x="203" y="236"/>
                  </a:lnTo>
                  <a:lnTo>
                    <a:pt x="371" y="203"/>
                  </a:lnTo>
                  <a:lnTo>
                    <a:pt x="337" y="371"/>
                  </a:lnTo>
                  <a:lnTo>
                    <a:pt x="304" y="506"/>
                  </a:lnTo>
                  <a:lnTo>
                    <a:pt x="236" y="640"/>
                  </a:lnTo>
                  <a:lnTo>
                    <a:pt x="236" y="741"/>
                  </a:lnTo>
                  <a:lnTo>
                    <a:pt x="270" y="809"/>
                  </a:lnTo>
                  <a:lnTo>
                    <a:pt x="304" y="876"/>
                  </a:lnTo>
                  <a:lnTo>
                    <a:pt x="573" y="876"/>
                  </a:lnTo>
                  <a:lnTo>
                    <a:pt x="910" y="809"/>
                  </a:lnTo>
                  <a:lnTo>
                    <a:pt x="943" y="775"/>
                  </a:lnTo>
                  <a:lnTo>
                    <a:pt x="977" y="741"/>
                  </a:lnTo>
                  <a:lnTo>
                    <a:pt x="977" y="674"/>
                  </a:lnTo>
                  <a:lnTo>
                    <a:pt x="910" y="573"/>
                  </a:lnTo>
                  <a:lnTo>
                    <a:pt x="842" y="573"/>
                  </a:lnTo>
                  <a:lnTo>
                    <a:pt x="573" y="640"/>
                  </a:lnTo>
                  <a:lnTo>
                    <a:pt x="472" y="674"/>
                  </a:lnTo>
                  <a:lnTo>
                    <a:pt x="438" y="674"/>
                  </a:lnTo>
                  <a:lnTo>
                    <a:pt x="472" y="607"/>
                  </a:lnTo>
                  <a:lnTo>
                    <a:pt x="539" y="371"/>
                  </a:lnTo>
                  <a:lnTo>
                    <a:pt x="573" y="102"/>
                  </a:lnTo>
                  <a:lnTo>
                    <a:pt x="539" y="34"/>
                  </a:lnTo>
                  <a:lnTo>
                    <a:pt x="472"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88" name="Google Shape;388;p12"/>
            <p:cNvSpPr/>
            <p:nvPr/>
          </p:nvSpPr>
          <p:spPr>
            <a:xfrm>
              <a:off x="6775300" y="2626025"/>
              <a:ext cx="66525" cy="53050"/>
            </a:xfrm>
            <a:custGeom>
              <a:rect b="b" l="l" r="r" t="t"/>
              <a:pathLst>
                <a:path extrusionOk="0" h="2122" w="2661">
                  <a:moveTo>
                    <a:pt x="2122" y="236"/>
                  </a:moveTo>
                  <a:lnTo>
                    <a:pt x="2189" y="303"/>
                  </a:lnTo>
                  <a:lnTo>
                    <a:pt x="2256" y="438"/>
                  </a:lnTo>
                  <a:lnTo>
                    <a:pt x="2290" y="606"/>
                  </a:lnTo>
                  <a:lnTo>
                    <a:pt x="2391" y="1111"/>
                  </a:lnTo>
                  <a:lnTo>
                    <a:pt x="2391" y="1246"/>
                  </a:lnTo>
                  <a:lnTo>
                    <a:pt x="2391" y="1347"/>
                  </a:lnTo>
                  <a:lnTo>
                    <a:pt x="2357" y="1448"/>
                  </a:lnTo>
                  <a:lnTo>
                    <a:pt x="2324" y="1515"/>
                  </a:lnTo>
                  <a:lnTo>
                    <a:pt x="2189" y="1650"/>
                  </a:lnTo>
                  <a:lnTo>
                    <a:pt x="2021" y="1751"/>
                  </a:lnTo>
                  <a:lnTo>
                    <a:pt x="1819" y="1818"/>
                  </a:lnTo>
                  <a:lnTo>
                    <a:pt x="1617" y="1852"/>
                  </a:lnTo>
                  <a:lnTo>
                    <a:pt x="1179" y="1886"/>
                  </a:lnTo>
                  <a:lnTo>
                    <a:pt x="1044" y="1886"/>
                  </a:lnTo>
                  <a:lnTo>
                    <a:pt x="943" y="1785"/>
                  </a:lnTo>
                  <a:lnTo>
                    <a:pt x="842" y="1650"/>
                  </a:lnTo>
                  <a:lnTo>
                    <a:pt x="775" y="1515"/>
                  </a:lnTo>
                  <a:lnTo>
                    <a:pt x="674" y="1145"/>
                  </a:lnTo>
                  <a:lnTo>
                    <a:pt x="607" y="775"/>
                  </a:lnTo>
                  <a:lnTo>
                    <a:pt x="1112" y="640"/>
                  </a:lnTo>
                  <a:lnTo>
                    <a:pt x="1583" y="472"/>
                  </a:lnTo>
                  <a:lnTo>
                    <a:pt x="2054" y="236"/>
                  </a:lnTo>
                  <a:close/>
                  <a:moveTo>
                    <a:pt x="1987" y="0"/>
                  </a:moveTo>
                  <a:lnTo>
                    <a:pt x="1650" y="169"/>
                  </a:lnTo>
                  <a:lnTo>
                    <a:pt x="1381" y="303"/>
                  </a:lnTo>
                  <a:lnTo>
                    <a:pt x="1112" y="404"/>
                  </a:lnTo>
                  <a:lnTo>
                    <a:pt x="539" y="539"/>
                  </a:lnTo>
                  <a:lnTo>
                    <a:pt x="472" y="438"/>
                  </a:lnTo>
                  <a:lnTo>
                    <a:pt x="472" y="472"/>
                  </a:lnTo>
                  <a:lnTo>
                    <a:pt x="438" y="539"/>
                  </a:lnTo>
                  <a:lnTo>
                    <a:pt x="102" y="640"/>
                  </a:lnTo>
                  <a:lnTo>
                    <a:pt x="34" y="640"/>
                  </a:lnTo>
                  <a:lnTo>
                    <a:pt x="1" y="674"/>
                  </a:lnTo>
                  <a:lnTo>
                    <a:pt x="1" y="775"/>
                  </a:lnTo>
                  <a:lnTo>
                    <a:pt x="68" y="842"/>
                  </a:lnTo>
                  <a:lnTo>
                    <a:pt x="135" y="842"/>
                  </a:lnTo>
                  <a:lnTo>
                    <a:pt x="405" y="808"/>
                  </a:lnTo>
                  <a:lnTo>
                    <a:pt x="438" y="1179"/>
                  </a:lnTo>
                  <a:lnTo>
                    <a:pt x="539" y="1583"/>
                  </a:lnTo>
                  <a:lnTo>
                    <a:pt x="640" y="1751"/>
                  </a:lnTo>
                  <a:lnTo>
                    <a:pt x="708" y="1886"/>
                  </a:lnTo>
                  <a:lnTo>
                    <a:pt x="809" y="2020"/>
                  </a:lnTo>
                  <a:lnTo>
                    <a:pt x="943" y="2088"/>
                  </a:lnTo>
                  <a:lnTo>
                    <a:pt x="1179" y="2121"/>
                  </a:lnTo>
                  <a:lnTo>
                    <a:pt x="1415" y="2121"/>
                  </a:lnTo>
                  <a:lnTo>
                    <a:pt x="1650" y="2088"/>
                  </a:lnTo>
                  <a:lnTo>
                    <a:pt x="1852" y="2054"/>
                  </a:lnTo>
                  <a:lnTo>
                    <a:pt x="2223" y="1987"/>
                  </a:lnTo>
                  <a:lnTo>
                    <a:pt x="2391" y="1919"/>
                  </a:lnTo>
                  <a:lnTo>
                    <a:pt x="2458" y="1886"/>
                  </a:lnTo>
                  <a:lnTo>
                    <a:pt x="2526" y="1818"/>
                  </a:lnTo>
                  <a:lnTo>
                    <a:pt x="2627" y="1616"/>
                  </a:lnTo>
                  <a:lnTo>
                    <a:pt x="2660" y="1448"/>
                  </a:lnTo>
                  <a:lnTo>
                    <a:pt x="2627" y="1246"/>
                  </a:lnTo>
                  <a:lnTo>
                    <a:pt x="2593" y="1044"/>
                  </a:lnTo>
                  <a:lnTo>
                    <a:pt x="2526" y="505"/>
                  </a:lnTo>
                  <a:lnTo>
                    <a:pt x="2458" y="236"/>
                  </a:lnTo>
                  <a:lnTo>
                    <a:pt x="2391" y="135"/>
                  </a:lnTo>
                  <a:lnTo>
                    <a:pt x="2324" y="34"/>
                  </a:lnTo>
                  <a:lnTo>
                    <a:pt x="2223"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89" name="Google Shape;389;p12"/>
            <p:cNvSpPr/>
            <p:nvPr/>
          </p:nvSpPr>
          <p:spPr>
            <a:xfrm>
              <a:off x="6698700" y="2537650"/>
              <a:ext cx="58100" cy="48825"/>
            </a:xfrm>
            <a:custGeom>
              <a:rect b="b" l="l" r="r" t="t"/>
              <a:pathLst>
                <a:path extrusionOk="0" h="1953" w="2324">
                  <a:moveTo>
                    <a:pt x="1650" y="236"/>
                  </a:moveTo>
                  <a:lnTo>
                    <a:pt x="1718" y="269"/>
                  </a:lnTo>
                  <a:lnTo>
                    <a:pt x="1785" y="303"/>
                  </a:lnTo>
                  <a:lnTo>
                    <a:pt x="1886" y="438"/>
                  </a:lnTo>
                  <a:lnTo>
                    <a:pt x="1987" y="606"/>
                  </a:lnTo>
                  <a:lnTo>
                    <a:pt x="2021" y="808"/>
                  </a:lnTo>
                  <a:lnTo>
                    <a:pt x="2088" y="1010"/>
                  </a:lnTo>
                  <a:lnTo>
                    <a:pt x="2122" y="1414"/>
                  </a:lnTo>
                  <a:lnTo>
                    <a:pt x="1516" y="1549"/>
                  </a:lnTo>
                  <a:lnTo>
                    <a:pt x="910" y="1684"/>
                  </a:lnTo>
                  <a:lnTo>
                    <a:pt x="472" y="1684"/>
                  </a:lnTo>
                  <a:lnTo>
                    <a:pt x="371" y="1381"/>
                  </a:lnTo>
                  <a:lnTo>
                    <a:pt x="169" y="741"/>
                  </a:lnTo>
                  <a:lnTo>
                    <a:pt x="809" y="471"/>
                  </a:lnTo>
                  <a:lnTo>
                    <a:pt x="1112" y="337"/>
                  </a:lnTo>
                  <a:lnTo>
                    <a:pt x="1482" y="236"/>
                  </a:lnTo>
                  <a:close/>
                  <a:moveTo>
                    <a:pt x="1684" y="0"/>
                  </a:moveTo>
                  <a:lnTo>
                    <a:pt x="1482" y="34"/>
                  </a:lnTo>
                  <a:lnTo>
                    <a:pt x="1112" y="168"/>
                  </a:lnTo>
                  <a:lnTo>
                    <a:pt x="607" y="370"/>
                  </a:lnTo>
                  <a:lnTo>
                    <a:pt x="102" y="606"/>
                  </a:lnTo>
                  <a:lnTo>
                    <a:pt x="68" y="572"/>
                  </a:lnTo>
                  <a:lnTo>
                    <a:pt x="1" y="572"/>
                  </a:lnTo>
                  <a:lnTo>
                    <a:pt x="1" y="640"/>
                  </a:lnTo>
                  <a:lnTo>
                    <a:pt x="34" y="943"/>
                  </a:lnTo>
                  <a:lnTo>
                    <a:pt x="102" y="1280"/>
                  </a:lnTo>
                  <a:lnTo>
                    <a:pt x="304" y="1886"/>
                  </a:lnTo>
                  <a:lnTo>
                    <a:pt x="371" y="1919"/>
                  </a:lnTo>
                  <a:lnTo>
                    <a:pt x="438" y="1953"/>
                  </a:lnTo>
                  <a:lnTo>
                    <a:pt x="876" y="1886"/>
                  </a:lnTo>
                  <a:lnTo>
                    <a:pt x="1347" y="1818"/>
                  </a:lnTo>
                  <a:lnTo>
                    <a:pt x="1819" y="1717"/>
                  </a:lnTo>
                  <a:lnTo>
                    <a:pt x="2256" y="1583"/>
                  </a:lnTo>
                  <a:lnTo>
                    <a:pt x="2324" y="1515"/>
                  </a:lnTo>
                  <a:lnTo>
                    <a:pt x="2324" y="1448"/>
                  </a:lnTo>
                  <a:lnTo>
                    <a:pt x="2088" y="370"/>
                  </a:lnTo>
                  <a:lnTo>
                    <a:pt x="2021" y="135"/>
                  </a:lnTo>
                  <a:lnTo>
                    <a:pt x="1953" y="67"/>
                  </a:lnTo>
                  <a:lnTo>
                    <a:pt x="1852"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90" name="Google Shape;390;p12"/>
            <p:cNvSpPr/>
            <p:nvPr/>
          </p:nvSpPr>
          <p:spPr>
            <a:xfrm>
              <a:off x="6740800" y="2658000"/>
              <a:ext cx="19375" cy="24450"/>
            </a:xfrm>
            <a:custGeom>
              <a:rect b="b" l="l" r="r" t="t"/>
              <a:pathLst>
                <a:path extrusionOk="0" h="978" w="775">
                  <a:moveTo>
                    <a:pt x="741" y="1"/>
                  </a:moveTo>
                  <a:lnTo>
                    <a:pt x="673" y="34"/>
                  </a:lnTo>
                  <a:lnTo>
                    <a:pt x="606" y="34"/>
                  </a:lnTo>
                  <a:lnTo>
                    <a:pt x="505" y="135"/>
                  </a:lnTo>
                  <a:lnTo>
                    <a:pt x="269" y="472"/>
                  </a:lnTo>
                  <a:lnTo>
                    <a:pt x="67" y="708"/>
                  </a:lnTo>
                  <a:lnTo>
                    <a:pt x="0" y="809"/>
                  </a:lnTo>
                  <a:lnTo>
                    <a:pt x="0" y="876"/>
                  </a:lnTo>
                  <a:lnTo>
                    <a:pt x="0" y="977"/>
                  </a:lnTo>
                  <a:lnTo>
                    <a:pt x="67" y="977"/>
                  </a:lnTo>
                  <a:lnTo>
                    <a:pt x="135" y="943"/>
                  </a:lnTo>
                  <a:lnTo>
                    <a:pt x="269" y="809"/>
                  </a:lnTo>
                  <a:lnTo>
                    <a:pt x="471" y="573"/>
                  </a:lnTo>
                  <a:lnTo>
                    <a:pt x="673" y="337"/>
                  </a:lnTo>
                  <a:lnTo>
                    <a:pt x="774" y="203"/>
                  </a:lnTo>
                  <a:lnTo>
                    <a:pt x="774" y="135"/>
                  </a:lnTo>
                  <a:lnTo>
                    <a:pt x="774" y="68"/>
                  </a:lnTo>
                  <a:lnTo>
                    <a:pt x="774" y="34"/>
                  </a:lnTo>
                  <a:lnTo>
                    <a:pt x="741"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91" name="Google Shape;391;p12"/>
            <p:cNvSpPr/>
            <p:nvPr/>
          </p:nvSpPr>
          <p:spPr>
            <a:xfrm>
              <a:off x="6705450" y="2585625"/>
              <a:ext cx="62300" cy="57250"/>
            </a:xfrm>
            <a:custGeom>
              <a:rect b="b" l="l" r="r" t="t"/>
              <a:pathLst>
                <a:path extrusionOk="0" h="2290" w="2492">
                  <a:moveTo>
                    <a:pt x="2087" y="270"/>
                  </a:moveTo>
                  <a:lnTo>
                    <a:pt x="2155" y="505"/>
                  </a:lnTo>
                  <a:lnTo>
                    <a:pt x="2188" y="741"/>
                  </a:lnTo>
                  <a:lnTo>
                    <a:pt x="2222" y="1212"/>
                  </a:lnTo>
                  <a:lnTo>
                    <a:pt x="2222" y="1381"/>
                  </a:lnTo>
                  <a:lnTo>
                    <a:pt x="2155" y="1515"/>
                  </a:lnTo>
                  <a:lnTo>
                    <a:pt x="2054" y="1583"/>
                  </a:lnTo>
                  <a:lnTo>
                    <a:pt x="1919" y="1650"/>
                  </a:lnTo>
                  <a:lnTo>
                    <a:pt x="1616" y="1751"/>
                  </a:lnTo>
                  <a:lnTo>
                    <a:pt x="1481" y="1818"/>
                  </a:lnTo>
                  <a:lnTo>
                    <a:pt x="1347" y="1886"/>
                  </a:lnTo>
                  <a:lnTo>
                    <a:pt x="1212" y="1953"/>
                  </a:lnTo>
                  <a:lnTo>
                    <a:pt x="976" y="2054"/>
                  </a:lnTo>
                  <a:lnTo>
                    <a:pt x="741" y="2088"/>
                  </a:lnTo>
                  <a:lnTo>
                    <a:pt x="673" y="2054"/>
                  </a:lnTo>
                  <a:lnTo>
                    <a:pt x="606" y="1987"/>
                  </a:lnTo>
                  <a:lnTo>
                    <a:pt x="505" y="1549"/>
                  </a:lnTo>
                  <a:lnTo>
                    <a:pt x="438" y="1179"/>
                  </a:lnTo>
                  <a:lnTo>
                    <a:pt x="337" y="808"/>
                  </a:lnTo>
                  <a:lnTo>
                    <a:pt x="572" y="674"/>
                  </a:lnTo>
                  <a:lnTo>
                    <a:pt x="808" y="606"/>
                  </a:lnTo>
                  <a:lnTo>
                    <a:pt x="1077" y="539"/>
                  </a:lnTo>
                  <a:lnTo>
                    <a:pt x="1347" y="472"/>
                  </a:lnTo>
                  <a:lnTo>
                    <a:pt x="1751" y="438"/>
                  </a:lnTo>
                  <a:lnTo>
                    <a:pt x="1919" y="371"/>
                  </a:lnTo>
                  <a:lnTo>
                    <a:pt x="2087" y="270"/>
                  </a:lnTo>
                  <a:close/>
                  <a:moveTo>
                    <a:pt x="2087" y="0"/>
                  </a:moveTo>
                  <a:lnTo>
                    <a:pt x="2054" y="34"/>
                  </a:lnTo>
                  <a:lnTo>
                    <a:pt x="1953" y="101"/>
                  </a:lnTo>
                  <a:lnTo>
                    <a:pt x="1818" y="169"/>
                  </a:lnTo>
                  <a:lnTo>
                    <a:pt x="1549" y="270"/>
                  </a:lnTo>
                  <a:lnTo>
                    <a:pt x="1279" y="303"/>
                  </a:lnTo>
                  <a:lnTo>
                    <a:pt x="976" y="337"/>
                  </a:lnTo>
                  <a:lnTo>
                    <a:pt x="707" y="371"/>
                  </a:lnTo>
                  <a:lnTo>
                    <a:pt x="438" y="438"/>
                  </a:lnTo>
                  <a:lnTo>
                    <a:pt x="303" y="505"/>
                  </a:lnTo>
                  <a:lnTo>
                    <a:pt x="202" y="606"/>
                  </a:lnTo>
                  <a:lnTo>
                    <a:pt x="101" y="674"/>
                  </a:lnTo>
                  <a:lnTo>
                    <a:pt x="0" y="808"/>
                  </a:lnTo>
                  <a:lnTo>
                    <a:pt x="0" y="876"/>
                  </a:lnTo>
                  <a:lnTo>
                    <a:pt x="34" y="909"/>
                  </a:lnTo>
                  <a:lnTo>
                    <a:pt x="67" y="943"/>
                  </a:lnTo>
                  <a:lnTo>
                    <a:pt x="135" y="909"/>
                  </a:lnTo>
                  <a:lnTo>
                    <a:pt x="236" y="876"/>
                  </a:lnTo>
                  <a:lnTo>
                    <a:pt x="236" y="1179"/>
                  </a:lnTo>
                  <a:lnTo>
                    <a:pt x="269" y="1515"/>
                  </a:lnTo>
                  <a:lnTo>
                    <a:pt x="337" y="1818"/>
                  </a:lnTo>
                  <a:lnTo>
                    <a:pt x="438" y="2121"/>
                  </a:lnTo>
                  <a:lnTo>
                    <a:pt x="505" y="2222"/>
                  </a:lnTo>
                  <a:lnTo>
                    <a:pt x="572" y="2290"/>
                  </a:lnTo>
                  <a:lnTo>
                    <a:pt x="842" y="2290"/>
                  </a:lnTo>
                  <a:lnTo>
                    <a:pt x="1111" y="2222"/>
                  </a:lnTo>
                  <a:lnTo>
                    <a:pt x="1313" y="2155"/>
                  </a:lnTo>
                  <a:lnTo>
                    <a:pt x="1481" y="2088"/>
                  </a:lnTo>
                  <a:lnTo>
                    <a:pt x="1650" y="2020"/>
                  </a:lnTo>
                  <a:lnTo>
                    <a:pt x="1953" y="1953"/>
                  </a:lnTo>
                  <a:lnTo>
                    <a:pt x="2087" y="1886"/>
                  </a:lnTo>
                  <a:lnTo>
                    <a:pt x="2222" y="1785"/>
                  </a:lnTo>
                  <a:lnTo>
                    <a:pt x="2323" y="1684"/>
                  </a:lnTo>
                  <a:lnTo>
                    <a:pt x="2424" y="1515"/>
                  </a:lnTo>
                  <a:lnTo>
                    <a:pt x="2458" y="1347"/>
                  </a:lnTo>
                  <a:lnTo>
                    <a:pt x="2491" y="1145"/>
                  </a:lnTo>
                  <a:lnTo>
                    <a:pt x="2458" y="775"/>
                  </a:lnTo>
                  <a:lnTo>
                    <a:pt x="2357" y="371"/>
                  </a:lnTo>
                  <a:lnTo>
                    <a:pt x="2222" y="34"/>
                  </a:lnTo>
                  <a:lnTo>
                    <a:pt x="2188"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92" name="Google Shape;392;p12"/>
            <p:cNvSpPr/>
            <p:nvPr/>
          </p:nvSpPr>
          <p:spPr>
            <a:xfrm>
              <a:off x="6806450" y="2643700"/>
              <a:ext cx="14325" cy="23600"/>
            </a:xfrm>
            <a:custGeom>
              <a:rect b="b" l="l" r="r" t="t"/>
              <a:pathLst>
                <a:path extrusionOk="0" h="944" w="573">
                  <a:moveTo>
                    <a:pt x="337" y="236"/>
                  </a:moveTo>
                  <a:lnTo>
                    <a:pt x="337" y="472"/>
                  </a:lnTo>
                  <a:lnTo>
                    <a:pt x="270" y="707"/>
                  </a:lnTo>
                  <a:lnTo>
                    <a:pt x="236" y="707"/>
                  </a:lnTo>
                  <a:lnTo>
                    <a:pt x="202" y="539"/>
                  </a:lnTo>
                  <a:lnTo>
                    <a:pt x="236" y="404"/>
                  </a:lnTo>
                  <a:lnTo>
                    <a:pt x="270" y="303"/>
                  </a:lnTo>
                  <a:lnTo>
                    <a:pt x="337" y="236"/>
                  </a:lnTo>
                  <a:close/>
                  <a:moveTo>
                    <a:pt x="303" y="0"/>
                  </a:moveTo>
                  <a:lnTo>
                    <a:pt x="202" y="68"/>
                  </a:lnTo>
                  <a:lnTo>
                    <a:pt x="135" y="135"/>
                  </a:lnTo>
                  <a:lnTo>
                    <a:pt x="68" y="270"/>
                  </a:lnTo>
                  <a:lnTo>
                    <a:pt x="34" y="371"/>
                  </a:lnTo>
                  <a:lnTo>
                    <a:pt x="0" y="505"/>
                  </a:lnTo>
                  <a:lnTo>
                    <a:pt x="0" y="640"/>
                  </a:lnTo>
                  <a:lnTo>
                    <a:pt x="34" y="775"/>
                  </a:lnTo>
                  <a:lnTo>
                    <a:pt x="101" y="876"/>
                  </a:lnTo>
                  <a:lnTo>
                    <a:pt x="135" y="909"/>
                  </a:lnTo>
                  <a:lnTo>
                    <a:pt x="202" y="943"/>
                  </a:lnTo>
                  <a:lnTo>
                    <a:pt x="337" y="909"/>
                  </a:lnTo>
                  <a:lnTo>
                    <a:pt x="438" y="842"/>
                  </a:lnTo>
                  <a:lnTo>
                    <a:pt x="472" y="775"/>
                  </a:lnTo>
                  <a:lnTo>
                    <a:pt x="505" y="674"/>
                  </a:lnTo>
                  <a:lnTo>
                    <a:pt x="573" y="404"/>
                  </a:lnTo>
                  <a:lnTo>
                    <a:pt x="573" y="169"/>
                  </a:lnTo>
                  <a:lnTo>
                    <a:pt x="539" y="101"/>
                  </a:lnTo>
                  <a:lnTo>
                    <a:pt x="472" y="68"/>
                  </a:lnTo>
                  <a:lnTo>
                    <a:pt x="404" y="34"/>
                  </a:lnTo>
                  <a:lnTo>
                    <a:pt x="371"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93" name="Google Shape;393;p12"/>
            <p:cNvSpPr/>
            <p:nvPr/>
          </p:nvSpPr>
          <p:spPr>
            <a:xfrm>
              <a:off x="6932700" y="2630225"/>
              <a:ext cx="5925" cy="5075"/>
            </a:xfrm>
            <a:custGeom>
              <a:rect b="b" l="l" r="r" t="t"/>
              <a:pathLst>
                <a:path extrusionOk="0" h="203" w="237">
                  <a:moveTo>
                    <a:pt x="68" y="1"/>
                  </a:moveTo>
                  <a:lnTo>
                    <a:pt x="34" y="34"/>
                  </a:lnTo>
                  <a:lnTo>
                    <a:pt x="0" y="102"/>
                  </a:lnTo>
                  <a:lnTo>
                    <a:pt x="34" y="169"/>
                  </a:lnTo>
                  <a:lnTo>
                    <a:pt x="68" y="203"/>
                  </a:lnTo>
                  <a:lnTo>
                    <a:pt x="135" y="203"/>
                  </a:lnTo>
                  <a:lnTo>
                    <a:pt x="202" y="169"/>
                  </a:lnTo>
                  <a:lnTo>
                    <a:pt x="236" y="169"/>
                  </a:lnTo>
                  <a:lnTo>
                    <a:pt x="236" y="102"/>
                  </a:lnTo>
                  <a:lnTo>
                    <a:pt x="236" y="68"/>
                  </a:lnTo>
                  <a:lnTo>
                    <a:pt x="202" y="34"/>
                  </a:lnTo>
                  <a:lnTo>
                    <a:pt x="135"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94" name="Google Shape;394;p12"/>
            <p:cNvSpPr/>
            <p:nvPr/>
          </p:nvSpPr>
          <p:spPr>
            <a:xfrm>
              <a:off x="6903250" y="2595725"/>
              <a:ext cx="58925" cy="53875"/>
            </a:xfrm>
            <a:custGeom>
              <a:rect b="b" l="l" r="r" t="t"/>
              <a:pathLst>
                <a:path extrusionOk="0" h="2155" w="2357">
                  <a:moveTo>
                    <a:pt x="1885" y="202"/>
                  </a:moveTo>
                  <a:lnTo>
                    <a:pt x="1986" y="640"/>
                  </a:lnTo>
                  <a:lnTo>
                    <a:pt x="2087" y="1044"/>
                  </a:lnTo>
                  <a:lnTo>
                    <a:pt x="2121" y="1313"/>
                  </a:lnTo>
                  <a:lnTo>
                    <a:pt x="2121" y="1448"/>
                  </a:lnTo>
                  <a:lnTo>
                    <a:pt x="2087" y="1515"/>
                  </a:lnTo>
                  <a:lnTo>
                    <a:pt x="2020" y="1549"/>
                  </a:lnTo>
                  <a:lnTo>
                    <a:pt x="1481" y="1751"/>
                  </a:lnTo>
                  <a:lnTo>
                    <a:pt x="1077" y="1886"/>
                  </a:lnTo>
                  <a:lnTo>
                    <a:pt x="943" y="1919"/>
                  </a:lnTo>
                  <a:lnTo>
                    <a:pt x="808" y="1919"/>
                  </a:lnTo>
                  <a:lnTo>
                    <a:pt x="741" y="1886"/>
                  </a:lnTo>
                  <a:lnTo>
                    <a:pt x="673" y="1751"/>
                  </a:lnTo>
                  <a:lnTo>
                    <a:pt x="640" y="1583"/>
                  </a:lnTo>
                  <a:lnTo>
                    <a:pt x="505" y="1145"/>
                  </a:lnTo>
                  <a:lnTo>
                    <a:pt x="370" y="707"/>
                  </a:lnTo>
                  <a:lnTo>
                    <a:pt x="1885" y="202"/>
                  </a:lnTo>
                  <a:close/>
                  <a:moveTo>
                    <a:pt x="1919" y="0"/>
                  </a:moveTo>
                  <a:lnTo>
                    <a:pt x="1347" y="202"/>
                  </a:lnTo>
                  <a:lnTo>
                    <a:pt x="774" y="371"/>
                  </a:lnTo>
                  <a:lnTo>
                    <a:pt x="370" y="438"/>
                  </a:lnTo>
                  <a:lnTo>
                    <a:pt x="202" y="505"/>
                  </a:lnTo>
                  <a:lnTo>
                    <a:pt x="101" y="573"/>
                  </a:lnTo>
                  <a:lnTo>
                    <a:pt x="34" y="640"/>
                  </a:lnTo>
                  <a:lnTo>
                    <a:pt x="0" y="707"/>
                  </a:lnTo>
                  <a:lnTo>
                    <a:pt x="34" y="775"/>
                  </a:lnTo>
                  <a:lnTo>
                    <a:pt x="34" y="808"/>
                  </a:lnTo>
                  <a:lnTo>
                    <a:pt x="67" y="842"/>
                  </a:lnTo>
                  <a:lnTo>
                    <a:pt x="202" y="842"/>
                  </a:lnTo>
                  <a:lnTo>
                    <a:pt x="236" y="775"/>
                  </a:lnTo>
                  <a:lnTo>
                    <a:pt x="236" y="1078"/>
                  </a:lnTo>
                  <a:lnTo>
                    <a:pt x="303" y="1381"/>
                  </a:lnTo>
                  <a:lnTo>
                    <a:pt x="505" y="1919"/>
                  </a:lnTo>
                  <a:lnTo>
                    <a:pt x="572" y="2054"/>
                  </a:lnTo>
                  <a:lnTo>
                    <a:pt x="673" y="2121"/>
                  </a:lnTo>
                  <a:lnTo>
                    <a:pt x="774" y="2155"/>
                  </a:lnTo>
                  <a:lnTo>
                    <a:pt x="909" y="2155"/>
                  </a:lnTo>
                  <a:lnTo>
                    <a:pt x="1145" y="2088"/>
                  </a:lnTo>
                  <a:lnTo>
                    <a:pt x="1414" y="2020"/>
                  </a:lnTo>
                  <a:lnTo>
                    <a:pt x="1919" y="1852"/>
                  </a:lnTo>
                  <a:lnTo>
                    <a:pt x="2054" y="1785"/>
                  </a:lnTo>
                  <a:lnTo>
                    <a:pt x="2188" y="1717"/>
                  </a:lnTo>
                  <a:lnTo>
                    <a:pt x="2289" y="1650"/>
                  </a:lnTo>
                  <a:lnTo>
                    <a:pt x="2323" y="1549"/>
                  </a:lnTo>
                  <a:lnTo>
                    <a:pt x="2357" y="1381"/>
                  </a:lnTo>
                  <a:lnTo>
                    <a:pt x="2357" y="1179"/>
                  </a:lnTo>
                  <a:lnTo>
                    <a:pt x="2289" y="775"/>
                  </a:lnTo>
                  <a:lnTo>
                    <a:pt x="2155" y="404"/>
                  </a:lnTo>
                  <a:lnTo>
                    <a:pt x="2020" y="68"/>
                  </a:lnTo>
                  <a:lnTo>
                    <a:pt x="1986"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95" name="Google Shape;395;p12"/>
            <p:cNvSpPr/>
            <p:nvPr/>
          </p:nvSpPr>
          <p:spPr>
            <a:xfrm>
              <a:off x="6844325" y="2609175"/>
              <a:ext cx="64000" cy="55600"/>
            </a:xfrm>
            <a:custGeom>
              <a:rect b="b" l="l" r="r" t="t"/>
              <a:pathLst>
                <a:path extrusionOk="0" h="2224" w="2560">
                  <a:moveTo>
                    <a:pt x="1852" y="304"/>
                  </a:moveTo>
                  <a:lnTo>
                    <a:pt x="1953" y="338"/>
                  </a:lnTo>
                  <a:lnTo>
                    <a:pt x="1987" y="371"/>
                  </a:lnTo>
                  <a:lnTo>
                    <a:pt x="2020" y="439"/>
                  </a:lnTo>
                  <a:lnTo>
                    <a:pt x="2020" y="708"/>
                  </a:lnTo>
                  <a:lnTo>
                    <a:pt x="2054" y="977"/>
                  </a:lnTo>
                  <a:lnTo>
                    <a:pt x="2121" y="1247"/>
                  </a:lnTo>
                  <a:lnTo>
                    <a:pt x="2256" y="1482"/>
                  </a:lnTo>
                  <a:lnTo>
                    <a:pt x="1549" y="1752"/>
                  </a:lnTo>
                  <a:lnTo>
                    <a:pt x="1179" y="1886"/>
                  </a:lnTo>
                  <a:lnTo>
                    <a:pt x="808" y="1954"/>
                  </a:lnTo>
                  <a:lnTo>
                    <a:pt x="741" y="1954"/>
                  </a:lnTo>
                  <a:lnTo>
                    <a:pt x="640" y="1853"/>
                  </a:lnTo>
                  <a:lnTo>
                    <a:pt x="573" y="1718"/>
                  </a:lnTo>
                  <a:lnTo>
                    <a:pt x="472" y="1550"/>
                  </a:lnTo>
                  <a:lnTo>
                    <a:pt x="236" y="809"/>
                  </a:lnTo>
                  <a:lnTo>
                    <a:pt x="977" y="540"/>
                  </a:lnTo>
                  <a:lnTo>
                    <a:pt x="1179" y="472"/>
                  </a:lnTo>
                  <a:lnTo>
                    <a:pt x="1549" y="338"/>
                  </a:lnTo>
                  <a:lnTo>
                    <a:pt x="1717" y="304"/>
                  </a:lnTo>
                  <a:close/>
                  <a:moveTo>
                    <a:pt x="1886" y="1"/>
                  </a:moveTo>
                  <a:lnTo>
                    <a:pt x="1717" y="35"/>
                  </a:lnTo>
                  <a:lnTo>
                    <a:pt x="1381" y="136"/>
                  </a:lnTo>
                  <a:lnTo>
                    <a:pt x="68" y="607"/>
                  </a:lnTo>
                  <a:lnTo>
                    <a:pt x="0" y="674"/>
                  </a:lnTo>
                  <a:lnTo>
                    <a:pt x="0" y="742"/>
                  </a:lnTo>
                  <a:lnTo>
                    <a:pt x="34" y="809"/>
                  </a:lnTo>
                  <a:lnTo>
                    <a:pt x="101" y="843"/>
                  </a:lnTo>
                  <a:lnTo>
                    <a:pt x="135" y="1078"/>
                  </a:lnTo>
                  <a:lnTo>
                    <a:pt x="202" y="1280"/>
                  </a:lnTo>
                  <a:lnTo>
                    <a:pt x="337" y="1718"/>
                  </a:lnTo>
                  <a:lnTo>
                    <a:pt x="404" y="1987"/>
                  </a:lnTo>
                  <a:lnTo>
                    <a:pt x="472" y="2122"/>
                  </a:lnTo>
                  <a:lnTo>
                    <a:pt x="505" y="2189"/>
                  </a:lnTo>
                  <a:lnTo>
                    <a:pt x="573" y="2223"/>
                  </a:lnTo>
                  <a:lnTo>
                    <a:pt x="775" y="2223"/>
                  </a:lnTo>
                  <a:lnTo>
                    <a:pt x="977" y="2189"/>
                  </a:lnTo>
                  <a:lnTo>
                    <a:pt x="1414" y="2088"/>
                  </a:lnTo>
                  <a:lnTo>
                    <a:pt x="1684" y="1987"/>
                  </a:lnTo>
                  <a:lnTo>
                    <a:pt x="1953" y="1886"/>
                  </a:lnTo>
                  <a:lnTo>
                    <a:pt x="2492" y="1651"/>
                  </a:lnTo>
                  <a:lnTo>
                    <a:pt x="2525" y="1617"/>
                  </a:lnTo>
                  <a:lnTo>
                    <a:pt x="2525" y="1583"/>
                  </a:lnTo>
                  <a:lnTo>
                    <a:pt x="2559" y="1516"/>
                  </a:lnTo>
                  <a:lnTo>
                    <a:pt x="2525" y="1482"/>
                  </a:lnTo>
                  <a:lnTo>
                    <a:pt x="2391" y="1247"/>
                  </a:lnTo>
                  <a:lnTo>
                    <a:pt x="2290" y="977"/>
                  </a:lnTo>
                  <a:lnTo>
                    <a:pt x="2256" y="708"/>
                  </a:lnTo>
                  <a:lnTo>
                    <a:pt x="2256" y="439"/>
                  </a:lnTo>
                  <a:lnTo>
                    <a:pt x="2256" y="304"/>
                  </a:lnTo>
                  <a:lnTo>
                    <a:pt x="2222" y="203"/>
                  </a:lnTo>
                  <a:lnTo>
                    <a:pt x="2155" y="102"/>
                  </a:lnTo>
                  <a:lnTo>
                    <a:pt x="2054" y="35"/>
                  </a:lnTo>
                  <a:lnTo>
                    <a:pt x="1886"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96" name="Google Shape;396;p12"/>
            <p:cNvSpPr/>
            <p:nvPr/>
          </p:nvSpPr>
          <p:spPr>
            <a:xfrm>
              <a:off x="6835050" y="2561200"/>
              <a:ext cx="56425" cy="55575"/>
            </a:xfrm>
            <a:custGeom>
              <a:rect b="b" l="l" r="r" t="t"/>
              <a:pathLst>
                <a:path extrusionOk="0" h="2223" w="2257">
                  <a:moveTo>
                    <a:pt x="1651" y="237"/>
                  </a:moveTo>
                  <a:lnTo>
                    <a:pt x="1752" y="573"/>
                  </a:lnTo>
                  <a:lnTo>
                    <a:pt x="1853" y="944"/>
                  </a:lnTo>
                  <a:lnTo>
                    <a:pt x="1954" y="1381"/>
                  </a:lnTo>
                  <a:lnTo>
                    <a:pt x="1987" y="1482"/>
                  </a:lnTo>
                  <a:lnTo>
                    <a:pt x="1987" y="1550"/>
                  </a:lnTo>
                  <a:lnTo>
                    <a:pt x="1954" y="1550"/>
                  </a:lnTo>
                  <a:lnTo>
                    <a:pt x="1853" y="1583"/>
                  </a:lnTo>
                  <a:lnTo>
                    <a:pt x="1516" y="1617"/>
                  </a:lnTo>
                  <a:lnTo>
                    <a:pt x="1213" y="1684"/>
                  </a:lnTo>
                  <a:lnTo>
                    <a:pt x="876" y="1819"/>
                  </a:lnTo>
                  <a:lnTo>
                    <a:pt x="573" y="1954"/>
                  </a:lnTo>
                  <a:lnTo>
                    <a:pt x="540" y="1954"/>
                  </a:lnTo>
                  <a:lnTo>
                    <a:pt x="506" y="1886"/>
                  </a:lnTo>
                  <a:lnTo>
                    <a:pt x="439" y="1617"/>
                  </a:lnTo>
                  <a:lnTo>
                    <a:pt x="338" y="1213"/>
                  </a:lnTo>
                  <a:lnTo>
                    <a:pt x="203" y="472"/>
                  </a:lnTo>
                  <a:lnTo>
                    <a:pt x="1078" y="304"/>
                  </a:lnTo>
                  <a:lnTo>
                    <a:pt x="1449" y="237"/>
                  </a:lnTo>
                  <a:close/>
                  <a:moveTo>
                    <a:pt x="1550" y="1"/>
                  </a:moveTo>
                  <a:lnTo>
                    <a:pt x="1247" y="68"/>
                  </a:lnTo>
                  <a:lnTo>
                    <a:pt x="674" y="169"/>
                  </a:lnTo>
                  <a:lnTo>
                    <a:pt x="405" y="270"/>
                  </a:lnTo>
                  <a:lnTo>
                    <a:pt x="136" y="338"/>
                  </a:lnTo>
                  <a:lnTo>
                    <a:pt x="68" y="371"/>
                  </a:lnTo>
                  <a:lnTo>
                    <a:pt x="1" y="405"/>
                  </a:lnTo>
                  <a:lnTo>
                    <a:pt x="1" y="439"/>
                  </a:lnTo>
                  <a:lnTo>
                    <a:pt x="1" y="708"/>
                  </a:lnTo>
                  <a:lnTo>
                    <a:pt x="68" y="944"/>
                  </a:lnTo>
                  <a:lnTo>
                    <a:pt x="169" y="1449"/>
                  </a:lnTo>
                  <a:lnTo>
                    <a:pt x="237" y="1853"/>
                  </a:lnTo>
                  <a:lnTo>
                    <a:pt x="304" y="2055"/>
                  </a:lnTo>
                  <a:lnTo>
                    <a:pt x="371" y="2122"/>
                  </a:lnTo>
                  <a:lnTo>
                    <a:pt x="439" y="2189"/>
                  </a:lnTo>
                  <a:lnTo>
                    <a:pt x="506" y="2223"/>
                  </a:lnTo>
                  <a:lnTo>
                    <a:pt x="607" y="2189"/>
                  </a:lnTo>
                  <a:lnTo>
                    <a:pt x="843" y="2122"/>
                  </a:lnTo>
                  <a:lnTo>
                    <a:pt x="1179" y="1920"/>
                  </a:lnTo>
                  <a:lnTo>
                    <a:pt x="1449" y="1886"/>
                  </a:lnTo>
                  <a:lnTo>
                    <a:pt x="1684" y="1853"/>
                  </a:lnTo>
                  <a:lnTo>
                    <a:pt x="1920" y="1819"/>
                  </a:lnTo>
                  <a:lnTo>
                    <a:pt x="2156" y="1752"/>
                  </a:lnTo>
                  <a:lnTo>
                    <a:pt x="2223" y="1684"/>
                  </a:lnTo>
                  <a:lnTo>
                    <a:pt x="2257" y="1617"/>
                  </a:lnTo>
                  <a:lnTo>
                    <a:pt x="2223" y="1449"/>
                  </a:lnTo>
                  <a:lnTo>
                    <a:pt x="2156" y="1179"/>
                  </a:lnTo>
                  <a:lnTo>
                    <a:pt x="2021" y="607"/>
                  </a:lnTo>
                  <a:lnTo>
                    <a:pt x="1920" y="338"/>
                  </a:lnTo>
                  <a:lnTo>
                    <a:pt x="1819" y="102"/>
                  </a:lnTo>
                  <a:lnTo>
                    <a:pt x="1752" y="35"/>
                  </a:lnTo>
                  <a:lnTo>
                    <a:pt x="1718"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97" name="Google Shape;397;p12"/>
            <p:cNvSpPr/>
            <p:nvPr/>
          </p:nvSpPr>
          <p:spPr>
            <a:xfrm>
              <a:off x="6862825" y="2622650"/>
              <a:ext cx="26125" cy="29475"/>
            </a:xfrm>
            <a:custGeom>
              <a:rect b="b" l="l" r="r" t="t"/>
              <a:pathLst>
                <a:path extrusionOk="0" h="1179" w="1045">
                  <a:moveTo>
                    <a:pt x="809" y="203"/>
                  </a:moveTo>
                  <a:lnTo>
                    <a:pt x="843" y="337"/>
                  </a:lnTo>
                  <a:lnTo>
                    <a:pt x="876" y="506"/>
                  </a:lnTo>
                  <a:lnTo>
                    <a:pt x="843" y="674"/>
                  </a:lnTo>
                  <a:lnTo>
                    <a:pt x="809" y="708"/>
                  </a:lnTo>
                  <a:lnTo>
                    <a:pt x="809" y="775"/>
                  </a:lnTo>
                  <a:lnTo>
                    <a:pt x="708" y="775"/>
                  </a:lnTo>
                  <a:lnTo>
                    <a:pt x="641" y="741"/>
                  </a:lnTo>
                  <a:lnTo>
                    <a:pt x="641" y="640"/>
                  </a:lnTo>
                  <a:lnTo>
                    <a:pt x="641" y="539"/>
                  </a:lnTo>
                  <a:lnTo>
                    <a:pt x="641" y="304"/>
                  </a:lnTo>
                  <a:lnTo>
                    <a:pt x="708" y="304"/>
                  </a:lnTo>
                  <a:lnTo>
                    <a:pt x="775" y="270"/>
                  </a:lnTo>
                  <a:lnTo>
                    <a:pt x="809" y="203"/>
                  </a:lnTo>
                  <a:close/>
                  <a:moveTo>
                    <a:pt x="203" y="371"/>
                  </a:moveTo>
                  <a:lnTo>
                    <a:pt x="270" y="405"/>
                  </a:lnTo>
                  <a:lnTo>
                    <a:pt x="338" y="405"/>
                  </a:lnTo>
                  <a:lnTo>
                    <a:pt x="405" y="438"/>
                  </a:lnTo>
                  <a:lnTo>
                    <a:pt x="371" y="573"/>
                  </a:lnTo>
                  <a:lnTo>
                    <a:pt x="338" y="708"/>
                  </a:lnTo>
                  <a:lnTo>
                    <a:pt x="304" y="842"/>
                  </a:lnTo>
                  <a:lnTo>
                    <a:pt x="203" y="977"/>
                  </a:lnTo>
                  <a:lnTo>
                    <a:pt x="169" y="842"/>
                  </a:lnTo>
                  <a:lnTo>
                    <a:pt x="136" y="674"/>
                  </a:lnTo>
                  <a:lnTo>
                    <a:pt x="169" y="539"/>
                  </a:lnTo>
                  <a:lnTo>
                    <a:pt x="203" y="371"/>
                  </a:lnTo>
                  <a:close/>
                  <a:moveTo>
                    <a:pt x="742" y="1"/>
                  </a:moveTo>
                  <a:lnTo>
                    <a:pt x="708" y="34"/>
                  </a:lnTo>
                  <a:lnTo>
                    <a:pt x="674" y="68"/>
                  </a:lnTo>
                  <a:lnTo>
                    <a:pt x="641" y="102"/>
                  </a:lnTo>
                  <a:lnTo>
                    <a:pt x="573" y="203"/>
                  </a:lnTo>
                  <a:lnTo>
                    <a:pt x="540" y="304"/>
                  </a:lnTo>
                  <a:lnTo>
                    <a:pt x="506" y="270"/>
                  </a:lnTo>
                  <a:lnTo>
                    <a:pt x="439" y="203"/>
                  </a:lnTo>
                  <a:lnTo>
                    <a:pt x="405" y="169"/>
                  </a:lnTo>
                  <a:lnTo>
                    <a:pt x="371" y="135"/>
                  </a:lnTo>
                  <a:lnTo>
                    <a:pt x="338" y="135"/>
                  </a:lnTo>
                  <a:lnTo>
                    <a:pt x="270" y="169"/>
                  </a:lnTo>
                  <a:lnTo>
                    <a:pt x="203" y="270"/>
                  </a:lnTo>
                  <a:lnTo>
                    <a:pt x="102" y="337"/>
                  </a:lnTo>
                  <a:lnTo>
                    <a:pt x="35" y="438"/>
                  </a:lnTo>
                  <a:lnTo>
                    <a:pt x="1" y="573"/>
                  </a:lnTo>
                  <a:lnTo>
                    <a:pt x="1" y="674"/>
                  </a:lnTo>
                  <a:lnTo>
                    <a:pt x="1" y="809"/>
                  </a:lnTo>
                  <a:lnTo>
                    <a:pt x="1" y="943"/>
                  </a:lnTo>
                  <a:lnTo>
                    <a:pt x="68" y="1044"/>
                  </a:lnTo>
                  <a:lnTo>
                    <a:pt x="136" y="1145"/>
                  </a:lnTo>
                  <a:lnTo>
                    <a:pt x="203" y="1179"/>
                  </a:lnTo>
                  <a:lnTo>
                    <a:pt x="270" y="1179"/>
                  </a:lnTo>
                  <a:lnTo>
                    <a:pt x="405" y="1011"/>
                  </a:lnTo>
                  <a:lnTo>
                    <a:pt x="506" y="775"/>
                  </a:lnTo>
                  <a:lnTo>
                    <a:pt x="540" y="876"/>
                  </a:lnTo>
                  <a:lnTo>
                    <a:pt x="607" y="943"/>
                  </a:lnTo>
                  <a:lnTo>
                    <a:pt x="708" y="977"/>
                  </a:lnTo>
                  <a:lnTo>
                    <a:pt x="809" y="943"/>
                  </a:lnTo>
                  <a:lnTo>
                    <a:pt x="910" y="876"/>
                  </a:lnTo>
                  <a:lnTo>
                    <a:pt x="977" y="775"/>
                  </a:lnTo>
                  <a:lnTo>
                    <a:pt x="1045" y="640"/>
                  </a:lnTo>
                  <a:lnTo>
                    <a:pt x="1045" y="506"/>
                  </a:lnTo>
                  <a:lnTo>
                    <a:pt x="1045" y="304"/>
                  </a:lnTo>
                  <a:lnTo>
                    <a:pt x="977" y="169"/>
                  </a:lnTo>
                  <a:lnTo>
                    <a:pt x="944" y="68"/>
                  </a:lnTo>
                  <a:lnTo>
                    <a:pt x="910" y="34"/>
                  </a:lnTo>
                  <a:lnTo>
                    <a:pt x="742"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98" name="Google Shape;398;p12"/>
            <p:cNvSpPr/>
            <p:nvPr/>
          </p:nvSpPr>
          <p:spPr>
            <a:xfrm>
              <a:off x="6254275" y="238125"/>
              <a:ext cx="974725" cy="642225"/>
            </a:xfrm>
            <a:custGeom>
              <a:rect b="b" l="l" r="r" t="t"/>
              <a:pathLst>
                <a:path extrusionOk="0" h="25689" w="38989">
                  <a:moveTo>
                    <a:pt x="1" y="0"/>
                  </a:moveTo>
                  <a:lnTo>
                    <a:pt x="68" y="135"/>
                  </a:lnTo>
                  <a:lnTo>
                    <a:pt x="439" y="909"/>
                  </a:lnTo>
                  <a:lnTo>
                    <a:pt x="843" y="1683"/>
                  </a:lnTo>
                  <a:lnTo>
                    <a:pt x="1280" y="2424"/>
                  </a:lnTo>
                  <a:lnTo>
                    <a:pt x="1684" y="3198"/>
                  </a:lnTo>
                  <a:lnTo>
                    <a:pt x="2156" y="4108"/>
                  </a:lnTo>
                  <a:lnTo>
                    <a:pt x="2661" y="5050"/>
                  </a:lnTo>
                  <a:lnTo>
                    <a:pt x="3704" y="6868"/>
                  </a:lnTo>
                  <a:lnTo>
                    <a:pt x="4782" y="8686"/>
                  </a:lnTo>
                  <a:lnTo>
                    <a:pt x="5826" y="10471"/>
                  </a:lnTo>
                  <a:lnTo>
                    <a:pt x="6802" y="12222"/>
                  </a:lnTo>
                  <a:lnTo>
                    <a:pt x="7711" y="14006"/>
                  </a:lnTo>
                  <a:lnTo>
                    <a:pt x="9462" y="17575"/>
                  </a:lnTo>
                  <a:lnTo>
                    <a:pt x="10404" y="19359"/>
                  </a:lnTo>
                  <a:lnTo>
                    <a:pt x="11347" y="21110"/>
                  </a:lnTo>
                  <a:lnTo>
                    <a:pt x="11852" y="21952"/>
                  </a:lnTo>
                  <a:lnTo>
                    <a:pt x="12391" y="22793"/>
                  </a:lnTo>
                  <a:lnTo>
                    <a:pt x="12930" y="23635"/>
                  </a:lnTo>
                  <a:lnTo>
                    <a:pt x="13502" y="24443"/>
                  </a:lnTo>
                  <a:lnTo>
                    <a:pt x="13704" y="24780"/>
                  </a:lnTo>
                  <a:lnTo>
                    <a:pt x="13940" y="25049"/>
                  </a:lnTo>
                  <a:lnTo>
                    <a:pt x="14209" y="25318"/>
                  </a:lnTo>
                  <a:lnTo>
                    <a:pt x="14546" y="25487"/>
                  </a:lnTo>
                  <a:lnTo>
                    <a:pt x="14882" y="25621"/>
                  </a:lnTo>
                  <a:lnTo>
                    <a:pt x="15219" y="25689"/>
                  </a:lnTo>
                  <a:lnTo>
                    <a:pt x="15589" y="25689"/>
                  </a:lnTo>
                  <a:lnTo>
                    <a:pt x="15960" y="25621"/>
                  </a:lnTo>
                  <a:lnTo>
                    <a:pt x="15993" y="25655"/>
                  </a:lnTo>
                  <a:lnTo>
                    <a:pt x="16094" y="25621"/>
                  </a:lnTo>
                  <a:lnTo>
                    <a:pt x="18788" y="24140"/>
                  </a:lnTo>
                  <a:lnTo>
                    <a:pt x="21481" y="22659"/>
                  </a:lnTo>
                  <a:lnTo>
                    <a:pt x="24208" y="21144"/>
                  </a:lnTo>
                  <a:lnTo>
                    <a:pt x="26935" y="19696"/>
                  </a:lnTo>
                  <a:lnTo>
                    <a:pt x="29663" y="18282"/>
                  </a:lnTo>
                  <a:lnTo>
                    <a:pt x="32423" y="16901"/>
                  </a:lnTo>
                  <a:lnTo>
                    <a:pt x="33770" y="16194"/>
                  </a:lnTo>
                  <a:lnTo>
                    <a:pt x="34443" y="15824"/>
                  </a:lnTo>
                  <a:lnTo>
                    <a:pt x="35117" y="15420"/>
                  </a:lnTo>
                  <a:lnTo>
                    <a:pt x="36430" y="14646"/>
                  </a:lnTo>
                  <a:lnTo>
                    <a:pt x="37103" y="14275"/>
                  </a:lnTo>
                  <a:lnTo>
                    <a:pt x="37810" y="13972"/>
                  </a:lnTo>
                  <a:lnTo>
                    <a:pt x="38080" y="13871"/>
                  </a:lnTo>
                  <a:lnTo>
                    <a:pt x="38282" y="13737"/>
                  </a:lnTo>
                  <a:lnTo>
                    <a:pt x="38484" y="13568"/>
                  </a:lnTo>
                  <a:lnTo>
                    <a:pt x="38652" y="13434"/>
                  </a:lnTo>
                  <a:lnTo>
                    <a:pt x="38753" y="13232"/>
                  </a:lnTo>
                  <a:lnTo>
                    <a:pt x="38854" y="13063"/>
                  </a:lnTo>
                  <a:lnTo>
                    <a:pt x="38921" y="12861"/>
                  </a:lnTo>
                  <a:lnTo>
                    <a:pt x="38955" y="12626"/>
                  </a:lnTo>
                  <a:lnTo>
                    <a:pt x="38989" y="12424"/>
                  </a:lnTo>
                  <a:lnTo>
                    <a:pt x="38955" y="12188"/>
                  </a:lnTo>
                  <a:lnTo>
                    <a:pt x="38921" y="11952"/>
                  </a:lnTo>
                  <a:lnTo>
                    <a:pt x="38854" y="11683"/>
                  </a:lnTo>
                  <a:lnTo>
                    <a:pt x="38753" y="11447"/>
                  </a:lnTo>
                  <a:lnTo>
                    <a:pt x="38618" y="11178"/>
                  </a:lnTo>
                  <a:lnTo>
                    <a:pt x="38315" y="10639"/>
                  </a:lnTo>
                  <a:lnTo>
                    <a:pt x="36935" y="8013"/>
                  </a:lnTo>
                  <a:lnTo>
                    <a:pt x="35487" y="5387"/>
                  </a:lnTo>
                  <a:lnTo>
                    <a:pt x="34006" y="2727"/>
                  </a:lnTo>
                  <a:lnTo>
                    <a:pt x="33265" y="1380"/>
                  </a:lnTo>
                  <a:lnTo>
                    <a:pt x="32928" y="673"/>
                  </a:lnTo>
                  <a:lnTo>
                    <a:pt x="32625" y="0"/>
                  </a:lnTo>
                  <a:lnTo>
                    <a:pt x="32390" y="0"/>
                  </a:lnTo>
                  <a:lnTo>
                    <a:pt x="32659" y="640"/>
                  </a:lnTo>
                  <a:lnTo>
                    <a:pt x="32962" y="1279"/>
                  </a:lnTo>
                  <a:lnTo>
                    <a:pt x="33635" y="2559"/>
                  </a:lnTo>
                  <a:lnTo>
                    <a:pt x="34342" y="3804"/>
                  </a:lnTo>
                  <a:lnTo>
                    <a:pt x="35016" y="5050"/>
                  </a:lnTo>
                  <a:lnTo>
                    <a:pt x="35824" y="6464"/>
                  </a:lnTo>
                  <a:lnTo>
                    <a:pt x="36632" y="7878"/>
                  </a:lnTo>
                  <a:lnTo>
                    <a:pt x="37642" y="9730"/>
                  </a:lnTo>
                  <a:lnTo>
                    <a:pt x="38248" y="10908"/>
                  </a:lnTo>
                  <a:lnTo>
                    <a:pt x="38450" y="11346"/>
                  </a:lnTo>
                  <a:lnTo>
                    <a:pt x="38585" y="11750"/>
                  </a:lnTo>
                  <a:lnTo>
                    <a:pt x="38686" y="12121"/>
                  </a:lnTo>
                  <a:lnTo>
                    <a:pt x="38719" y="12491"/>
                  </a:lnTo>
                  <a:lnTo>
                    <a:pt x="38719" y="12693"/>
                  </a:lnTo>
                  <a:lnTo>
                    <a:pt x="38686" y="12861"/>
                  </a:lnTo>
                  <a:lnTo>
                    <a:pt x="38618" y="13030"/>
                  </a:lnTo>
                  <a:lnTo>
                    <a:pt x="38551" y="13198"/>
                  </a:lnTo>
                  <a:lnTo>
                    <a:pt x="38416" y="13333"/>
                  </a:lnTo>
                  <a:lnTo>
                    <a:pt x="38282" y="13467"/>
                  </a:lnTo>
                  <a:lnTo>
                    <a:pt x="38113" y="13602"/>
                  </a:lnTo>
                  <a:lnTo>
                    <a:pt x="37878" y="13737"/>
                  </a:lnTo>
                  <a:lnTo>
                    <a:pt x="37238" y="14006"/>
                  </a:lnTo>
                  <a:lnTo>
                    <a:pt x="36632" y="14309"/>
                  </a:lnTo>
                  <a:lnTo>
                    <a:pt x="35487" y="15016"/>
                  </a:lnTo>
                  <a:lnTo>
                    <a:pt x="34107" y="15757"/>
                  </a:lnTo>
                  <a:lnTo>
                    <a:pt x="32760" y="16464"/>
                  </a:lnTo>
                  <a:lnTo>
                    <a:pt x="29898" y="17911"/>
                  </a:lnTo>
                  <a:lnTo>
                    <a:pt x="27036" y="19359"/>
                  </a:lnTo>
                  <a:lnTo>
                    <a:pt x="24377" y="20773"/>
                  </a:lnTo>
                  <a:lnTo>
                    <a:pt x="21717" y="22221"/>
                  </a:lnTo>
                  <a:lnTo>
                    <a:pt x="19091" y="23702"/>
                  </a:lnTo>
                  <a:lnTo>
                    <a:pt x="16465" y="25184"/>
                  </a:lnTo>
                  <a:lnTo>
                    <a:pt x="16397" y="25184"/>
                  </a:lnTo>
                  <a:lnTo>
                    <a:pt x="16027" y="25318"/>
                  </a:lnTo>
                  <a:lnTo>
                    <a:pt x="15690" y="25386"/>
                  </a:lnTo>
                  <a:lnTo>
                    <a:pt x="15320" y="25453"/>
                  </a:lnTo>
                  <a:lnTo>
                    <a:pt x="15152" y="25453"/>
                  </a:lnTo>
                  <a:lnTo>
                    <a:pt x="14950" y="25419"/>
                  </a:lnTo>
                  <a:lnTo>
                    <a:pt x="14714" y="25352"/>
                  </a:lnTo>
                  <a:lnTo>
                    <a:pt x="14512" y="25251"/>
                  </a:lnTo>
                  <a:lnTo>
                    <a:pt x="14344" y="25150"/>
                  </a:lnTo>
                  <a:lnTo>
                    <a:pt x="14175" y="24982"/>
                  </a:lnTo>
                  <a:lnTo>
                    <a:pt x="14041" y="24813"/>
                  </a:lnTo>
                  <a:lnTo>
                    <a:pt x="13872" y="24645"/>
                  </a:lnTo>
                  <a:lnTo>
                    <a:pt x="13637" y="24275"/>
                  </a:lnTo>
                  <a:lnTo>
                    <a:pt x="13603" y="24241"/>
                  </a:lnTo>
                  <a:lnTo>
                    <a:pt x="13064" y="23366"/>
                  </a:lnTo>
                  <a:lnTo>
                    <a:pt x="12526" y="22524"/>
                  </a:lnTo>
                  <a:lnTo>
                    <a:pt x="11515" y="20740"/>
                  </a:lnTo>
                  <a:lnTo>
                    <a:pt x="10573" y="18955"/>
                  </a:lnTo>
                  <a:lnTo>
                    <a:pt x="9630" y="17137"/>
                  </a:lnTo>
                  <a:lnTo>
                    <a:pt x="7778" y="13535"/>
                  </a:lnTo>
                  <a:lnTo>
                    <a:pt x="6802" y="11716"/>
                  </a:lnTo>
                  <a:lnTo>
                    <a:pt x="5826" y="9966"/>
                  </a:lnTo>
                  <a:lnTo>
                    <a:pt x="5287" y="9057"/>
                  </a:lnTo>
                  <a:lnTo>
                    <a:pt x="4748" y="8148"/>
                  </a:lnTo>
                  <a:lnTo>
                    <a:pt x="4209" y="7272"/>
                  </a:lnTo>
                  <a:lnTo>
                    <a:pt x="3671" y="6363"/>
                  </a:lnTo>
                  <a:lnTo>
                    <a:pt x="2593" y="4411"/>
                  </a:lnTo>
                  <a:lnTo>
                    <a:pt x="1583" y="2424"/>
                  </a:lnTo>
                  <a:lnTo>
                    <a:pt x="1280" y="1818"/>
                  </a:lnTo>
                  <a:lnTo>
                    <a:pt x="944" y="1212"/>
                  </a:lnTo>
                  <a:lnTo>
                    <a:pt x="607" y="606"/>
                  </a:lnTo>
                  <a:lnTo>
                    <a:pt x="270"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99" name="Google Shape;399;p12"/>
            <p:cNvSpPr/>
            <p:nvPr/>
          </p:nvSpPr>
          <p:spPr>
            <a:xfrm>
              <a:off x="6883875" y="670750"/>
              <a:ext cx="53900" cy="50525"/>
            </a:xfrm>
            <a:custGeom>
              <a:rect b="b" l="l" r="r" t="t"/>
              <a:pathLst>
                <a:path extrusionOk="0" h="2021" w="2156">
                  <a:moveTo>
                    <a:pt x="1044" y="270"/>
                  </a:moveTo>
                  <a:lnTo>
                    <a:pt x="1246" y="303"/>
                  </a:lnTo>
                  <a:lnTo>
                    <a:pt x="1415" y="404"/>
                  </a:lnTo>
                  <a:lnTo>
                    <a:pt x="1583" y="505"/>
                  </a:lnTo>
                  <a:lnTo>
                    <a:pt x="1718" y="674"/>
                  </a:lnTo>
                  <a:lnTo>
                    <a:pt x="1819" y="808"/>
                  </a:lnTo>
                  <a:lnTo>
                    <a:pt x="1886" y="977"/>
                  </a:lnTo>
                  <a:lnTo>
                    <a:pt x="1920" y="1179"/>
                  </a:lnTo>
                  <a:lnTo>
                    <a:pt x="1886" y="1347"/>
                  </a:lnTo>
                  <a:lnTo>
                    <a:pt x="1751" y="1482"/>
                  </a:lnTo>
                  <a:lnTo>
                    <a:pt x="1617" y="1583"/>
                  </a:lnTo>
                  <a:lnTo>
                    <a:pt x="1448" y="1684"/>
                  </a:lnTo>
                  <a:lnTo>
                    <a:pt x="1246" y="1751"/>
                  </a:lnTo>
                  <a:lnTo>
                    <a:pt x="1078" y="1785"/>
                  </a:lnTo>
                  <a:lnTo>
                    <a:pt x="910" y="1785"/>
                  </a:lnTo>
                  <a:lnTo>
                    <a:pt x="741" y="1751"/>
                  </a:lnTo>
                  <a:lnTo>
                    <a:pt x="607" y="1717"/>
                  </a:lnTo>
                  <a:lnTo>
                    <a:pt x="506" y="1616"/>
                  </a:lnTo>
                  <a:lnTo>
                    <a:pt x="405" y="1515"/>
                  </a:lnTo>
                  <a:lnTo>
                    <a:pt x="337" y="1414"/>
                  </a:lnTo>
                  <a:lnTo>
                    <a:pt x="270" y="1280"/>
                  </a:lnTo>
                  <a:lnTo>
                    <a:pt x="270" y="1111"/>
                  </a:lnTo>
                  <a:lnTo>
                    <a:pt x="236" y="977"/>
                  </a:lnTo>
                  <a:lnTo>
                    <a:pt x="270" y="775"/>
                  </a:lnTo>
                  <a:lnTo>
                    <a:pt x="337" y="606"/>
                  </a:lnTo>
                  <a:lnTo>
                    <a:pt x="438" y="472"/>
                  </a:lnTo>
                  <a:lnTo>
                    <a:pt x="573" y="337"/>
                  </a:lnTo>
                  <a:lnTo>
                    <a:pt x="640" y="371"/>
                  </a:lnTo>
                  <a:lnTo>
                    <a:pt x="708" y="337"/>
                  </a:lnTo>
                  <a:lnTo>
                    <a:pt x="876" y="270"/>
                  </a:lnTo>
                  <a:close/>
                  <a:moveTo>
                    <a:pt x="708" y="0"/>
                  </a:moveTo>
                  <a:lnTo>
                    <a:pt x="506" y="34"/>
                  </a:lnTo>
                  <a:lnTo>
                    <a:pt x="371" y="169"/>
                  </a:lnTo>
                  <a:lnTo>
                    <a:pt x="236" y="303"/>
                  </a:lnTo>
                  <a:lnTo>
                    <a:pt x="135" y="472"/>
                  </a:lnTo>
                  <a:lnTo>
                    <a:pt x="68" y="674"/>
                  </a:lnTo>
                  <a:lnTo>
                    <a:pt x="1" y="842"/>
                  </a:lnTo>
                  <a:lnTo>
                    <a:pt x="1" y="1044"/>
                  </a:lnTo>
                  <a:lnTo>
                    <a:pt x="1" y="1246"/>
                  </a:lnTo>
                  <a:lnTo>
                    <a:pt x="68" y="1448"/>
                  </a:lnTo>
                  <a:lnTo>
                    <a:pt x="169" y="1616"/>
                  </a:lnTo>
                  <a:lnTo>
                    <a:pt x="304" y="1785"/>
                  </a:lnTo>
                  <a:lnTo>
                    <a:pt x="472" y="1886"/>
                  </a:lnTo>
                  <a:lnTo>
                    <a:pt x="640" y="1987"/>
                  </a:lnTo>
                  <a:lnTo>
                    <a:pt x="842" y="2020"/>
                  </a:lnTo>
                  <a:lnTo>
                    <a:pt x="1280" y="2020"/>
                  </a:lnTo>
                  <a:lnTo>
                    <a:pt x="1516" y="1919"/>
                  </a:lnTo>
                  <a:lnTo>
                    <a:pt x="1718" y="1818"/>
                  </a:lnTo>
                  <a:lnTo>
                    <a:pt x="1886" y="1684"/>
                  </a:lnTo>
                  <a:lnTo>
                    <a:pt x="2021" y="1515"/>
                  </a:lnTo>
                  <a:lnTo>
                    <a:pt x="2122" y="1313"/>
                  </a:lnTo>
                  <a:lnTo>
                    <a:pt x="2155" y="1078"/>
                  </a:lnTo>
                  <a:lnTo>
                    <a:pt x="2122" y="842"/>
                  </a:lnTo>
                  <a:lnTo>
                    <a:pt x="2054" y="674"/>
                  </a:lnTo>
                  <a:lnTo>
                    <a:pt x="1953" y="539"/>
                  </a:lnTo>
                  <a:lnTo>
                    <a:pt x="1819" y="371"/>
                  </a:lnTo>
                  <a:lnTo>
                    <a:pt x="1650" y="270"/>
                  </a:lnTo>
                  <a:lnTo>
                    <a:pt x="1482" y="169"/>
                  </a:lnTo>
                  <a:lnTo>
                    <a:pt x="1314" y="68"/>
                  </a:lnTo>
                  <a:lnTo>
                    <a:pt x="1112" y="34"/>
                  </a:lnTo>
                  <a:lnTo>
                    <a:pt x="943" y="34"/>
                  </a:lnTo>
                  <a:lnTo>
                    <a:pt x="910"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00" name="Google Shape;400;p12"/>
            <p:cNvSpPr/>
            <p:nvPr/>
          </p:nvSpPr>
          <p:spPr>
            <a:xfrm>
              <a:off x="6979825" y="2369300"/>
              <a:ext cx="63150" cy="42100"/>
            </a:xfrm>
            <a:custGeom>
              <a:rect b="b" l="l" r="r" t="t"/>
              <a:pathLst>
                <a:path extrusionOk="0" h="1684" w="2526">
                  <a:moveTo>
                    <a:pt x="2055" y="203"/>
                  </a:moveTo>
                  <a:lnTo>
                    <a:pt x="2156" y="539"/>
                  </a:lnTo>
                  <a:lnTo>
                    <a:pt x="2257" y="910"/>
                  </a:lnTo>
                  <a:lnTo>
                    <a:pt x="2223" y="1011"/>
                  </a:lnTo>
                  <a:lnTo>
                    <a:pt x="2156" y="1112"/>
                  </a:lnTo>
                  <a:lnTo>
                    <a:pt x="2021" y="1179"/>
                  </a:lnTo>
                  <a:lnTo>
                    <a:pt x="1886" y="1213"/>
                  </a:lnTo>
                  <a:lnTo>
                    <a:pt x="1550" y="1246"/>
                  </a:lnTo>
                  <a:lnTo>
                    <a:pt x="1280" y="1280"/>
                  </a:lnTo>
                  <a:lnTo>
                    <a:pt x="1078" y="1347"/>
                  </a:lnTo>
                  <a:lnTo>
                    <a:pt x="809" y="1415"/>
                  </a:lnTo>
                  <a:lnTo>
                    <a:pt x="674" y="1415"/>
                  </a:lnTo>
                  <a:lnTo>
                    <a:pt x="540" y="1381"/>
                  </a:lnTo>
                  <a:lnTo>
                    <a:pt x="472" y="1347"/>
                  </a:lnTo>
                  <a:lnTo>
                    <a:pt x="405" y="1246"/>
                  </a:lnTo>
                  <a:lnTo>
                    <a:pt x="338" y="977"/>
                  </a:lnTo>
                  <a:lnTo>
                    <a:pt x="270" y="741"/>
                  </a:lnTo>
                  <a:lnTo>
                    <a:pt x="472" y="640"/>
                  </a:lnTo>
                  <a:lnTo>
                    <a:pt x="674" y="573"/>
                  </a:lnTo>
                  <a:lnTo>
                    <a:pt x="1146" y="506"/>
                  </a:lnTo>
                  <a:lnTo>
                    <a:pt x="1617" y="371"/>
                  </a:lnTo>
                  <a:lnTo>
                    <a:pt x="2055" y="203"/>
                  </a:lnTo>
                  <a:close/>
                  <a:moveTo>
                    <a:pt x="2088" y="1"/>
                  </a:moveTo>
                  <a:lnTo>
                    <a:pt x="1819" y="102"/>
                  </a:lnTo>
                  <a:lnTo>
                    <a:pt x="1516" y="203"/>
                  </a:lnTo>
                  <a:lnTo>
                    <a:pt x="944" y="337"/>
                  </a:lnTo>
                  <a:lnTo>
                    <a:pt x="540" y="438"/>
                  </a:lnTo>
                  <a:lnTo>
                    <a:pt x="371" y="472"/>
                  </a:lnTo>
                  <a:lnTo>
                    <a:pt x="169" y="539"/>
                  </a:lnTo>
                  <a:lnTo>
                    <a:pt x="169" y="506"/>
                  </a:lnTo>
                  <a:lnTo>
                    <a:pt x="136" y="539"/>
                  </a:lnTo>
                  <a:lnTo>
                    <a:pt x="35" y="607"/>
                  </a:lnTo>
                  <a:lnTo>
                    <a:pt x="1" y="674"/>
                  </a:lnTo>
                  <a:lnTo>
                    <a:pt x="1" y="741"/>
                  </a:lnTo>
                  <a:lnTo>
                    <a:pt x="35" y="775"/>
                  </a:lnTo>
                  <a:lnTo>
                    <a:pt x="102" y="809"/>
                  </a:lnTo>
                  <a:lnTo>
                    <a:pt x="102" y="1011"/>
                  </a:lnTo>
                  <a:lnTo>
                    <a:pt x="169" y="1213"/>
                  </a:lnTo>
                  <a:lnTo>
                    <a:pt x="304" y="1583"/>
                  </a:lnTo>
                  <a:lnTo>
                    <a:pt x="338" y="1650"/>
                  </a:lnTo>
                  <a:lnTo>
                    <a:pt x="439" y="1684"/>
                  </a:lnTo>
                  <a:lnTo>
                    <a:pt x="2425" y="1314"/>
                  </a:lnTo>
                  <a:lnTo>
                    <a:pt x="2492" y="1280"/>
                  </a:lnTo>
                  <a:lnTo>
                    <a:pt x="2526" y="1213"/>
                  </a:lnTo>
                  <a:lnTo>
                    <a:pt x="2425" y="607"/>
                  </a:lnTo>
                  <a:lnTo>
                    <a:pt x="2324" y="337"/>
                  </a:lnTo>
                  <a:lnTo>
                    <a:pt x="2223" y="34"/>
                  </a:lnTo>
                  <a:lnTo>
                    <a:pt x="2156"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01" name="Google Shape;401;p12"/>
            <p:cNvSpPr/>
            <p:nvPr/>
          </p:nvSpPr>
          <p:spPr>
            <a:xfrm>
              <a:off x="6897350" y="685900"/>
              <a:ext cx="26125" cy="20225"/>
            </a:xfrm>
            <a:custGeom>
              <a:rect b="b" l="l" r="r" t="t"/>
              <a:pathLst>
                <a:path extrusionOk="0" h="809" w="1045">
                  <a:moveTo>
                    <a:pt x="539" y="236"/>
                  </a:moveTo>
                  <a:lnTo>
                    <a:pt x="674" y="371"/>
                  </a:lnTo>
                  <a:lnTo>
                    <a:pt x="741" y="539"/>
                  </a:lnTo>
                  <a:lnTo>
                    <a:pt x="472" y="606"/>
                  </a:lnTo>
                  <a:lnTo>
                    <a:pt x="371" y="640"/>
                  </a:lnTo>
                  <a:lnTo>
                    <a:pt x="303" y="573"/>
                  </a:lnTo>
                  <a:lnTo>
                    <a:pt x="236" y="505"/>
                  </a:lnTo>
                  <a:lnTo>
                    <a:pt x="236" y="404"/>
                  </a:lnTo>
                  <a:lnTo>
                    <a:pt x="539" y="236"/>
                  </a:lnTo>
                  <a:close/>
                  <a:moveTo>
                    <a:pt x="472" y="0"/>
                  </a:moveTo>
                  <a:lnTo>
                    <a:pt x="236" y="135"/>
                  </a:lnTo>
                  <a:lnTo>
                    <a:pt x="34" y="303"/>
                  </a:lnTo>
                  <a:lnTo>
                    <a:pt x="0" y="337"/>
                  </a:lnTo>
                  <a:lnTo>
                    <a:pt x="0" y="404"/>
                  </a:lnTo>
                  <a:lnTo>
                    <a:pt x="0" y="438"/>
                  </a:lnTo>
                  <a:lnTo>
                    <a:pt x="68" y="472"/>
                  </a:lnTo>
                  <a:lnTo>
                    <a:pt x="101" y="573"/>
                  </a:lnTo>
                  <a:lnTo>
                    <a:pt x="169" y="674"/>
                  </a:lnTo>
                  <a:lnTo>
                    <a:pt x="236" y="741"/>
                  </a:lnTo>
                  <a:lnTo>
                    <a:pt x="371" y="808"/>
                  </a:lnTo>
                  <a:lnTo>
                    <a:pt x="539" y="808"/>
                  </a:lnTo>
                  <a:lnTo>
                    <a:pt x="674" y="741"/>
                  </a:lnTo>
                  <a:lnTo>
                    <a:pt x="977" y="606"/>
                  </a:lnTo>
                  <a:lnTo>
                    <a:pt x="1044" y="573"/>
                  </a:lnTo>
                  <a:lnTo>
                    <a:pt x="1044" y="505"/>
                  </a:lnTo>
                  <a:lnTo>
                    <a:pt x="1010" y="472"/>
                  </a:lnTo>
                  <a:lnTo>
                    <a:pt x="943" y="438"/>
                  </a:lnTo>
                  <a:lnTo>
                    <a:pt x="909" y="438"/>
                  </a:lnTo>
                  <a:lnTo>
                    <a:pt x="876" y="303"/>
                  </a:lnTo>
                  <a:lnTo>
                    <a:pt x="808" y="202"/>
                  </a:lnTo>
                  <a:lnTo>
                    <a:pt x="707" y="101"/>
                  </a:lnTo>
                  <a:lnTo>
                    <a:pt x="606"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02" name="Google Shape;402;p12"/>
            <p:cNvSpPr/>
            <p:nvPr/>
          </p:nvSpPr>
          <p:spPr>
            <a:xfrm>
              <a:off x="6942800" y="2476200"/>
              <a:ext cx="61475" cy="58100"/>
            </a:xfrm>
            <a:custGeom>
              <a:rect b="b" l="l" r="r" t="t"/>
              <a:pathLst>
                <a:path extrusionOk="0" h="2324" w="2459">
                  <a:moveTo>
                    <a:pt x="1886" y="270"/>
                  </a:moveTo>
                  <a:lnTo>
                    <a:pt x="2223" y="1280"/>
                  </a:lnTo>
                  <a:lnTo>
                    <a:pt x="2256" y="1414"/>
                  </a:lnTo>
                  <a:lnTo>
                    <a:pt x="2256" y="1482"/>
                  </a:lnTo>
                  <a:lnTo>
                    <a:pt x="2189" y="1549"/>
                  </a:lnTo>
                  <a:lnTo>
                    <a:pt x="2054" y="1616"/>
                  </a:lnTo>
                  <a:lnTo>
                    <a:pt x="1751" y="1717"/>
                  </a:lnTo>
                  <a:lnTo>
                    <a:pt x="1448" y="1818"/>
                  </a:lnTo>
                  <a:lnTo>
                    <a:pt x="943" y="1987"/>
                  </a:lnTo>
                  <a:lnTo>
                    <a:pt x="741" y="2020"/>
                  </a:lnTo>
                  <a:lnTo>
                    <a:pt x="674" y="2054"/>
                  </a:lnTo>
                  <a:lnTo>
                    <a:pt x="606" y="2020"/>
                  </a:lnTo>
                  <a:lnTo>
                    <a:pt x="573" y="1987"/>
                  </a:lnTo>
                  <a:lnTo>
                    <a:pt x="505" y="1953"/>
                  </a:lnTo>
                  <a:lnTo>
                    <a:pt x="438" y="1717"/>
                  </a:lnTo>
                  <a:lnTo>
                    <a:pt x="337" y="1482"/>
                  </a:lnTo>
                  <a:lnTo>
                    <a:pt x="270" y="1212"/>
                  </a:lnTo>
                  <a:lnTo>
                    <a:pt x="135" y="707"/>
                  </a:lnTo>
                  <a:lnTo>
                    <a:pt x="169" y="674"/>
                  </a:lnTo>
                  <a:lnTo>
                    <a:pt x="202" y="640"/>
                  </a:lnTo>
                  <a:lnTo>
                    <a:pt x="303" y="606"/>
                  </a:lnTo>
                  <a:lnTo>
                    <a:pt x="505" y="539"/>
                  </a:lnTo>
                  <a:lnTo>
                    <a:pt x="876" y="505"/>
                  </a:lnTo>
                  <a:lnTo>
                    <a:pt x="1852" y="270"/>
                  </a:lnTo>
                  <a:close/>
                  <a:moveTo>
                    <a:pt x="1819" y="0"/>
                  </a:moveTo>
                  <a:lnTo>
                    <a:pt x="1819" y="68"/>
                  </a:lnTo>
                  <a:lnTo>
                    <a:pt x="1785" y="68"/>
                  </a:lnTo>
                  <a:lnTo>
                    <a:pt x="539" y="337"/>
                  </a:lnTo>
                  <a:lnTo>
                    <a:pt x="270" y="404"/>
                  </a:lnTo>
                  <a:lnTo>
                    <a:pt x="135" y="472"/>
                  </a:lnTo>
                  <a:lnTo>
                    <a:pt x="68" y="505"/>
                  </a:lnTo>
                  <a:lnTo>
                    <a:pt x="34" y="573"/>
                  </a:lnTo>
                  <a:lnTo>
                    <a:pt x="0" y="606"/>
                  </a:lnTo>
                  <a:lnTo>
                    <a:pt x="0" y="842"/>
                  </a:lnTo>
                  <a:lnTo>
                    <a:pt x="0" y="1044"/>
                  </a:lnTo>
                  <a:lnTo>
                    <a:pt x="101" y="1482"/>
                  </a:lnTo>
                  <a:lnTo>
                    <a:pt x="236" y="1886"/>
                  </a:lnTo>
                  <a:lnTo>
                    <a:pt x="404" y="2290"/>
                  </a:lnTo>
                  <a:lnTo>
                    <a:pt x="472" y="2323"/>
                  </a:lnTo>
                  <a:lnTo>
                    <a:pt x="539" y="2323"/>
                  </a:lnTo>
                  <a:lnTo>
                    <a:pt x="1044" y="2189"/>
                  </a:lnTo>
                  <a:lnTo>
                    <a:pt x="1516" y="2054"/>
                  </a:lnTo>
                  <a:lnTo>
                    <a:pt x="1987" y="1852"/>
                  </a:lnTo>
                  <a:lnTo>
                    <a:pt x="2425" y="1650"/>
                  </a:lnTo>
                  <a:lnTo>
                    <a:pt x="2458" y="1616"/>
                  </a:lnTo>
                  <a:lnTo>
                    <a:pt x="2458" y="1549"/>
                  </a:lnTo>
                  <a:lnTo>
                    <a:pt x="1953" y="34"/>
                  </a:lnTo>
                  <a:lnTo>
                    <a:pt x="1920"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03" name="Google Shape;403;p12"/>
            <p:cNvSpPr/>
            <p:nvPr/>
          </p:nvSpPr>
          <p:spPr>
            <a:xfrm>
              <a:off x="6845150" y="1283500"/>
              <a:ext cx="25" cy="25"/>
            </a:xfrm>
            <a:custGeom>
              <a:rect b="b" l="l" r="r" t="t"/>
              <a:pathLst>
                <a:path extrusionOk="0" h="1" w="1">
                  <a:moveTo>
                    <a:pt x="1" y="1"/>
                  </a:moveTo>
                  <a:lnTo>
                    <a:pt x="1" y="1"/>
                  </a:lnTo>
                  <a:lnTo>
                    <a:pt x="1" y="1"/>
                  </a:lnTo>
                  <a:lnTo>
                    <a:pt x="1" y="1"/>
                  </a:lnTo>
                  <a:lnTo>
                    <a:pt x="1" y="1"/>
                  </a:lnTo>
                  <a:lnTo>
                    <a:pt x="1"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04" name="Google Shape;404;p12"/>
            <p:cNvSpPr/>
            <p:nvPr/>
          </p:nvSpPr>
          <p:spPr>
            <a:xfrm>
              <a:off x="6918400" y="2384450"/>
              <a:ext cx="60625" cy="39575"/>
            </a:xfrm>
            <a:custGeom>
              <a:rect b="b" l="l" r="r" t="t"/>
              <a:pathLst>
                <a:path extrusionOk="0" h="1583" w="2425">
                  <a:moveTo>
                    <a:pt x="1852" y="270"/>
                  </a:moveTo>
                  <a:lnTo>
                    <a:pt x="1885" y="438"/>
                  </a:lnTo>
                  <a:lnTo>
                    <a:pt x="2121" y="775"/>
                  </a:lnTo>
                  <a:lnTo>
                    <a:pt x="2155" y="876"/>
                  </a:lnTo>
                  <a:lnTo>
                    <a:pt x="2155" y="977"/>
                  </a:lnTo>
                  <a:lnTo>
                    <a:pt x="2155" y="1044"/>
                  </a:lnTo>
                  <a:lnTo>
                    <a:pt x="2087" y="1078"/>
                  </a:lnTo>
                  <a:lnTo>
                    <a:pt x="1919" y="1145"/>
                  </a:lnTo>
                  <a:lnTo>
                    <a:pt x="1717" y="1145"/>
                  </a:lnTo>
                  <a:lnTo>
                    <a:pt x="1347" y="1179"/>
                  </a:lnTo>
                  <a:lnTo>
                    <a:pt x="976" y="1246"/>
                  </a:lnTo>
                  <a:lnTo>
                    <a:pt x="640" y="1347"/>
                  </a:lnTo>
                  <a:lnTo>
                    <a:pt x="539" y="1044"/>
                  </a:lnTo>
                  <a:lnTo>
                    <a:pt x="438" y="741"/>
                  </a:lnTo>
                  <a:lnTo>
                    <a:pt x="1145" y="539"/>
                  </a:lnTo>
                  <a:lnTo>
                    <a:pt x="1852" y="270"/>
                  </a:lnTo>
                  <a:close/>
                  <a:moveTo>
                    <a:pt x="1919" y="1"/>
                  </a:moveTo>
                  <a:lnTo>
                    <a:pt x="1145" y="270"/>
                  </a:lnTo>
                  <a:lnTo>
                    <a:pt x="337" y="539"/>
                  </a:lnTo>
                  <a:lnTo>
                    <a:pt x="269" y="506"/>
                  </a:lnTo>
                  <a:lnTo>
                    <a:pt x="236" y="573"/>
                  </a:lnTo>
                  <a:lnTo>
                    <a:pt x="67" y="607"/>
                  </a:lnTo>
                  <a:lnTo>
                    <a:pt x="0" y="674"/>
                  </a:lnTo>
                  <a:lnTo>
                    <a:pt x="0" y="741"/>
                  </a:lnTo>
                  <a:lnTo>
                    <a:pt x="34" y="775"/>
                  </a:lnTo>
                  <a:lnTo>
                    <a:pt x="135" y="809"/>
                  </a:lnTo>
                  <a:lnTo>
                    <a:pt x="269" y="775"/>
                  </a:lnTo>
                  <a:lnTo>
                    <a:pt x="370" y="1145"/>
                  </a:lnTo>
                  <a:lnTo>
                    <a:pt x="471" y="1516"/>
                  </a:lnTo>
                  <a:lnTo>
                    <a:pt x="505" y="1583"/>
                  </a:lnTo>
                  <a:lnTo>
                    <a:pt x="606" y="1583"/>
                  </a:lnTo>
                  <a:lnTo>
                    <a:pt x="1212" y="1415"/>
                  </a:lnTo>
                  <a:lnTo>
                    <a:pt x="1818" y="1347"/>
                  </a:lnTo>
                  <a:lnTo>
                    <a:pt x="2054" y="1347"/>
                  </a:lnTo>
                  <a:lnTo>
                    <a:pt x="2188" y="1314"/>
                  </a:lnTo>
                  <a:lnTo>
                    <a:pt x="2290" y="1246"/>
                  </a:lnTo>
                  <a:lnTo>
                    <a:pt x="2391" y="1112"/>
                  </a:lnTo>
                  <a:lnTo>
                    <a:pt x="2424" y="977"/>
                  </a:lnTo>
                  <a:lnTo>
                    <a:pt x="2391" y="842"/>
                  </a:lnTo>
                  <a:lnTo>
                    <a:pt x="2323" y="708"/>
                  </a:lnTo>
                  <a:lnTo>
                    <a:pt x="2155" y="405"/>
                  </a:lnTo>
                  <a:lnTo>
                    <a:pt x="2087" y="236"/>
                  </a:lnTo>
                  <a:lnTo>
                    <a:pt x="2054" y="102"/>
                  </a:lnTo>
                  <a:lnTo>
                    <a:pt x="2054" y="68"/>
                  </a:lnTo>
                  <a:lnTo>
                    <a:pt x="2020" y="34"/>
                  </a:lnTo>
                  <a:lnTo>
                    <a:pt x="1986"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05" name="Google Shape;405;p12"/>
            <p:cNvSpPr/>
            <p:nvPr/>
          </p:nvSpPr>
          <p:spPr>
            <a:xfrm>
              <a:off x="6689450" y="2435800"/>
              <a:ext cx="87550" cy="43800"/>
            </a:xfrm>
            <a:custGeom>
              <a:rect b="b" l="l" r="r" t="t"/>
              <a:pathLst>
                <a:path extrusionOk="0" h="1752" w="3502">
                  <a:moveTo>
                    <a:pt x="2694" y="270"/>
                  </a:moveTo>
                  <a:lnTo>
                    <a:pt x="2761" y="303"/>
                  </a:lnTo>
                  <a:lnTo>
                    <a:pt x="2828" y="303"/>
                  </a:lnTo>
                  <a:lnTo>
                    <a:pt x="2896" y="371"/>
                  </a:lnTo>
                  <a:lnTo>
                    <a:pt x="2929" y="438"/>
                  </a:lnTo>
                  <a:lnTo>
                    <a:pt x="2997" y="674"/>
                  </a:lnTo>
                  <a:lnTo>
                    <a:pt x="2761" y="808"/>
                  </a:lnTo>
                  <a:lnTo>
                    <a:pt x="2458" y="909"/>
                  </a:lnTo>
                  <a:lnTo>
                    <a:pt x="1886" y="1078"/>
                  </a:lnTo>
                  <a:lnTo>
                    <a:pt x="1212" y="1313"/>
                  </a:lnTo>
                  <a:lnTo>
                    <a:pt x="1010" y="1381"/>
                  </a:lnTo>
                  <a:lnTo>
                    <a:pt x="876" y="1414"/>
                  </a:lnTo>
                  <a:lnTo>
                    <a:pt x="775" y="1414"/>
                  </a:lnTo>
                  <a:lnTo>
                    <a:pt x="707" y="1381"/>
                  </a:lnTo>
                  <a:lnTo>
                    <a:pt x="674" y="1313"/>
                  </a:lnTo>
                  <a:lnTo>
                    <a:pt x="876" y="1280"/>
                  </a:lnTo>
                  <a:lnTo>
                    <a:pt x="1044" y="1212"/>
                  </a:lnTo>
                  <a:lnTo>
                    <a:pt x="1246" y="1111"/>
                  </a:lnTo>
                  <a:lnTo>
                    <a:pt x="1482" y="1078"/>
                  </a:lnTo>
                  <a:lnTo>
                    <a:pt x="1549" y="1044"/>
                  </a:lnTo>
                  <a:lnTo>
                    <a:pt x="1583" y="977"/>
                  </a:lnTo>
                  <a:lnTo>
                    <a:pt x="1616" y="943"/>
                  </a:lnTo>
                  <a:lnTo>
                    <a:pt x="1616" y="876"/>
                  </a:lnTo>
                  <a:lnTo>
                    <a:pt x="1583" y="808"/>
                  </a:lnTo>
                  <a:lnTo>
                    <a:pt x="1515" y="741"/>
                  </a:lnTo>
                  <a:lnTo>
                    <a:pt x="1381" y="741"/>
                  </a:lnTo>
                  <a:lnTo>
                    <a:pt x="1179" y="775"/>
                  </a:lnTo>
                  <a:lnTo>
                    <a:pt x="977" y="842"/>
                  </a:lnTo>
                  <a:lnTo>
                    <a:pt x="808" y="977"/>
                  </a:lnTo>
                  <a:lnTo>
                    <a:pt x="640" y="1111"/>
                  </a:lnTo>
                  <a:lnTo>
                    <a:pt x="674" y="909"/>
                  </a:lnTo>
                  <a:lnTo>
                    <a:pt x="1549" y="573"/>
                  </a:lnTo>
                  <a:lnTo>
                    <a:pt x="2256" y="371"/>
                  </a:lnTo>
                  <a:lnTo>
                    <a:pt x="2492" y="337"/>
                  </a:lnTo>
                  <a:lnTo>
                    <a:pt x="2694" y="270"/>
                  </a:lnTo>
                  <a:close/>
                  <a:moveTo>
                    <a:pt x="2862" y="0"/>
                  </a:moveTo>
                  <a:lnTo>
                    <a:pt x="2626" y="34"/>
                  </a:lnTo>
                  <a:lnTo>
                    <a:pt x="2424" y="68"/>
                  </a:lnTo>
                  <a:lnTo>
                    <a:pt x="1987" y="169"/>
                  </a:lnTo>
                  <a:lnTo>
                    <a:pt x="1515" y="303"/>
                  </a:lnTo>
                  <a:lnTo>
                    <a:pt x="640" y="606"/>
                  </a:lnTo>
                  <a:lnTo>
                    <a:pt x="472" y="606"/>
                  </a:lnTo>
                  <a:lnTo>
                    <a:pt x="303" y="674"/>
                  </a:lnTo>
                  <a:lnTo>
                    <a:pt x="169" y="775"/>
                  </a:lnTo>
                  <a:lnTo>
                    <a:pt x="68" y="909"/>
                  </a:lnTo>
                  <a:lnTo>
                    <a:pt x="0" y="1044"/>
                  </a:lnTo>
                  <a:lnTo>
                    <a:pt x="0" y="1212"/>
                  </a:lnTo>
                  <a:lnTo>
                    <a:pt x="0" y="1381"/>
                  </a:lnTo>
                  <a:lnTo>
                    <a:pt x="101" y="1549"/>
                  </a:lnTo>
                  <a:lnTo>
                    <a:pt x="202" y="1650"/>
                  </a:lnTo>
                  <a:lnTo>
                    <a:pt x="371" y="1717"/>
                  </a:lnTo>
                  <a:lnTo>
                    <a:pt x="539" y="1751"/>
                  </a:lnTo>
                  <a:lnTo>
                    <a:pt x="707" y="1717"/>
                  </a:lnTo>
                  <a:lnTo>
                    <a:pt x="1179" y="1616"/>
                  </a:lnTo>
                  <a:lnTo>
                    <a:pt x="1650" y="1448"/>
                  </a:lnTo>
                  <a:lnTo>
                    <a:pt x="2593" y="1111"/>
                  </a:lnTo>
                  <a:lnTo>
                    <a:pt x="2963" y="977"/>
                  </a:lnTo>
                  <a:lnTo>
                    <a:pt x="3131" y="842"/>
                  </a:lnTo>
                  <a:lnTo>
                    <a:pt x="3334" y="707"/>
                  </a:lnTo>
                  <a:lnTo>
                    <a:pt x="3435" y="573"/>
                  </a:lnTo>
                  <a:lnTo>
                    <a:pt x="3468" y="505"/>
                  </a:lnTo>
                  <a:lnTo>
                    <a:pt x="3502" y="404"/>
                  </a:lnTo>
                  <a:lnTo>
                    <a:pt x="3502" y="337"/>
                  </a:lnTo>
                  <a:lnTo>
                    <a:pt x="3468" y="236"/>
                  </a:lnTo>
                  <a:lnTo>
                    <a:pt x="3401" y="169"/>
                  </a:lnTo>
                  <a:lnTo>
                    <a:pt x="3300" y="68"/>
                  </a:lnTo>
                  <a:lnTo>
                    <a:pt x="3199" y="34"/>
                  </a:lnTo>
                  <a:lnTo>
                    <a:pt x="3098"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06" name="Google Shape;406;p12"/>
            <p:cNvSpPr/>
            <p:nvPr/>
          </p:nvSpPr>
          <p:spPr>
            <a:xfrm>
              <a:off x="3843650" y="1982125"/>
              <a:ext cx="530300" cy="841725"/>
            </a:xfrm>
            <a:custGeom>
              <a:rect b="b" l="l" r="r" t="t"/>
              <a:pathLst>
                <a:path extrusionOk="0" h="33669" w="21212">
                  <a:moveTo>
                    <a:pt x="18787" y="11144"/>
                  </a:moveTo>
                  <a:lnTo>
                    <a:pt x="18990" y="11178"/>
                  </a:lnTo>
                  <a:lnTo>
                    <a:pt x="19091" y="11212"/>
                  </a:lnTo>
                  <a:lnTo>
                    <a:pt x="19192" y="11279"/>
                  </a:lnTo>
                  <a:lnTo>
                    <a:pt x="19360" y="11481"/>
                  </a:lnTo>
                  <a:lnTo>
                    <a:pt x="19562" y="11750"/>
                  </a:lnTo>
                  <a:lnTo>
                    <a:pt x="19730" y="12053"/>
                  </a:lnTo>
                  <a:lnTo>
                    <a:pt x="19596" y="12188"/>
                  </a:lnTo>
                  <a:lnTo>
                    <a:pt x="19562" y="12154"/>
                  </a:lnTo>
                  <a:lnTo>
                    <a:pt x="19495" y="12121"/>
                  </a:lnTo>
                  <a:lnTo>
                    <a:pt x="19461" y="12154"/>
                  </a:lnTo>
                  <a:lnTo>
                    <a:pt x="19427" y="12188"/>
                  </a:lnTo>
                  <a:lnTo>
                    <a:pt x="19360" y="12255"/>
                  </a:lnTo>
                  <a:lnTo>
                    <a:pt x="19225" y="12020"/>
                  </a:lnTo>
                  <a:lnTo>
                    <a:pt x="19158" y="11784"/>
                  </a:lnTo>
                  <a:lnTo>
                    <a:pt x="19057" y="11515"/>
                  </a:lnTo>
                  <a:lnTo>
                    <a:pt x="18956" y="11279"/>
                  </a:lnTo>
                  <a:lnTo>
                    <a:pt x="18888" y="11212"/>
                  </a:lnTo>
                  <a:lnTo>
                    <a:pt x="18821" y="11212"/>
                  </a:lnTo>
                  <a:lnTo>
                    <a:pt x="18754" y="11245"/>
                  </a:lnTo>
                  <a:lnTo>
                    <a:pt x="18720" y="11346"/>
                  </a:lnTo>
                  <a:lnTo>
                    <a:pt x="18720" y="11750"/>
                  </a:lnTo>
                  <a:lnTo>
                    <a:pt x="18754" y="12154"/>
                  </a:lnTo>
                  <a:lnTo>
                    <a:pt x="18653" y="11784"/>
                  </a:lnTo>
                  <a:lnTo>
                    <a:pt x="18552" y="11447"/>
                  </a:lnTo>
                  <a:lnTo>
                    <a:pt x="18518" y="11414"/>
                  </a:lnTo>
                  <a:lnTo>
                    <a:pt x="18484" y="11380"/>
                  </a:lnTo>
                  <a:lnTo>
                    <a:pt x="18787" y="11144"/>
                  </a:lnTo>
                  <a:close/>
                  <a:moveTo>
                    <a:pt x="17508" y="12255"/>
                  </a:moveTo>
                  <a:lnTo>
                    <a:pt x="17474" y="12424"/>
                  </a:lnTo>
                  <a:lnTo>
                    <a:pt x="17441" y="12390"/>
                  </a:lnTo>
                  <a:lnTo>
                    <a:pt x="17373" y="12390"/>
                  </a:lnTo>
                  <a:lnTo>
                    <a:pt x="17508" y="12255"/>
                  </a:lnTo>
                  <a:close/>
                  <a:moveTo>
                    <a:pt x="19023" y="12121"/>
                  </a:moveTo>
                  <a:lnTo>
                    <a:pt x="19091" y="12323"/>
                  </a:lnTo>
                  <a:lnTo>
                    <a:pt x="19225" y="12491"/>
                  </a:lnTo>
                  <a:lnTo>
                    <a:pt x="18990" y="12693"/>
                  </a:lnTo>
                  <a:lnTo>
                    <a:pt x="19023" y="12424"/>
                  </a:lnTo>
                  <a:lnTo>
                    <a:pt x="19023" y="12121"/>
                  </a:lnTo>
                  <a:close/>
                  <a:moveTo>
                    <a:pt x="18282" y="11548"/>
                  </a:moveTo>
                  <a:lnTo>
                    <a:pt x="18249" y="11851"/>
                  </a:lnTo>
                  <a:lnTo>
                    <a:pt x="18215" y="12188"/>
                  </a:lnTo>
                  <a:lnTo>
                    <a:pt x="18114" y="12828"/>
                  </a:lnTo>
                  <a:lnTo>
                    <a:pt x="18013" y="12356"/>
                  </a:lnTo>
                  <a:lnTo>
                    <a:pt x="17878" y="11885"/>
                  </a:lnTo>
                  <a:lnTo>
                    <a:pt x="18282" y="11548"/>
                  </a:lnTo>
                  <a:close/>
                  <a:moveTo>
                    <a:pt x="18484" y="12087"/>
                  </a:moveTo>
                  <a:lnTo>
                    <a:pt x="18653" y="12996"/>
                  </a:lnTo>
                  <a:lnTo>
                    <a:pt x="17542" y="14040"/>
                  </a:lnTo>
                  <a:lnTo>
                    <a:pt x="17609" y="13602"/>
                  </a:lnTo>
                  <a:lnTo>
                    <a:pt x="17643" y="13131"/>
                  </a:lnTo>
                  <a:lnTo>
                    <a:pt x="17676" y="12693"/>
                  </a:lnTo>
                  <a:lnTo>
                    <a:pt x="17744" y="12255"/>
                  </a:lnTo>
                  <a:lnTo>
                    <a:pt x="17878" y="12794"/>
                  </a:lnTo>
                  <a:lnTo>
                    <a:pt x="18013" y="13333"/>
                  </a:lnTo>
                  <a:lnTo>
                    <a:pt x="18047" y="13400"/>
                  </a:lnTo>
                  <a:lnTo>
                    <a:pt x="18114" y="13434"/>
                  </a:lnTo>
                  <a:lnTo>
                    <a:pt x="18181" y="13400"/>
                  </a:lnTo>
                  <a:lnTo>
                    <a:pt x="18249" y="13333"/>
                  </a:lnTo>
                  <a:lnTo>
                    <a:pt x="18350" y="13030"/>
                  </a:lnTo>
                  <a:lnTo>
                    <a:pt x="18383" y="12727"/>
                  </a:lnTo>
                  <a:lnTo>
                    <a:pt x="18484" y="12087"/>
                  </a:lnTo>
                  <a:close/>
                  <a:moveTo>
                    <a:pt x="21010" y="13703"/>
                  </a:moveTo>
                  <a:lnTo>
                    <a:pt x="21043" y="13905"/>
                  </a:lnTo>
                  <a:lnTo>
                    <a:pt x="21077" y="14073"/>
                  </a:lnTo>
                  <a:lnTo>
                    <a:pt x="21010" y="14040"/>
                  </a:lnTo>
                  <a:lnTo>
                    <a:pt x="21010" y="13703"/>
                  </a:lnTo>
                  <a:close/>
                  <a:moveTo>
                    <a:pt x="17306" y="12457"/>
                  </a:moveTo>
                  <a:lnTo>
                    <a:pt x="17306" y="12491"/>
                  </a:lnTo>
                  <a:lnTo>
                    <a:pt x="17272" y="12693"/>
                  </a:lnTo>
                  <a:lnTo>
                    <a:pt x="17239" y="12727"/>
                  </a:lnTo>
                  <a:lnTo>
                    <a:pt x="17239" y="12929"/>
                  </a:lnTo>
                  <a:lnTo>
                    <a:pt x="17205" y="13131"/>
                  </a:lnTo>
                  <a:lnTo>
                    <a:pt x="17239" y="13535"/>
                  </a:lnTo>
                  <a:lnTo>
                    <a:pt x="17239" y="13568"/>
                  </a:lnTo>
                  <a:lnTo>
                    <a:pt x="17171" y="13838"/>
                  </a:lnTo>
                  <a:lnTo>
                    <a:pt x="17070" y="14107"/>
                  </a:lnTo>
                  <a:lnTo>
                    <a:pt x="16936" y="13838"/>
                  </a:lnTo>
                  <a:lnTo>
                    <a:pt x="16868" y="13535"/>
                  </a:lnTo>
                  <a:lnTo>
                    <a:pt x="16835" y="13232"/>
                  </a:lnTo>
                  <a:lnTo>
                    <a:pt x="16835" y="12929"/>
                  </a:lnTo>
                  <a:lnTo>
                    <a:pt x="17306" y="12457"/>
                  </a:lnTo>
                  <a:close/>
                  <a:moveTo>
                    <a:pt x="17272" y="14174"/>
                  </a:moveTo>
                  <a:lnTo>
                    <a:pt x="17340" y="14242"/>
                  </a:lnTo>
                  <a:lnTo>
                    <a:pt x="17171" y="14410"/>
                  </a:lnTo>
                  <a:lnTo>
                    <a:pt x="17171" y="14410"/>
                  </a:lnTo>
                  <a:lnTo>
                    <a:pt x="17272" y="14174"/>
                  </a:lnTo>
                  <a:close/>
                  <a:moveTo>
                    <a:pt x="16666" y="13131"/>
                  </a:moveTo>
                  <a:lnTo>
                    <a:pt x="16666" y="13400"/>
                  </a:lnTo>
                  <a:lnTo>
                    <a:pt x="16666" y="13636"/>
                  </a:lnTo>
                  <a:lnTo>
                    <a:pt x="16666" y="13703"/>
                  </a:lnTo>
                  <a:lnTo>
                    <a:pt x="16599" y="14107"/>
                  </a:lnTo>
                  <a:lnTo>
                    <a:pt x="16498" y="14477"/>
                  </a:lnTo>
                  <a:lnTo>
                    <a:pt x="16363" y="14073"/>
                  </a:lnTo>
                  <a:lnTo>
                    <a:pt x="16262" y="13703"/>
                  </a:lnTo>
                  <a:lnTo>
                    <a:pt x="16195" y="13636"/>
                  </a:lnTo>
                  <a:lnTo>
                    <a:pt x="16666" y="13131"/>
                  </a:lnTo>
                  <a:close/>
                  <a:moveTo>
                    <a:pt x="16801" y="14107"/>
                  </a:moveTo>
                  <a:lnTo>
                    <a:pt x="16969" y="14410"/>
                  </a:lnTo>
                  <a:lnTo>
                    <a:pt x="17037" y="14477"/>
                  </a:lnTo>
                  <a:lnTo>
                    <a:pt x="17104" y="14477"/>
                  </a:lnTo>
                  <a:lnTo>
                    <a:pt x="16027" y="15555"/>
                  </a:lnTo>
                  <a:lnTo>
                    <a:pt x="16094" y="15286"/>
                  </a:lnTo>
                  <a:lnTo>
                    <a:pt x="16161" y="14983"/>
                  </a:lnTo>
                  <a:lnTo>
                    <a:pt x="16195" y="14376"/>
                  </a:lnTo>
                  <a:lnTo>
                    <a:pt x="16296" y="14612"/>
                  </a:lnTo>
                  <a:lnTo>
                    <a:pt x="16397" y="14848"/>
                  </a:lnTo>
                  <a:lnTo>
                    <a:pt x="16431" y="14882"/>
                  </a:lnTo>
                  <a:lnTo>
                    <a:pt x="16565" y="14882"/>
                  </a:lnTo>
                  <a:lnTo>
                    <a:pt x="16633" y="14814"/>
                  </a:lnTo>
                  <a:lnTo>
                    <a:pt x="16734" y="14477"/>
                  </a:lnTo>
                  <a:lnTo>
                    <a:pt x="16801" y="14107"/>
                  </a:lnTo>
                  <a:close/>
                  <a:moveTo>
                    <a:pt x="20976" y="14242"/>
                  </a:moveTo>
                  <a:lnTo>
                    <a:pt x="20976" y="14477"/>
                  </a:lnTo>
                  <a:lnTo>
                    <a:pt x="20909" y="14612"/>
                  </a:lnTo>
                  <a:lnTo>
                    <a:pt x="20774" y="14882"/>
                  </a:lnTo>
                  <a:lnTo>
                    <a:pt x="20639" y="15117"/>
                  </a:lnTo>
                  <a:lnTo>
                    <a:pt x="20471" y="15353"/>
                  </a:lnTo>
                  <a:lnTo>
                    <a:pt x="20269" y="15555"/>
                  </a:lnTo>
                  <a:lnTo>
                    <a:pt x="20505" y="15252"/>
                  </a:lnTo>
                  <a:lnTo>
                    <a:pt x="20707" y="14915"/>
                  </a:lnTo>
                  <a:lnTo>
                    <a:pt x="20875" y="14578"/>
                  </a:lnTo>
                  <a:lnTo>
                    <a:pt x="20976" y="14242"/>
                  </a:lnTo>
                  <a:close/>
                  <a:moveTo>
                    <a:pt x="15993" y="13871"/>
                  </a:moveTo>
                  <a:lnTo>
                    <a:pt x="15926" y="14578"/>
                  </a:lnTo>
                  <a:lnTo>
                    <a:pt x="15892" y="14915"/>
                  </a:lnTo>
                  <a:lnTo>
                    <a:pt x="15858" y="15252"/>
                  </a:lnTo>
                  <a:lnTo>
                    <a:pt x="15757" y="14949"/>
                  </a:lnTo>
                  <a:lnTo>
                    <a:pt x="15724" y="14612"/>
                  </a:lnTo>
                  <a:lnTo>
                    <a:pt x="15690" y="14545"/>
                  </a:lnTo>
                  <a:lnTo>
                    <a:pt x="15623" y="14511"/>
                  </a:lnTo>
                  <a:lnTo>
                    <a:pt x="15555" y="14511"/>
                  </a:lnTo>
                  <a:lnTo>
                    <a:pt x="15488" y="14578"/>
                  </a:lnTo>
                  <a:lnTo>
                    <a:pt x="15353" y="15286"/>
                  </a:lnTo>
                  <a:lnTo>
                    <a:pt x="15219" y="15993"/>
                  </a:lnTo>
                  <a:lnTo>
                    <a:pt x="15084" y="15488"/>
                  </a:lnTo>
                  <a:lnTo>
                    <a:pt x="14983" y="14949"/>
                  </a:lnTo>
                  <a:lnTo>
                    <a:pt x="15993" y="13871"/>
                  </a:lnTo>
                  <a:close/>
                  <a:moveTo>
                    <a:pt x="15589" y="15286"/>
                  </a:moveTo>
                  <a:lnTo>
                    <a:pt x="15757" y="15690"/>
                  </a:lnTo>
                  <a:lnTo>
                    <a:pt x="15791" y="15723"/>
                  </a:lnTo>
                  <a:lnTo>
                    <a:pt x="15858" y="15723"/>
                  </a:lnTo>
                  <a:lnTo>
                    <a:pt x="15421" y="16161"/>
                  </a:lnTo>
                  <a:lnTo>
                    <a:pt x="15522" y="15723"/>
                  </a:lnTo>
                  <a:lnTo>
                    <a:pt x="15589" y="15286"/>
                  </a:lnTo>
                  <a:close/>
                  <a:moveTo>
                    <a:pt x="14916" y="15824"/>
                  </a:moveTo>
                  <a:lnTo>
                    <a:pt x="15017" y="16127"/>
                  </a:lnTo>
                  <a:lnTo>
                    <a:pt x="15151" y="16397"/>
                  </a:lnTo>
                  <a:lnTo>
                    <a:pt x="15151" y="16430"/>
                  </a:lnTo>
                  <a:lnTo>
                    <a:pt x="14848" y="16733"/>
                  </a:lnTo>
                  <a:lnTo>
                    <a:pt x="14916" y="16262"/>
                  </a:lnTo>
                  <a:lnTo>
                    <a:pt x="14916" y="15824"/>
                  </a:lnTo>
                  <a:close/>
                  <a:moveTo>
                    <a:pt x="14747" y="15218"/>
                  </a:moveTo>
                  <a:lnTo>
                    <a:pt x="14680" y="16127"/>
                  </a:lnTo>
                  <a:lnTo>
                    <a:pt x="14613" y="16565"/>
                  </a:lnTo>
                  <a:lnTo>
                    <a:pt x="14579" y="16801"/>
                  </a:lnTo>
                  <a:lnTo>
                    <a:pt x="14512" y="17003"/>
                  </a:lnTo>
                  <a:lnTo>
                    <a:pt x="14411" y="16700"/>
                  </a:lnTo>
                  <a:lnTo>
                    <a:pt x="14343" y="16397"/>
                  </a:lnTo>
                  <a:lnTo>
                    <a:pt x="14209" y="15723"/>
                  </a:lnTo>
                  <a:lnTo>
                    <a:pt x="14747" y="15218"/>
                  </a:lnTo>
                  <a:close/>
                  <a:moveTo>
                    <a:pt x="13906" y="15993"/>
                  </a:moveTo>
                  <a:lnTo>
                    <a:pt x="13771" y="16599"/>
                  </a:lnTo>
                  <a:lnTo>
                    <a:pt x="13670" y="16902"/>
                  </a:lnTo>
                  <a:lnTo>
                    <a:pt x="13569" y="17205"/>
                  </a:lnTo>
                  <a:lnTo>
                    <a:pt x="13468" y="16834"/>
                  </a:lnTo>
                  <a:lnTo>
                    <a:pt x="13333" y="16464"/>
                  </a:lnTo>
                  <a:lnTo>
                    <a:pt x="13906" y="15993"/>
                  </a:lnTo>
                  <a:close/>
                  <a:moveTo>
                    <a:pt x="12997" y="16733"/>
                  </a:moveTo>
                  <a:lnTo>
                    <a:pt x="12929" y="17104"/>
                  </a:lnTo>
                  <a:lnTo>
                    <a:pt x="12896" y="17508"/>
                  </a:lnTo>
                  <a:lnTo>
                    <a:pt x="12828" y="16868"/>
                  </a:lnTo>
                  <a:lnTo>
                    <a:pt x="12997" y="16733"/>
                  </a:lnTo>
                  <a:close/>
                  <a:moveTo>
                    <a:pt x="12492" y="17104"/>
                  </a:moveTo>
                  <a:lnTo>
                    <a:pt x="12458" y="17474"/>
                  </a:lnTo>
                  <a:lnTo>
                    <a:pt x="12391" y="17811"/>
                  </a:lnTo>
                  <a:lnTo>
                    <a:pt x="12357" y="18181"/>
                  </a:lnTo>
                  <a:lnTo>
                    <a:pt x="12256" y="18518"/>
                  </a:lnTo>
                  <a:lnTo>
                    <a:pt x="12155" y="18013"/>
                  </a:lnTo>
                  <a:lnTo>
                    <a:pt x="11987" y="17474"/>
                  </a:lnTo>
                  <a:lnTo>
                    <a:pt x="12492" y="17104"/>
                  </a:lnTo>
                  <a:close/>
                  <a:moveTo>
                    <a:pt x="8216" y="236"/>
                  </a:moveTo>
                  <a:lnTo>
                    <a:pt x="8889" y="808"/>
                  </a:lnTo>
                  <a:lnTo>
                    <a:pt x="9529" y="1448"/>
                  </a:lnTo>
                  <a:lnTo>
                    <a:pt x="10135" y="2088"/>
                  </a:lnTo>
                  <a:lnTo>
                    <a:pt x="10707" y="2761"/>
                  </a:lnTo>
                  <a:lnTo>
                    <a:pt x="11886" y="4108"/>
                  </a:lnTo>
                  <a:lnTo>
                    <a:pt x="12492" y="4781"/>
                  </a:lnTo>
                  <a:lnTo>
                    <a:pt x="13098" y="5421"/>
                  </a:lnTo>
                  <a:lnTo>
                    <a:pt x="14478" y="6734"/>
                  </a:lnTo>
                  <a:lnTo>
                    <a:pt x="15118" y="7407"/>
                  </a:lnTo>
                  <a:lnTo>
                    <a:pt x="15791" y="8114"/>
                  </a:lnTo>
                  <a:lnTo>
                    <a:pt x="17070" y="9629"/>
                  </a:lnTo>
                  <a:lnTo>
                    <a:pt x="18383" y="11144"/>
                  </a:lnTo>
                  <a:lnTo>
                    <a:pt x="17811" y="11616"/>
                  </a:lnTo>
                  <a:lnTo>
                    <a:pt x="17239" y="12121"/>
                  </a:lnTo>
                  <a:lnTo>
                    <a:pt x="16734" y="12659"/>
                  </a:lnTo>
                  <a:lnTo>
                    <a:pt x="16195" y="13232"/>
                  </a:lnTo>
                  <a:lnTo>
                    <a:pt x="15185" y="14343"/>
                  </a:lnTo>
                  <a:lnTo>
                    <a:pt x="14680" y="14882"/>
                  </a:lnTo>
                  <a:lnTo>
                    <a:pt x="14175" y="15420"/>
                  </a:lnTo>
                  <a:lnTo>
                    <a:pt x="13636" y="15925"/>
                  </a:lnTo>
                  <a:lnTo>
                    <a:pt x="13064" y="16363"/>
                  </a:lnTo>
                  <a:lnTo>
                    <a:pt x="11919" y="17238"/>
                  </a:lnTo>
                  <a:lnTo>
                    <a:pt x="11852" y="17205"/>
                  </a:lnTo>
                  <a:lnTo>
                    <a:pt x="11785" y="17171"/>
                  </a:lnTo>
                  <a:lnTo>
                    <a:pt x="11717" y="17171"/>
                  </a:lnTo>
                  <a:lnTo>
                    <a:pt x="11684" y="17238"/>
                  </a:lnTo>
                  <a:lnTo>
                    <a:pt x="11650" y="17440"/>
                  </a:lnTo>
                  <a:lnTo>
                    <a:pt x="11347" y="17676"/>
                  </a:lnTo>
                  <a:lnTo>
                    <a:pt x="10808" y="18114"/>
                  </a:lnTo>
                  <a:lnTo>
                    <a:pt x="10337" y="18551"/>
                  </a:lnTo>
                  <a:lnTo>
                    <a:pt x="9933" y="18282"/>
                  </a:lnTo>
                  <a:lnTo>
                    <a:pt x="9529" y="17945"/>
                  </a:lnTo>
                  <a:lnTo>
                    <a:pt x="9192" y="17609"/>
                  </a:lnTo>
                  <a:lnTo>
                    <a:pt x="8855" y="17238"/>
                  </a:lnTo>
                  <a:lnTo>
                    <a:pt x="8182" y="16464"/>
                  </a:lnTo>
                  <a:lnTo>
                    <a:pt x="7542" y="15690"/>
                  </a:lnTo>
                  <a:lnTo>
                    <a:pt x="6835" y="14949"/>
                  </a:lnTo>
                  <a:lnTo>
                    <a:pt x="6465" y="14578"/>
                  </a:lnTo>
                  <a:lnTo>
                    <a:pt x="6128" y="14141"/>
                  </a:lnTo>
                  <a:lnTo>
                    <a:pt x="5556" y="13434"/>
                  </a:lnTo>
                  <a:lnTo>
                    <a:pt x="5253" y="13097"/>
                  </a:lnTo>
                  <a:lnTo>
                    <a:pt x="4950" y="12760"/>
                  </a:lnTo>
                  <a:lnTo>
                    <a:pt x="4209" y="12053"/>
                  </a:lnTo>
                  <a:lnTo>
                    <a:pt x="3873" y="11683"/>
                  </a:lnTo>
                  <a:lnTo>
                    <a:pt x="3536" y="11279"/>
                  </a:lnTo>
                  <a:lnTo>
                    <a:pt x="2896" y="10404"/>
                  </a:lnTo>
                  <a:lnTo>
                    <a:pt x="2223" y="9495"/>
                  </a:lnTo>
                  <a:lnTo>
                    <a:pt x="1751" y="8922"/>
                  </a:lnTo>
                  <a:lnTo>
                    <a:pt x="1516" y="8619"/>
                  </a:lnTo>
                  <a:lnTo>
                    <a:pt x="1246" y="8350"/>
                  </a:lnTo>
                  <a:lnTo>
                    <a:pt x="741" y="7912"/>
                  </a:lnTo>
                  <a:lnTo>
                    <a:pt x="472" y="7710"/>
                  </a:lnTo>
                  <a:lnTo>
                    <a:pt x="270" y="7441"/>
                  </a:lnTo>
                  <a:lnTo>
                    <a:pt x="539" y="7239"/>
                  </a:lnTo>
                  <a:lnTo>
                    <a:pt x="809" y="7037"/>
                  </a:lnTo>
                  <a:lnTo>
                    <a:pt x="1347" y="6532"/>
                  </a:lnTo>
                  <a:lnTo>
                    <a:pt x="1819" y="6027"/>
                  </a:lnTo>
                  <a:lnTo>
                    <a:pt x="2256" y="5488"/>
                  </a:lnTo>
                  <a:lnTo>
                    <a:pt x="2762" y="4882"/>
                  </a:lnTo>
                  <a:lnTo>
                    <a:pt x="3300" y="4310"/>
                  </a:lnTo>
                  <a:lnTo>
                    <a:pt x="3873" y="3737"/>
                  </a:lnTo>
                  <a:lnTo>
                    <a:pt x="4479" y="3232"/>
                  </a:lnTo>
                  <a:lnTo>
                    <a:pt x="6364" y="1751"/>
                  </a:lnTo>
                  <a:lnTo>
                    <a:pt x="8216" y="236"/>
                  </a:lnTo>
                  <a:close/>
                  <a:moveTo>
                    <a:pt x="14074" y="16296"/>
                  </a:moveTo>
                  <a:lnTo>
                    <a:pt x="14175" y="16767"/>
                  </a:lnTo>
                  <a:lnTo>
                    <a:pt x="14242" y="17003"/>
                  </a:lnTo>
                  <a:lnTo>
                    <a:pt x="14343" y="17205"/>
                  </a:lnTo>
                  <a:lnTo>
                    <a:pt x="13670" y="17811"/>
                  </a:lnTo>
                  <a:lnTo>
                    <a:pt x="12963" y="18383"/>
                  </a:lnTo>
                  <a:lnTo>
                    <a:pt x="12391" y="18854"/>
                  </a:lnTo>
                  <a:lnTo>
                    <a:pt x="12492" y="18585"/>
                  </a:lnTo>
                  <a:lnTo>
                    <a:pt x="12593" y="18282"/>
                  </a:lnTo>
                  <a:lnTo>
                    <a:pt x="12660" y="17710"/>
                  </a:lnTo>
                  <a:lnTo>
                    <a:pt x="12694" y="18013"/>
                  </a:lnTo>
                  <a:lnTo>
                    <a:pt x="12761" y="18316"/>
                  </a:lnTo>
                  <a:lnTo>
                    <a:pt x="12795" y="18349"/>
                  </a:lnTo>
                  <a:lnTo>
                    <a:pt x="12862" y="18383"/>
                  </a:lnTo>
                  <a:lnTo>
                    <a:pt x="12963" y="18383"/>
                  </a:lnTo>
                  <a:lnTo>
                    <a:pt x="13030" y="18316"/>
                  </a:lnTo>
                  <a:lnTo>
                    <a:pt x="13098" y="17945"/>
                  </a:lnTo>
                  <a:lnTo>
                    <a:pt x="13131" y="17575"/>
                  </a:lnTo>
                  <a:lnTo>
                    <a:pt x="13165" y="17205"/>
                  </a:lnTo>
                  <a:lnTo>
                    <a:pt x="13199" y="16868"/>
                  </a:lnTo>
                  <a:lnTo>
                    <a:pt x="13333" y="17205"/>
                  </a:lnTo>
                  <a:lnTo>
                    <a:pt x="13468" y="17541"/>
                  </a:lnTo>
                  <a:lnTo>
                    <a:pt x="13502" y="17609"/>
                  </a:lnTo>
                  <a:lnTo>
                    <a:pt x="13636" y="17609"/>
                  </a:lnTo>
                  <a:lnTo>
                    <a:pt x="13670" y="17541"/>
                  </a:lnTo>
                  <a:lnTo>
                    <a:pt x="13805" y="17272"/>
                  </a:lnTo>
                  <a:lnTo>
                    <a:pt x="13906" y="16935"/>
                  </a:lnTo>
                  <a:lnTo>
                    <a:pt x="14074" y="16296"/>
                  </a:lnTo>
                  <a:close/>
                  <a:moveTo>
                    <a:pt x="11616" y="17777"/>
                  </a:moveTo>
                  <a:lnTo>
                    <a:pt x="11583" y="18585"/>
                  </a:lnTo>
                  <a:lnTo>
                    <a:pt x="11549" y="18989"/>
                  </a:lnTo>
                  <a:lnTo>
                    <a:pt x="11482" y="19393"/>
                  </a:lnTo>
                  <a:lnTo>
                    <a:pt x="11347" y="18821"/>
                  </a:lnTo>
                  <a:lnTo>
                    <a:pt x="11246" y="18248"/>
                  </a:lnTo>
                  <a:lnTo>
                    <a:pt x="11212" y="18181"/>
                  </a:lnTo>
                  <a:lnTo>
                    <a:pt x="11145" y="18147"/>
                  </a:lnTo>
                  <a:lnTo>
                    <a:pt x="11313" y="18013"/>
                  </a:lnTo>
                  <a:lnTo>
                    <a:pt x="11616" y="17777"/>
                  </a:lnTo>
                  <a:close/>
                  <a:moveTo>
                    <a:pt x="11852" y="17878"/>
                  </a:moveTo>
                  <a:lnTo>
                    <a:pt x="11987" y="18417"/>
                  </a:lnTo>
                  <a:lnTo>
                    <a:pt x="12088" y="18922"/>
                  </a:lnTo>
                  <a:lnTo>
                    <a:pt x="12121" y="18989"/>
                  </a:lnTo>
                  <a:lnTo>
                    <a:pt x="12189" y="19023"/>
                  </a:lnTo>
                  <a:lnTo>
                    <a:pt x="12088" y="19090"/>
                  </a:lnTo>
                  <a:lnTo>
                    <a:pt x="11717" y="19427"/>
                  </a:lnTo>
                  <a:lnTo>
                    <a:pt x="11785" y="19023"/>
                  </a:lnTo>
                  <a:lnTo>
                    <a:pt x="11818" y="18652"/>
                  </a:lnTo>
                  <a:lnTo>
                    <a:pt x="11852" y="17878"/>
                  </a:lnTo>
                  <a:close/>
                  <a:moveTo>
                    <a:pt x="10977" y="18282"/>
                  </a:moveTo>
                  <a:lnTo>
                    <a:pt x="10876" y="18686"/>
                  </a:lnTo>
                  <a:lnTo>
                    <a:pt x="10808" y="19090"/>
                  </a:lnTo>
                  <a:lnTo>
                    <a:pt x="10741" y="19528"/>
                  </a:lnTo>
                  <a:lnTo>
                    <a:pt x="10640" y="19932"/>
                  </a:lnTo>
                  <a:lnTo>
                    <a:pt x="10505" y="19359"/>
                  </a:lnTo>
                  <a:lnTo>
                    <a:pt x="10404" y="18787"/>
                  </a:lnTo>
                  <a:lnTo>
                    <a:pt x="10977" y="18282"/>
                  </a:lnTo>
                  <a:close/>
                  <a:moveTo>
                    <a:pt x="11111" y="18753"/>
                  </a:moveTo>
                  <a:lnTo>
                    <a:pt x="11212" y="19258"/>
                  </a:lnTo>
                  <a:lnTo>
                    <a:pt x="11313" y="19763"/>
                  </a:lnTo>
                  <a:lnTo>
                    <a:pt x="10775" y="20235"/>
                  </a:lnTo>
                  <a:lnTo>
                    <a:pt x="10775" y="20235"/>
                  </a:lnTo>
                  <a:lnTo>
                    <a:pt x="10909" y="19898"/>
                  </a:lnTo>
                  <a:lnTo>
                    <a:pt x="10977" y="19494"/>
                  </a:lnTo>
                  <a:lnTo>
                    <a:pt x="11111" y="18753"/>
                  </a:lnTo>
                  <a:close/>
                  <a:moveTo>
                    <a:pt x="10135" y="19056"/>
                  </a:moveTo>
                  <a:lnTo>
                    <a:pt x="10101" y="19763"/>
                  </a:lnTo>
                  <a:lnTo>
                    <a:pt x="10067" y="20100"/>
                  </a:lnTo>
                  <a:lnTo>
                    <a:pt x="10034" y="20437"/>
                  </a:lnTo>
                  <a:lnTo>
                    <a:pt x="9966" y="19898"/>
                  </a:lnTo>
                  <a:lnTo>
                    <a:pt x="9933" y="19359"/>
                  </a:lnTo>
                  <a:lnTo>
                    <a:pt x="9899" y="19292"/>
                  </a:lnTo>
                  <a:lnTo>
                    <a:pt x="10135" y="19056"/>
                  </a:lnTo>
                  <a:close/>
                  <a:moveTo>
                    <a:pt x="10337" y="19696"/>
                  </a:moveTo>
                  <a:lnTo>
                    <a:pt x="10438" y="19999"/>
                  </a:lnTo>
                  <a:lnTo>
                    <a:pt x="10539" y="20302"/>
                  </a:lnTo>
                  <a:lnTo>
                    <a:pt x="10572" y="20336"/>
                  </a:lnTo>
                  <a:lnTo>
                    <a:pt x="10640" y="20369"/>
                  </a:lnTo>
                  <a:lnTo>
                    <a:pt x="10202" y="20773"/>
                  </a:lnTo>
                  <a:lnTo>
                    <a:pt x="10303" y="20235"/>
                  </a:lnTo>
                  <a:lnTo>
                    <a:pt x="10337" y="19696"/>
                  </a:lnTo>
                  <a:close/>
                  <a:moveTo>
                    <a:pt x="9663" y="19494"/>
                  </a:moveTo>
                  <a:lnTo>
                    <a:pt x="9596" y="19864"/>
                  </a:lnTo>
                  <a:lnTo>
                    <a:pt x="9529" y="20235"/>
                  </a:lnTo>
                  <a:lnTo>
                    <a:pt x="9428" y="20942"/>
                  </a:lnTo>
                  <a:lnTo>
                    <a:pt x="9293" y="20437"/>
                  </a:lnTo>
                  <a:lnTo>
                    <a:pt x="9226" y="19932"/>
                  </a:lnTo>
                  <a:lnTo>
                    <a:pt x="9663" y="19494"/>
                  </a:lnTo>
                  <a:close/>
                  <a:moveTo>
                    <a:pt x="9798" y="20066"/>
                  </a:moveTo>
                  <a:lnTo>
                    <a:pt x="9832" y="20571"/>
                  </a:lnTo>
                  <a:lnTo>
                    <a:pt x="9899" y="21009"/>
                  </a:lnTo>
                  <a:lnTo>
                    <a:pt x="9899" y="21043"/>
                  </a:lnTo>
                  <a:lnTo>
                    <a:pt x="9562" y="21346"/>
                  </a:lnTo>
                  <a:lnTo>
                    <a:pt x="9630" y="21043"/>
                  </a:lnTo>
                  <a:lnTo>
                    <a:pt x="9697" y="20706"/>
                  </a:lnTo>
                  <a:lnTo>
                    <a:pt x="9798" y="20066"/>
                  </a:lnTo>
                  <a:close/>
                  <a:moveTo>
                    <a:pt x="19730" y="12390"/>
                  </a:moveTo>
                  <a:lnTo>
                    <a:pt x="20067" y="12592"/>
                  </a:lnTo>
                  <a:lnTo>
                    <a:pt x="20336" y="12861"/>
                  </a:lnTo>
                  <a:lnTo>
                    <a:pt x="20538" y="13131"/>
                  </a:lnTo>
                  <a:lnTo>
                    <a:pt x="20639" y="13434"/>
                  </a:lnTo>
                  <a:lnTo>
                    <a:pt x="20707" y="13770"/>
                  </a:lnTo>
                  <a:lnTo>
                    <a:pt x="20707" y="14107"/>
                  </a:lnTo>
                  <a:lnTo>
                    <a:pt x="20639" y="14444"/>
                  </a:lnTo>
                  <a:lnTo>
                    <a:pt x="20505" y="14814"/>
                  </a:lnTo>
                  <a:lnTo>
                    <a:pt x="20471" y="14781"/>
                  </a:lnTo>
                  <a:lnTo>
                    <a:pt x="20437" y="14814"/>
                  </a:lnTo>
                  <a:lnTo>
                    <a:pt x="20033" y="15454"/>
                  </a:lnTo>
                  <a:lnTo>
                    <a:pt x="19562" y="15925"/>
                  </a:lnTo>
                  <a:lnTo>
                    <a:pt x="19091" y="16363"/>
                  </a:lnTo>
                  <a:lnTo>
                    <a:pt x="18047" y="17137"/>
                  </a:lnTo>
                  <a:lnTo>
                    <a:pt x="17407" y="17609"/>
                  </a:lnTo>
                  <a:lnTo>
                    <a:pt x="16767" y="18147"/>
                  </a:lnTo>
                  <a:lnTo>
                    <a:pt x="15555" y="19225"/>
                  </a:lnTo>
                  <a:lnTo>
                    <a:pt x="14377" y="20369"/>
                  </a:lnTo>
                  <a:lnTo>
                    <a:pt x="13232" y="21514"/>
                  </a:lnTo>
                  <a:lnTo>
                    <a:pt x="12727" y="21110"/>
                  </a:lnTo>
                  <a:lnTo>
                    <a:pt x="12290" y="20672"/>
                  </a:lnTo>
                  <a:lnTo>
                    <a:pt x="11953" y="20268"/>
                  </a:lnTo>
                  <a:lnTo>
                    <a:pt x="11751" y="20100"/>
                  </a:lnTo>
                  <a:lnTo>
                    <a:pt x="11583" y="19932"/>
                  </a:lnTo>
                  <a:lnTo>
                    <a:pt x="11616" y="19864"/>
                  </a:lnTo>
                  <a:lnTo>
                    <a:pt x="11616" y="19797"/>
                  </a:lnTo>
                  <a:lnTo>
                    <a:pt x="11886" y="19561"/>
                  </a:lnTo>
                  <a:lnTo>
                    <a:pt x="13199" y="18484"/>
                  </a:lnTo>
                  <a:lnTo>
                    <a:pt x="14478" y="17407"/>
                  </a:lnTo>
                  <a:lnTo>
                    <a:pt x="14545" y="17407"/>
                  </a:lnTo>
                  <a:lnTo>
                    <a:pt x="14613" y="17339"/>
                  </a:lnTo>
                  <a:lnTo>
                    <a:pt x="14714" y="17171"/>
                  </a:lnTo>
                  <a:lnTo>
                    <a:pt x="15320" y="16599"/>
                  </a:lnTo>
                  <a:lnTo>
                    <a:pt x="15959" y="15993"/>
                  </a:lnTo>
                  <a:lnTo>
                    <a:pt x="17171" y="14747"/>
                  </a:lnTo>
                  <a:lnTo>
                    <a:pt x="18417" y="13535"/>
                  </a:lnTo>
                  <a:lnTo>
                    <a:pt x="19057" y="12929"/>
                  </a:lnTo>
                  <a:lnTo>
                    <a:pt x="19730" y="12390"/>
                  </a:lnTo>
                  <a:close/>
                  <a:moveTo>
                    <a:pt x="8283" y="20841"/>
                  </a:moveTo>
                  <a:lnTo>
                    <a:pt x="8216" y="21278"/>
                  </a:lnTo>
                  <a:lnTo>
                    <a:pt x="8148" y="21716"/>
                  </a:lnTo>
                  <a:lnTo>
                    <a:pt x="8047" y="21514"/>
                  </a:lnTo>
                  <a:lnTo>
                    <a:pt x="7980" y="21278"/>
                  </a:lnTo>
                  <a:lnTo>
                    <a:pt x="7946" y="21211"/>
                  </a:lnTo>
                  <a:lnTo>
                    <a:pt x="7879" y="21177"/>
                  </a:lnTo>
                  <a:lnTo>
                    <a:pt x="8283" y="20841"/>
                  </a:lnTo>
                  <a:close/>
                  <a:moveTo>
                    <a:pt x="8923" y="20201"/>
                  </a:moveTo>
                  <a:lnTo>
                    <a:pt x="8855" y="21009"/>
                  </a:lnTo>
                  <a:lnTo>
                    <a:pt x="8822" y="21413"/>
                  </a:lnTo>
                  <a:lnTo>
                    <a:pt x="8721" y="21783"/>
                  </a:lnTo>
                  <a:lnTo>
                    <a:pt x="8620" y="21211"/>
                  </a:lnTo>
                  <a:lnTo>
                    <a:pt x="8519" y="20639"/>
                  </a:lnTo>
                  <a:lnTo>
                    <a:pt x="8923" y="20201"/>
                  </a:lnTo>
                  <a:close/>
                  <a:moveTo>
                    <a:pt x="9125" y="20605"/>
                  </a:moveTo>
                  <a:lnTo>
                    <a:pt x="9226" y="21009"/>
                  </a:lnTo>
                  <a:lnTo>
                    <a:pt x="9327" y="21379"/>
                  </a:lnTo>
                  <a:lnTo>
                    <a:pt x="9394" y="21447"/>
                  </a:lnTo>
                  <a:lnTo>
                    <a:pt x="9428" y="21480"/>
                  </a:lnTo>
                  <a:lnTo>
                    <a:pt x="8956" y="21918"/>
                  </a:lnTo>
                  <a:lnTo>
                    <a:pt x="9024" y="21581"/>
                  </a:lnTo>
                  <a:lnTo>
                    <a:pt x="9057" y="21278"/>
                  </a:lnTo>
                  <a:lnTo>
                    <a:pt x="9125" y="20605"/>
                  </a:lnTo>
                  <a:close/>
                  <a:moveTo>
                    <a:pt x="7744" y="21312"/>
                  </a:moveTo>
                  <a:lnTo>
                    <a:pt x="7778" y="21985"/>
                  </a:lnTo>
                  <a:lnTo>
                    <a:pt x="7744" y="22659"/>
                  </a:lnTo>
                  <a:lnTo>
                    <a:pt x="7643" y="22187"/>
                  </a:lnTo>
                  <a:lnTo>
                    <a:pt x="7576" y="21682"/>
                  </a:lnTo>
                  <a:lnTo>
                    <a:pt x="7542" y="21649"/>
                  </a:lnTo>
                  <a:lnTo>
                    <a:pt x="7509" y="21615"/>
                  </a:lnTo>
                  <a:lnTo>
                    <a:pt x="7441" y="21615"/>
                  </a:lnTo>
                  <a:lnTo>
                    <a:pt x="7744" y="21312"/>
                  </a:lnTo>
                  <a:close/>
                  <a:moveTo>
                    <a:pt x="8418" y="21514"/>
                  </a:moveTo>
                  <a:lnTo>
                    <a:pt x="8485" y="21851"/>
                  </a:lnTo>
                  <a:lnTo>
                    <a:pt x="8586" y="22187"/>
                  </a:lnTo>
                  <a:lnTo>
                    <a:pt x="7980" y="22692"/>
                  </a:lnTo>
                  <a:lnTo>
                    <a:pt x="8014" y="22322"/>
                  </a:lnTo>
                  <a:lnTo>
                    <a:pt x="8014" y="21952"/>
                  </a:lnTo>
                  <a:lnTo>
                    <a:pt x="8081" y="22086"/>
                  </a:lnTo>
                  <a:lnTo>
                    <a:pt x="8148" y="22154"/>
                  </a:lnTo>
                  <a:lnTo>
                    <a:pt x="8216" y="22154"/>
                  </a:lnTo>
                  <a:lnTo>
                    <a:pt x="8283" y="22120"/>
                  </a:lnTo>
                  <a:lnTo>
                    <a:pt x="8317" y="22086"/>
                  </a:lnTo>
                  <a:lnTo>
                    <a:pt x="8384" y="21783"/>
                  </a:lnTo>
                  <a:lnTo>
                    <a:pt x="8418" y="21514"/>
                  </a:lnTo>
                  <a:close/>
                  <a:moveTo>
                    <a:pt x="7340" y="21682"/>
                  </a:moveTo>
                  <a:lnTo>
                    <a:pt x="7239" y="22356"/>
                  </a:lnTo>
                  <a:lnTo>
                    <a:pt x="7206" y="22692"/>
                  </a:lnTo>
                  <a:lnTo>
                    <a:pt x="7138" y="23029"/>
                  </a:lnTo>
                  <a:lnTo>
                    <a:pt x="6936" y="22625"/>
                  </a:lnTo>
                  <a:lnTo>
                    <a:pt x="6734" y="22221"/>
                  </a:lnTo>
                  <a:lnTo>
                    <a:pt x="7340" y="21682"/>
                  </a:lnTo>
                  <a:close/>
                  <a:moveTo>
                    <a:pt x="7475" y="22524"/>
                  </a:moveTo>
                  <a:lnTo>
                    <a:pt x="7576" y="23029"/>
                  </a:lnTo>
                  <a:lnTo>
                    <a:pt x="7307" y="23231"/>
                  </a:lnTo>
                  <a:lnTo>
                    <a:pt x="7408" y="22861"/>
                  </a:lnTo>
                  <a:lnTo>
                    <a:pt x="7475" y="22524"/>
                  </a:lnTo>
                  <a:close/>
                  <a:moveTo>
                    <a:pt x="6734" y="22760"/>
                  </a:moveTo>
                  <a:lnTo>
                    <a:pt x="6903" y="23097"/>
                  </a:lnTo>
                  <a:lnTo>
                    <a:pt x="7037" y="23400"/>
                  </a:lnTo>
                  <a:lnTo>
                    <a:pt x="7071" y="23433"/>
                  </a:lnTo>
                  <a:lnTo>
                    <a:pt x="6667" y="23736"/>
                  </a:lnTo>
                  <a:lnTo>
                    <a:pt x="6734" y="23265"/>
                  </a:lnTo>
                  <a:lnTo>
                    <a:pt x="6734" y="22760"/>
                  </a:lnTo>
                  <a:close/>
                  <a:moveTo>
                    <a:pt x="6499" y="22423"/>
                  </a:moveTo>
                  <a:lnTo>
                    <a:pt x="6499" y="23097"/>
                  </a:lnTo>
                  <a:lnTo>
                    <a:pt x="6499" y="23433"/>
                  </a:lnTo>
                  <a:lnTo>
                    <a:pt x="6431" y="23770"/>
                  </a:lnTo>
                  <a:lnTo>
                    <a:pt x="6330" y="23534"/>
                  </a:lnTo>
                  <a:lnTo>
                    <a:pt x="6263" y="23299"/>
                  </a:lnTo>
                  <a:lnTo>
                    <a:pt x="6095" y="22793"/>
                  </a:lnTo>
                  <a:lnTo>
                    <a:pt x="6499" y="22423"/>
                  </a:lnTo>
                  <a:close/>
                  <a:moveTo>
                    <a:pt x="5792" y="23063"/>
                  </a:moveTo>
                  <a:lnTo>
                    <a:pt x="5724" y="23736"/>
                  </a:lnTo>
                  <a:lnTo>
                    <a:pt x="5657" y="24073"/>
                  </a:lnTo>
                  <a:lnTo>
                    <a:pt x="5556" y="24410"/>
                  </a:lnTo>
                  <a:lnTo>
                    <a:pt x="5421" y="23938"/>
                  </a:lnTo>
                  <a:lnTo>
                    <a:pt x="5287" y="23501"/>
                  </a:lnTo>
                  <a:lnTo>
                    <a:pt x="5792" y="23063"/>
                  </a:lnTo>
                  <a:close/>
                  <a:moveTo>
                    <a:pt x="5994" y="23265"/>
                  </a:moveTo>
                  <a:lnTo>
                    <a:pt x="6128" y="23669"/>
                  </a:lnTo>
                  <a:lnTo>
                    <a:pt x="6229" y="23837"/>
                  </a:lnTo>
                  <a:lnTo>
                    <a:pt x="6330" y="24039"/>
                  </a:lnTo>
                  <a:lnTo>
                    <a:pt x="5758" y="24511"/>
                  </a:lnTo>
                  <a:lnTo>
                    <a:pt x="5893" y="24208"/>
                  </a:lnTo>
                  <a:lnTo>
                    <a:pt x="5960" y="23905"/>
                  </a:lnTo>
                  <a:lnTo>
                    <a:pt x="5994" y="23265"/>
                  </a:lnTo>
                  <a:close/>
                  <a:moveTo>
                    <a:pt x="4950" y="23770"/>
                  </a:moveTo>
                  <a:lnTo>
                    <a:pt x="4984" y="24275"/>
                  </a:lnTo>
                  <a:lnTo>
                    <a:pt x="4950" y="24511"/>
                  </a:lnTo>
                  <a:lnTo>
                    <a:pt x="4883" y="24746"/>
                  </a:lnTo>
                  <a:lnTo>
                    <a:pt x="4782" y="24376"/>
                  </a:lnTo>
                  <a:lnTo>
                    <a:pt x="4714" y="24006"/>
                  </a:lnTo>
                  <a:lnTo>
                    <a:pt x="4950" y="23770"/>
                  </a:lnTo>
                  <a:close/>
                  <a:moveTo>
                    <a:pt x="4378" y="24309"/>
                  </a:moveTo>
                  <a:lnTo>
                    <a:pt x="4378" y="24679"/>
                  </a:lnTo>
                  <a:lnTo>
                    <a:pt x="4344" y="25083"/>
                  </a:lnTo>
                  <a:lnTo>
                    <a:pt x="4176" y="24477"/>
                  </a:lnTo>
                  <a:lnTo>
                    <a:pt x="4378" y="24309"/>
                  </a:lnTo>
                  <a:close/>
                  <a:moveTo>
                    <a:pt x="5219" y="24140"/>
                  </a:moveTo>
                  <a:lnTo>
                    <a:pt x="5320" y="24410"/>
                  </a:lnTo>
                  <a:lnTo>
                    <a:pt x="5421" y="24713"/>
                  </a:lnTo>
                  <a:lnTo>
                    <a:pt x="5455" y="24746"/>
                  </a:lnTo>
                  <a:lnTo>
                    <a:pt x="5017" y="25150"/>
                  </a:lnTo>
                  <a:lnTo>
                    <a:pt x="5017" y="25150"/>
                  </a:lnTo>
                  <a:lnTo>
                    <a:pt x="5118" y="24915"/>
                  </a:lnTo>
                  <a:lnTo>
                    <a:pt x="5186" y="24645"/>
                  </a:lnTo>
                  <a:lnTo>
                    <a:pt x="5186" y="24376"/>
                  </a:lnTo>
                  <a:lnTo>
                    <a:pt x="5219" y="24140"/>
                  </a:lnTo>
                  <a:close/>
                  <a:moveTo>
                    <a:pt x="3805" y="24814"/>
                  </a:moveTo>
                  <a:lnTo>
                    <a:pt x="3805" y="25352"/>
                  </a:lnTo>
                  <a:lnTo>
                    <a:pt x="3738" y="25857"/>
                  </a:lnTo>
                  <a:lnTo>
                    <a:pt x="3502" y="25083"/>
                  </a:lnTo>
                  <a:lnTo>
                    <a:pt x="3805" y="24814"/>
                  </a:lnTo>
                  <a:close/>
                  <a:moveTo>
                    <a:pt x="3199" y="25386"/>
                  </a:moveTo>
                  <a:lnTo>
                    <a:pt x="3199" y="25790"/>
                  </a:lnTo>
                  <a:lnTo>
                    <a:pt x="3199" y="26194"/>
                  </a:lnTo>
                  <a:lnTo>
                    <a:pt x="3065" y="25487"/>
                  </a:lnTo>
                  <a:lnTo>
                    <a:pt x="3199" y="25386"/>
                  </a:lnTo>
                  <a:close/>
                  <a:moveTo>
                    <a:pt x="4613" y="24645"/>
                  </a:moveTo>
                  <a:lnTo>
                    <a:pt x="4681" y="24915"/>
                  </a:lnTo>
                  <a:lnTo>
                    <a:pt x="4782" y="25184"/>
                  </a:lnTo>
                  <a:lnTo>
                    <a:pt x="4849" y="25251"/>
                  </a:lnTo>
                  <a:lnTo>
                    <a:pt x="4916" y="25251"/>
                  </a:lnTo>
                  <a:lnTo>
                    <a:pt x="4512" y="25655"/>
                  </a:lnTo>
                  <a:lnTo>
                    <a:pt x="4075" y="26093"/>
                  </a:lnTo>
                  <a:lnTo>
                    <a:pt x="3851" y="26338"/>
                  </a:lnTo>
                  <a:lnTo>
                    <a:pt x="3873" y="26295"/>
                  </a:lnTo>
                  <a:lnTo>
                    <a:pt x="3974" y="25992"/>
                  </a:lnTo>
                  <a:lnTo>
                    <a:pt x="4007" y="25655"/>
                  </a:lnTo>
                  <a:lnTo>
                    <a:pt x="4075" y="25016"/>
                  </a:lnTo>
                  <a:lnTo>
                    <a:pt x="4142" y="25319"/>
                  </a:lnTo>
                  <a:lnTo>
                    <a:pt x="4277" y="25588"/>
                  </a:lnTo>
                  <a:lnTo>
                    <a:pt x="4310" y="25655"/>
                  </a:lnTo>
                  <a:lnTo>
                    <a:pt x="4378" y="25655"/>
                  </a:lnTo>
                  <a:lnTo>
                    <a:pt x="4445" y="25622"/>
                  </a:lnTo>
                  <a:lnTo>
                    <a:pt x="4512" y="25588"/>
                  </a:lnTo>
                  <a:lnTo>
                    <a:pt x="4546" y="25352"/>
                  </a:lnTo>
                  <a:lnTo>
                    <a:pt x="4580" y="25117"/>
                  </a:lnTo>
                  <a:lnTo>
                    <a:pt x="4613" y="24645"/>
                  </a:lnTo>
                  <a:close/>
                  <a:moveTo>
                    <a:pt x="3435" y="25790"/>
                  </a:moveTo>
                  <a:lnTo>
                    <a:pt x="3637" y="26329"/>
                  </a:lnTo>
                  <a:lnTo>
                    <a:pt x="3704" y="26396"/>
                  </a:lnTo>
                  <a:lnTo>
                    <a:pt x="3772" y="26396"/>
                  </a:lnTo>
                  <a:lnTo>
                    <a:pt x="3820" y="26372"/>
                  </a:lnTo>
                  <a:lnTo>
                    <a:pt x="3368" y="26867"/>
                  </a:lnTo>
                  <a:lnTo>
                    <a:pt x="3435" y="26329"/>
                  </a:lnTo>
                  <a:lnTo>
                    <a:pt x="3435" y="25790"/>
                  </a:lnTo>
                  <a:close/>
                  <a:moveTo>
                    <a:pt x="11414" y="19999"/>
                  </a:moveTo>
                  <a:lnTo>
                    <a:pt x="11549" y="20235"/>
                  </a:lnTo>
                  <a:lnTo>
                    <a:pt x="11751" y="20437"/>
                  </a:lnTo>
                  <a:lnTo>
                    <a:pt x="12121" y="20807"/>
                  </a:lnTo>
                  <a:lnTo>
                    <a:pt x="12559" y="21278"/>
                  </a:lnTo>
                  <a:lnTo>
                    <a:pt x="12795" y="21480"/>
                  </a:lnTo>
                  <a:lnTo>
                    <a:pt x="13064" y="21649"/>
                  </a:lnTo>
                  <a:lnTo>
                    <a:pt x="12155" y="22524"/>
                  </a:lnTo>
                  <a:lnTo>
                    <a:pt x="9798" y="24780"/>
                  </a:lnTo>
                  <a:lnTo>
                    <a:pt x="7475" y="27036"/>
                  </a:lnTo>
                  <a:lnTo>
                    <a:pt x="7441" y="27036"/>
                  </a:lnTo>
                  <a:lnTo>
                    <a:pt x="6936" y="26531"/>
                  </a:lnTo>
                  <a:lnTo>
                    <a:pt x="6465" y="26059"/>
                  </a:lnTo>
                  <a:lnTo>
                    <a:pt x="5994" y="25554"/>
                  </a:lnTo>
                  <a:lnTo>
                    <a:pt x="5522" y="25016"/>
                  </a:lnTo>
                  <a:lnTo>
                    <a:pt x="6499" y="24174"/>
                  </a:lnTo>
                  <a:lnTo>
                    <a:pt x="6566" y="24140"/>
                  </a:lnTo>
                  <a:lnTo>
                    <a:pt x="7677" y="23231"/>
                  </a:lnTo>
                  <a:lnTo>
                    <a:pt x="7711" y="23299"/>
                  </a:lnTo>
                  <a:lnTo>
                    <a:pt x="7845" y="23299"/>
                  </a:lnTo>
                  <a:lnTo>
                    <a:pt x="7879" y="23231"/>
                  </a:lnTo>
                  <a:lnTo>
                    <a:pt x="7913" y="23029"/>
                  </a:lnTo>
                  <a:lnTo>
                    <a:pt x="9226" y="21952"/>
                  </a:lnTo>
                  <a:lnTo>
                    <a:pt x="10337" y="20975"/>
                  </a:lnTo>
                  <a:lnTo>
                    <a:pt x="11414" y="19999"/>
                  </a:lnTo>
                  <a:close/>
                  <a:moveTo>
                    <a:pt x="21111" y="14410"/>
                  </a:moveTo>
                  <a:lnTo>
                    <a:pt x="21077" y="14612"/>
                  </a:lnTo>
                  <a:lnTo>
                    <a:pt x="21043" y="14848"/>
                  </a:lnTo>
                  <a:lnTo>
                    <a:pt x="20909" y="15252"/>
                  </a:lnTo>
                  <a:lnTo>
                    <a:pt x="20707" y="15656"/>
                  </a:lnTo>
                  <a:lnTo>
                    <a:pt x="20471" y="15993"/>
                  </a:lnTo>
                  <a:lnTo>
                    <a:pt x="20000" y="16599"/>
                  </a:lnTo>
                  <a:lnTo>
                    <a:pt x="19528" y="17171"/>
                  </a:lnTo>
                  <a:lnTo>
                    <a:pt x="18990" y="17710"/>
                  </a:lnTo>
                  <a:lnTo>
                    <a:pt x="18451" y="18215"/>
                  </a:lnTo>
                  <a:lnTo>
                    <a:pt x="17340" y="19225"/>
                  </a:lnTo>
                  <a:lnTo>
                    <a:pt x="16229" y="20201"/>
                  </a:lnTo>
                  <a:lnTo>
                    <a:pt x="15084" y="21177"/>
                  </a:lnTo>
                  <a:lnTo>
                    <a:pt x="14007" y="22187"/>
                  </a:lnTo>
                  <a:lnTo>
                    <a:pt x="12896" y="23265"/>
                  </a:lnTo>
                  <a:lnTo>
                    <a:pt x="11751" y="24342"/>
                  </a:lnTo>
                  <a:lnTo>
                    <a:pt x="10572" y="25352"/>
                  </a:lnTo>
                  <a:lnTo>
                    <a:pt x="9394" y="26329"/>
                  </a:lnTo>
                  <a:lnTo>
                    <a:pt x="8317" y="27271"/>
                  </a:lnTo>
                  <a:lnTo>
                    <a:pt x="9327" y="26329"/>
                  </a:lnTo>
                  <a:lnTo>
                    <a:pt x="10303" y="25386"/>
                  </a:lnTo>
                  <a:lnTo>
                    <a:pt x="12727" y="23231"/>
                  </a:lnTo>
                  <a:lnTo>
                    <a:pt x="13906" y="22120"/>
                  </a:lnTo>
                  <a:lnTo>
                    <a:pt x="15050" y="21009"/>
                  </a:lnTo>
                  <a:lnTo>
                    <a:pt x="15589" y="20504"/>
                  </a:lnTo>
                  <a:lnTo>
                    <a:pt x="16128" y="20033"/>
                  </a:lnTo>
                  <a:lnTo>
                    <a:pt x="17205" y="19124"/>
                  </a:lnTo>
                  <a:lnTo>
                    <a:pt x="18282" y="18181"/>
                  </a:lnTo>
                  <a:lnTo>
                    <a:pt x="18821" y="17710"/>
                  </a:lnTo>
                  <a:lnTo>
                    <a:pt x="19360" y="17205"/>
                  </a:lnTo>
                  <a:lnTo>
                    <a:pt x="19697" y="16834"/>
                  </a:lnTo>
                  <a:lnTo>
                    <a:pt x="20033" y="16430"/>
                  </a:lnTo>
                  <a:lnTo>
                    <a:pt x="20336" y="16026"/>
                  </a:lnTo>
                  <a:lnTo>
                    <a:pt x="20606" y="15589"/>
                  </a:lnTo>
                  <a:lnTo>
                    <a:pt x="20774" y="15353"/>
                  </a:lnTo>
                  <a:lnTo>
                    <a:pt x="20909" y="15050"/>
                  </a:lnTo>
                  <a:lnTo>
                    <a:pt x="21043" y="14747"/>
                  </a:lnTo>
                  <a:lnTo>
                    <a:pt x="21077" y="14444"/>
                  </a:lnTo>
                  <a:lnTo>
                    <a:pt x="21111" y="14410"/>
                  </a:lnTo>
                  <a:close/>
                  <a:moveTo>
                    <a:pt x="2661" y="25891"/>
                  </a:moveTo>
                  <a:lnTo>
                    <a:pt x="2627" y="26699"/>
                  </a:lnTo>
                  <a:lnTo>
                    <a:pt x="2593" y="27137"/>
                  </a:lnTo>
                  <a:lnTo>
                    <a:pt x="2526" y="27541"/>
                  </a:lnTo>
                  <a:lnTo>
                    <a:pt x="2425" y="27204"/>
                  </a:lnTo>
                  <a:lnTo>
                    <a:pt x="2391" y="26901"/>
                  </a:lnTo>
                  <a:lnTo>
                    <a:pt x="2324" y="26228"/>
                  </a:lnTo>
                  <a:lnTo>
                    <a:pt x="2661" y="25891"/>
                  </a:lnTo>
                  <a:close/>
                  <a:moveTo>
                    <a:pt x="2896" y="25925"/>
                  </a:moveTo>
                  <a:lnTo>
                    <a:pt x="2997" y="26463"/>
                  </a:lnTo>
                  <a:lnTo>
                    <a:pt x="3098" y="27036"/>
                  </a:lnTo>
                  <a:lnTo>
                    <a:pt x="3132" y="27069"/>
                  </a:lnTo>
                  <a:lnTo>
                    <a:pt x="3166" y="27103"/>
                  </a:lnTo>
                  <a:lnTo>
                    <a:pt x="2762" y="27608"/>
                  </a:lnTo>
                  <a:lnTo>
                    <a:pt x="2829" y="27170"/>
                  </a:lnTo>
                  <a:lnTo>
                    <a:pt x="2863" y="26766"/>
                  </a:lnTo>
                  <a:lnTo>
                    <a:pt x="2896" y="25925"/>
                  </a:lnTo>
                  <a:close/>
                  <a:moveTo>
                    <a:pt x="2021" y="26531"/>
                  </a:moveTo>
                  <a:lnTo>
                    <a:pt x="1987" y="27204"/>
                  </a:lnTo>
                  <a:lnTo>
                    <a:pt x="1920" y="27877"/>
                  </a:lnTo>
                  <a:lnTo>
                    <a:pt x="1684" y="26867"/>
                  </a:lnTo>
                  <a:lnTo>
                    <a:pt x="2021" y="26531"/>
                  </a:lnTo>
                  <a:close/>
                  <a:moveTo>
                    <a:pt x="1415" y="27170"/>
                  </a:moveTo>
                  <a:lnTo>
                    <a:pt x="1415" y="27776"/>
                  </a:lnTo>
                  <a:lnTo>
                    <a:pt x="1381" y="28349"/>
                  </a:lnTo>
                  <a:lnTo>
                    <a:pt x="1280" y="27911"/>
                  </a:lnTo>
                  <a:lnTo>
                    <a:pt x="1145" y="27440"/>
                  </a:lnTo>
                  <a:lnTo>
                    <a:pt x="1415" y="27170"/>
                  </a:lnTo>
                  <a:close/>
                  <a:moveTo>
                    <a:pt x="2223" y="27372"/>
                  </a:moveTo>
                  <a:lnTo>
                    <a:pt x="2324" y="27675"/>
                  </a:lnTo>
                  <a:lnTo>
                    <a:pt x="2458" y="27945"/>
                  </a:lnTo>
                  <a:lnTo>
                    <a:pt x="2458" y="27978"/>
                  </a:lnTo>
                  <a:lnTo>
                    <a:pt x="2056" y="28443"/>
                  </a:lnTo>
                  <a:lnTo>
                    <a:pt x="2056" y="28443"/>
                  </a:lnTo>
                  <a:lnTo>
                    <a:pt x="2155" y="27911"/>
                  </a:lnTo>
                  <a:lnTo>
                    <a:pt x="2223" y="27372"/>
                  </a:lnTo>
                  <a:close/>
                  <a:moveTo>
                    <a:pt x="977" y="27642"/>
                  </a:moveTo>
                  <a:lnTo>
                    <a:pt x="1044" y="27945"/>
                  </a:lnTo>
                  <a:lnTo>
                    <a:pt x="1112" y="28281"/>
                  </a:lnTo>
                  <a:lnTo>
                    <a:pt x="1213" y="28584"/>
                  </a:lnTo>
                  <a:lnTo>
                    <a:pt x="1347" y="28887"/>
                  </a:lnTo>
                  <a:lnTo>
                    <a:pt x="1415" y="28955"/>
                  </a:lnTo>
                  <a:lnTo>
                    <a:pt x="1482" y="28955"/>
                  </a:lnTo>
                  <a:lnTo>
                    <a:pt x="1549" y="28921"/>
                  </a:lnTo>
                  <a:lnTo>
                    <a:pt x="1583" y="28854"/>
                  </a:lnTo>
                  <a:lnTo>
                    <a:pt x="1650" y="28349"/>
                  </a:lnTo>
                  <a:lnTo>
                    <a:pt x="1650" y="27810"/>
                  </a:lnTo>
                  <a:lnTo>
                    <a:pt x="1819" y="28450"/>
                  </a:lnTo>
                  <a:lnTo>
                    <a:pt x="1852" y="28517"/>
                  </a:lnTo>
                  <a:lnTo>
                    <a:pt x="1953" y="28517"/>
                  </a:lnTo>
                  <a:lnTo>
                    <a:pt x="2021" y="28483"/>
                  </a:lnTo>
                  <a:lnTo>
                    <a:pt x="1482" y="29123"/>
                  </a:lnTo>
                  <a:lnTo>
                    <a:pt x="910" y="29695"/>
                  </a:lnTo>
                  <a:lnTo>
                    <a:pt x="910" y="29224"/>
                  </a:lnTo>
                  <a:lnTo>
                    <a:pt x="910" y="28719"/>
                  </a:lnTo>
                  <a:lnTo>
                    <a:pt x="910" y="28180"/>
                  </a:lnTo>
                  <a:lnTo>
                    <a:pt x="910" y="27675"/>
                  </a:lnTo>
                  <a:lnTo>
                    <a:pt x="977" y="27642"/>
                  </a:lnTo>
                  <a:close/>
                  <a:moveTo>
                    <a:pt x="405" y="28281"/>
                  </a:moveTo>
                  <a:lnTo>
                    <a:pt x="337" y="29123"/>
                  </a:lnTo>
                  <a:lnTo>
                    <a:pt x="304" y="29662"/>
                  </a:lnTo>
                  <a:lnTo>
                    <a:pt x="270" y="29763"/>
                  </a:lnTo>
                  <a:lnTo>
                    <a:pt x="236" y="29628"/>
                  </a:lnTo>
                  <a:lnTo>
                    <a:pt x="203" y="29359"/>
                  </a:lnTo>
                  <a:lnTo>
                    <a:pt x="203" y="28955"/>
                  </a:lnTo>
                  <a:lnTo>
                    <a:pt x="203" y="28753"/>
                  </a:lnTo>
                  <a:lnTo>
                    <a:pt x="169" y="28551"/>
                  </a:lnTo>
                  <a:lnTo>
                    <a:pt x="203" y="28517"/>
                  </a:lnTo>
                  <a:lnTo>
                    <a:pt x="270" y="28483"/>
                  </a:lnTo>
                  <a:lnTo>
                    <a:pt x="304" y="28450"/>
                  </a:lnTo>
                  <a:lnTo>
                    <a:pt x="304" y="28382"/>
                  </a:lnTo>
                  <a:lnTo>
                    <a:pt x="405" y="28281"/>
                  </a:lnTo>
                  <a:close/>
                  <a:moveTo>
                    <a:pt x="18653" y="17003"/>
                  </a:moveTo>
                  <a:lnTo>
                    <a:pt x="18181" y="17407"/>
                  </a:lnTo>
                  <a:lnTo>
                    <a:pt x="17744" y="17811"/>
                  </a:lnTo>
                  <a:lnTo>
                    <a:pt x="15522" y="20066"/>
                  </a:lnTo>
                  <a:lnTo>
                    <a:pt x="13266" y="22255"/>
                  </a:lnTo>
                  <a:lnTo>
                    <a:pt x="12155" y="23332"/>
                  </a:lnTo>
                  <a:lnTo>
                    <a:pt x="10977" y="24376"/>
                  </a:lnTo>
                  <a:lnTo>
                    <a:pt x="9832" y="25386"/>
                  </a:lnTo>
                  <a:lnTo>
                    <a:pt x="8687" y="26463"/>
                  </a:lnTo>
                  <a:lnTo>
                    <a:pt x="6532" y="28618"/>
                  </a:lnTo>
                  <a:lnTo>
                    <a:pt x="5994" y="29123"/>
                  </a:lnTo>
                  <a:lnTo>
                    <a:pt x="5421" y="29628"/>
                  </a:lnTo>
                  <a:lnTo>
                    <a:pt x="4277" y="30638"/>
                  </a:lnTo>
                  <a:lnTo>
                    <a:pt x="3267" y="31615"/>
                  </a:lnTo>
                  <a:lnTo>
                    <a:pt x="2762" y="32086"/>
                  </a:lnTo>
                  <a:lnTo>
                    <a:pt x="2492" y="32288"/>
                  </a:lnTo>
                  <a:lnTo>
                    <a:pt x="2223" y="32490"/>
                  </a:lnTo>
                  <a:lnTo>
                    <a:pt x="1785" y="32759"/>
                  </a:lnTo>
                  <a:lnTo>
                    <a:pt x="2054" y="32524"/>
                  </a:lnTo>
                  <a:lnTo>
                    <a:pt x="2324" y="32254"/>
                  </a:lnTo>
                  <a:lnTo>
                    <a:pt x="2795" y="31749"/>
                  </a:lnTo>
                  <a:lnTo>
                    <a:pt x="3704" y="30874"/>
                  </a:lnTo>
                  <a:lnTo>
                    <a:pt x="4580" y="30032"/>
                  </a:lnTo>
                  <a:lnTo>
                    <a:pt x="6431" y="28382"/>
                  </a:lnTo>
                  <a:lnTo>
                    <a:pt x="8317" y="26632"/>
                  </a:lnTo>
                  <a:lnTo>
                    <a:pt x="10168" y="24847"/>
                  </a:lnTo>
                  <a:lnTo>
                    <a:pt x="11987" y="23063"/>
                  </a:lnTo>
                  <a:lnTo>
                    <a:pt x="13838" y="21278"/>
                  </a:lnTo>
                  <a:lnTo>
                    <a:pt x="15522" y="19662"/>
                  </a:lnTo>
                  <a:lnTo>
                    <a:pt x="16330" y="18888"/>
                  </a:lnTo>
                  <a:lnTo>
                    <a:pt x="17205" y="18114"/>
                  </a:lnTo>
                  <a:lnTo>
                    <a:pt x="17912" y="17541"/>
                  </a:lnTo>
                  <a:lnTo>
                    <a:pt x="18653" y="17003"/>
                  </a:lnTo>
                  <a:close/>
                  <a:moveTo>
                    <a:pt x="8115" y="0"/>
                  </a:moveTo>
                  <a:lnTo>
                    <a:pt x="4479" y="2929"/>
                  </a:lnTo>
                  <a:lnTo>
                    <a:pt x="3940" y="3401"/>
                  </a:lnTo>
                  <a:lnTo>
                    <a:pt x="3401" y="3872"/>
                  </a:lnTo>
                  <a:lnTo>
                    <a:pt x="2930" y="4377"/>
                  </a:lnTo>
                  <a:lnTo>
                    <a:pt x="2458" y="4882"/>
                  </a:lnTo>
                  <a:lnTo>
                    <a:pt x="1886" y="5555"/>
                  </a:lnTo>
                  <a:lnTo>
                    <a:pt x="1314" y="6195"/>
                  </a:lnTo>
                  <a:lnTo>
                    <a:pt x="1011" y="6532"/>
                  </a:lnTo>
                  <a:lnTo>
                    <a:pt x="708" y="6801"/>
                  </a:lnTo>
                  <a:lnTo>
                    <a:pt x="371" y="7071"/>
                  </a:lnTo>
                  <a:lnTo>
                    <a:pt x="1" y="7340"/>
                  </a:lnTo>
                  <a:lnTo>
                    <a:pt x="1" y="7609"/>
                  </a:lnTo>
                  <a:lnTo>
                    <a:pt x="102" y="7542"/>
                  </a:lnTo>
                  <a:lnTo>
                    <a:pt x="236" y="7744"/>
                  </a:lnTo>
                  <a:lnTo>
                    <a:pt x="371" y="7879"/>
                  </a:lnTo>
                  <a:lnTo>
                    <a:pt x="708" y="8182"/>
                  </a:lnTo>
                  <a:lnTo>
                    <a:pt x="1078" y="8518"/>
                  </a:lnTo>
                  <a:lnTo>
                    <a:pt x="1415" y="8889"/>
                  </a:lnTo>
                  <a:lnTo>
                    <a:pt x="1718" y="9259"/>
                  </a:lnTo>
                  <a:lnTo>
                    <a:pt x="2021" y="9629"/>
                  </a:lnTo>
                  <a:lnTo>
                    <a:pt x="3267" y="11245"/>
                  </a:lnTo>
                  <a:lnTo>
                    <a:pt x="3906" y="12020"/>
                  </a:lnTo>
                  <a:lnTo>
                    <a:pt x="4243" y="12424"/>
                  </a:lnTo>
                  <a:lnTo>
                    <a:pt x="4613" y="12760"/>
                  </a:lnTo>
                  <a:lnTo>
                    <a:pt x="5017" y="13164"/>
                  </a:lnTo>
                  <a:lnTo>
                    <a:pt x="5388" y="13568"/>
                  </a:lnTo>
                  <a:lnTo>
                    <a:pt x="6061" y="14444"/>
                  </a:lnTo>
                  <a:lnTo>
                    <a:pt x="6364" y="14814"/>
                  </a:lnTo>
                  <a:lnTo>
                    <a:pt x="6701" y="15185"/>
                  </a:lnTo>
                  <a:lnTo>
                    <a:pt x="7374" y="15858"/>
                  </a:lnTo>
                  <a:lnTo>
                    <a:pt x="8014" y="16632"/>
                  </a:lnTo>
                  <a:lnTo>
                    <a:pt x="8687" y="17373"/>
                  </a:lnTo>
                  <a:lnTo>
                    <a:pt x="9024" y="17777"/>
                  </a:lnTo>
                  <a:lnTo>
                    <a:pt x="9360" y="18114"/>
                  </a:lnTo>
                  <a:lnTo>
                    <a:pt x="9731" y="18417"/>
                  </a:lnTo>
                  <a:lnTo>
                    <a:pt x="10168" y="18686"/>
                  </a:lnTo>
                  <a:lnTo>
                    <a:pt x="9125" y="19696"/>
                  </a:lnTo>
                  <a:lnTo>
                    <a:pt x="9024" y="19696"/>
                  </a:lnTo>
                  <a:lnTo>
                    <a:pt x="8990" y="19730"/>
                  </a:lnTo>
                  <a:lnTo>
                    <a:pt x="8990" y="19797"/>
                  </a:lnTo>
                  <a:lnTo>
                    <a:pt x="8956" y="19831"/>
                  </a:lnTo>
                  <a:lnTo>
                    <a:pt x="8956" y="19864"/>
                  </a:lnTo>
                  <a:lnTo>
                    <a:pt x="8047" y="20740"/>
                  </a:lnTo>
                  <a:lnTo>
                    <a:pt x="7105" y="21581"/>
                  </a:lnTo>
                  <a:lnTo>
                    <a:pt x="5219" y="23231"/>
                  </a:lnTo>
                  <a:lnTo>
                    <a:pt x="5186" y="23097"/>
                  </a:lnTo>
                  <a:lnTo>
                    <a:pt x="5118" y="23029"/>
                  </a:lnTo>
                  <a:lnTo>
                    <a:pt x="5051" y="23029"/>
                  </a:lnTo>
                  <a:lnTo>
                    <a:pt x="4950" y="23063"/>
                  </a:lnTo>
                  <a:lnTo>
                    <a:pt x="4950" y="23130"/>
                  </a:lnTo>
                  <a:lnTo>
                    <a:pt x="4950" y="23501"/>
                  </a:lnTo>
                  <a:lnTo>
                    <a:pt x="4681" y="23736"/>
                  </a:lnTo>
                  <a:lnTo>
                    <a:pt x="4647" y="23669"/>
                  </a:lnTo>
                  <a:lnTo>
                    <a:pt x="4613" y="23635"/>
                  </a:lnTo>
                  <a:lnTo>
                    <a:pt x="4580" y="23602"/>
                  </a:lnTo>
                  <a:lnTo>
                    <a:pt x="4479" y="23602"/>
                  </a:lnTo>
                  <a:lnTo>
                    <a:pt x="3772" y="22928"/>
                  </a:lnTo>
                  <a:lnTo>
                    <a:pt x="3065" y="22255"/>
                  </a:lnTo>
                  <a:lnTo>
                    <a:pt x="1718" y="20841"/>
                  </a:lnTo>
                  <a:lnTo>
                    <a:pt x="68" y="19191"/>
                  </a:lnTo>
                  <a:lnTo>
                    <a:pt x="1" y="19090"/>
                  </a:lnTo>
                  <a:lnTo>
                    <a:pt x="1" y="19393"/>
                  </a:lnTo>
                  <a:lnTo>
                    <a:pt x="135" y="19528"/>
                  </a:lnTo>
                  <a:lnTo>
                    <a:pt x="1751" y="21211"/>
                  </a:lnTo>
                  <a:lnTo>
                    <a:pt x="3031" y="22558"/>
                  </a:lnTo>
                  <a:lnTo>
                    <a:pt x="3704" y="23231"/>
                  </a:lnTo>
                  <a:lnTo>
                    <a:pt x="4411" y="23871"/>
                  </a:lnTo>
                  <a:lnTo>
                    <a:pt x="4378" y="23972"/>
                  </a:lnTo>
                  <a:lnTo>
                    <a:pt x="4108" y="24241"/>
                  </a:lnTo>
                  <a:lnTo>
                    <a:pt x="4075" y="24140"/>
                  </a:lnTo>
                  <a:lnTo>
                    <a:pt x="4041" y="24073"/>
                  </a:lnTo>
                  <a:lnTo>
                    <a:pt x="3940" y="24073"/>
                  </a:lnTo>
                  <a:lnTo>
                    <a:pt x="3873" y="24107"/>
                  </a:lnTo>
                  <a:lnTo>
                    <a:pt x="3839" y="24174"/>
                  </a:lnTo>
                  <a:lnTo>
                    <a:pt x="3839" y="24477"/>
                  </a:lnTo>
                  <a:lnTo>
                    <a:pt x="3401" y="24847"/>
                  </a:lnTo>
                  <a:lnTo>
                    <a:pt x="3401" y="24814"/>
                  </a:lnTo>
                  <a:lnTo>
                    <a:pt x="3334" y="24746"/>
                  </a:lnTo>
                  <a:lnTo>
                    <a:pt x="3267" y="24746"/>
                  </a:lnTo>
                  <a:lnTo>
                    <a:pt x="3199" y="24780"/>
                  </a:lnTo>
                  <a:lnTo>
                    <a:pt x="3166" y="24814"/>
                  </a:lnTo>
                  <a:lnTo>
                    <a:pt x="3166" y="24847"/>
                  </a:lnTo>
                  <a:lnTo>
                    <a:pt x="3166" y="25083"/>
                  </a:lnTo>
                  <a:lnTo>
                    <a:pt x="2997" y="25218"/>
                  </a:lnTo>
                  <a:lnTo>
                    <a:pt x="2997" y="25150"/>
                  </a:lnTo>
                  <a:lnTo>
                    <a:pt x="2930" y="25083"/>
                  </a:lnTo>
                  <a:lnTo>
                    <a:pt x="2863" y="25049"/>
                  </a:lnTo>
                  <a:lnTo>
                    <a:pt x="2795" y="25083"/>
                  </a:lnTo>
                  <a:lnTo>
                    <a:pt x="2762" y="25150"/>
                  </a:lnTo>
                  <a:lnTo>
                    <a:pt x="2694" y="25521"/>
                  </a:lnTo>
                  <a:lnTo>
                    <a:pt x="2256" y="25925"/>
                  </a:lnTo>
                  <a:lnTo>
                    <a:pt x="2256" y="25857"/>
                  </a:lnTo>
                  <a:lnTo>
                    <a:pt x="2223" y="25824"/>
                  </a:lnTo>
                  <a:lnTo>
                    <a:pt x="2189" y="25790"/>
                  </a:lnTo>
                  <a:lnTo>
                    <a:pt x="2122" y="25790"/>
                  </a:lnTo>
                  <a:lnTo>
                    <a:pt x="2054" y="25824"/>
                  </a:lnTo>
                  <a:lnTo>
                    <a:pt x="2021" y="25891"/>
                  </a:lnTo>
                  <a:lnTo>
                    <a:pt x="2021" y="26160"/>
                  </a:lnTo>
                  <a:lnTo>
                    <a:pt x="1617" y="26564"/>
                  </a:lnTo>
                  <a:lnTo>
                    <a:pt x="1549" y="26531"/>
                  </a:lnTo>
                  <a:lnTo>
                    <a:pt x="1482" y="26531"/>
                  </a:lnTo>
                  <a:lnTo>
                    <a:pt x="1415" y="26564"/>
                  </a:lnTo>
                  <a:lnTo>
                    <a:pt x="1381" y="26632"/>
                  </a:lnTo>
                  <a:lnTo>
                    <a:pt x="1381" y="26766"/>
                  </a:lnTo>
                  <a:lnTo>
                    <a:pt x="1011" y="27170"/>
                  </a:lnTo>
                  <a:lnTo>
                    <a:pt x="977" y="27103"/>
                  </a:lnTo>
                  <a:lnTo>
                    <a:pt x="943" y="27036"/>
                  </a:lnTo>
                  <a:lnTo>
                    <a:pt x="876" y="27036"/>
                  </a:lnTo>
                  <a:lnTo>
                    <a:pt x="809" y="27069"/>
                  </a:lnTo>
                  <a:lnTo>
                    <a:pt x="775" y="27137"/>
                  </a:lnTo>
                  <a:lnTo>
                    <a:pt x="708" y="27507"/>
                  </a:lnTo>
                  <a:lnTo>
                    <a:pt x="640" y="27574"/>
                  </a:lnTo>
                  <a:lnTo>
                    <a:pt x="607" y="27541"/>
                  </a:lnTo>
                  <a:lnTo>
                    <a:pt x="607" y="27507"/>
                  </a:lnTo>
                  <a:lnTo>
                    <a:pt x="506" y="27473"/>
                  </a:lnTo>
                  <a:lnTo>
                    <a:pt x="438" y="27507"/>
                  </a:lnTo>
                  <a:lnTo>
                    <a:pt x="405" y="27541"/>
                  </a:lnTo>
                  <a:lnTo>
                    <a:pt x="405" y="27574"/>
                  </a:lnTo>
                  <a:lnTo>
                    <a:pt x="405" y="27844"/>
                  </a:lnTo>
                  <a:lnTo>
                    <a:pt x="102" y="28214"/>
                  </a:lnTo>
                  <a:lnTo>
                    <a:pt x="34" y="28214"/>
                  </a:lnTo>
                  <a:lnTo>
                    <a:pt x="1" y="28281"/>
                  </a:lnTo>
                  <a:lnTo>
                    <a:pt x="1" y="29527"/>
                  </a:lnTo>
                  <a:lnTo>
                    <a:pt x="34" y="29897"/>
                  </a:lnTo>
                  <a:lnTo>
                    <a:pt x="68" y="29965"/>
                  </a:lnTo>
                  <a:lnTo>
                    <a:pt x="135" y="29998"/>
                  </a:lnTo>
                  <a:lnTo>
                    <a:pt x="371" y="29998"/>
                  </a:lnTo>
                  <a:lnTo>
                    <a:pt x="438" y="29965"/>
                  </a:lnTo>
                  <a:lnTo>
                    <a:pt x="472" y="29897"/>
                  </a:lnTo>
                  <a:lnTo>
                    <a:pt x="573" y="29258"/>
                  </a:lnTo>
                  <a:lnTo>
                    <a:pt x="674" y="29763"/>
                  </a:lnTo>
                  <a:lnTo>
                    <a:pt x="708" y="29830"/>
                  </a:lnTo>
                  <a:lnTo>
                    <a:pt x="775" y="29830"/>
                  </a:lnTo>
                  <a:lnTo>
                    <a:pt x="405" y="30200"/>
                  </a:lnTo>
                  <a:lnTo>
                    <a:pt x="1" y="30537"/>
                  </a:lnTo>
                  <a:lnTo>
                    <a:pt x="1" y="30806"/>
                  </a:lnTo>
                  <a:lnTo>
                    <a:pt x="573" y="30369"/>
                  </a:lnTo>
                  <a:lnTo>
                    <a:pt x="1112" y="29864"/>
                  </a:lnTo>
                  <a:lnTo>
                    <a:pt x="1617" y="29325"/>
                  </a:lnTo>
                  <a:lnTo>
                    <a:pt x="2088" y="28786"/>
                  </a:lnTo>
                  <a:lnTo>
                    <a:pt x="3031" y="27675"/>
                  </a:lnTo>
                  <a:lnTo>
                    <a:pt x="3974" y="26564"/>
                  </a:lnTo>
                  <a:lnTo>
                    <a:pt x="4647" y="25857"/>
                  </a:lnTo>
                  <a:lnTo>
                    <a:pt x="5354" y="25184"/>
                  </a:lnTo>
                  <a:lnTo>
                    <a:pt x="5792" y="25723"/>
                  </a:lnTo>
                  <a:lnTo>
                    <a:pt x="6263" y="26228"/>
                  </a:lnTo>
                  <a:lnTo>
                    <a:pt x="6768" y="26699"/>
                  </a:lnTo>
                  <a:lnTo>
                    <a:pt x="7273" y="27204"/>
                  </a:lnTo>
                  <a:lnTo>
                    <a:pt x="7307" y="27204"/>
                  </a:lnTo>
                  <a:lnTo>
                    <a:pt x="6196" y="28214"/>
                  </a:lnTo>
                  <a:lnTo>
                    <a:pt x="5118" y="29224"/>
                  </a:lnTo>
                  <a:lnTo>
                    <a:pt x="4243" y="29998"/>
                  </a:lnTo>
                  <a:lnTo>
                    <a:pt x="3435" y="30806"/>
                  </a:lnTo>
                  <a:lnTo>
                    <a:pt x="2627" y="31615"/>
                  </a:lnTo>
                  <a:lnTo>
                    <a:pt x="1785" y="32389"/>
                  </a:lnTo>
                  <a:lnTo>
                    <a:pt x="1448" y="32658"/>
                  </a:lnTo>
                  <a:lnTo>
                    <a:pt x="1112" y="32894"/>
                  </a:lnTo>
                  <a:lnTo>
                    <a:pt x="371" y="33264"/>
                  </a:lnTo>
                  <a:lnTo>
                    <a:pt x="169" y="33365"/>
                  </a:lnTo>
                  <a:lnTo>
                    <a:pt x="1" y="33500"/>
                  </a:lnTo>
                  <a:lnTo>
                    <a:pt x="1" y="33668"/>
                  </a:lnTo>
                  <a:lnTo>
                    <a:pt x="169" y="33668"/>
                  </a:lnTo>
                  <a:lnTo>
                    <a:pt x="472" y="33466"/>
                  </a:lnTo>
                  <a:lnTo>
                    <a:pt x="775" y="33332"/>
                  </a:lnTo>
                  <a:lnTo>
                    <a:pt x="1347" y="33062"/>
                  </a:lnTo>
                  <a:lnTo>
                    <a:pt x="1347" y="33062"/>
                  </a:lnTo>
                  <a:lnTo>
                    <a:pt x="1078" y="33332"/>
                  </a:lnTo>
                  <a:lnTo>
                    <a:pt x="910" y="33500"/>
                  </a:lnTo>
                  <a:lnTo>
                    <a:pt x="809" y="33668"/>
                  </a:lnTo>
                  <a:lnTo>
                    <a:pt x="910" y="33668"/>
                  </a:lnTo>
                  <a:lnTo>
                    <a:pt x="1078" y="33466"/>
                  </a:lnTo>
                  <a:lnTo>
                    <a:pt x="1280" y="33264"/>
                  </a:lnTo>
                  <a:lnTo>
                    <a:pt x="1482" y="33096"/>
                  </a:lnTo>
                  <a:lnTo>
                    <a:pt x="1718" y="32928"/>
                  </a:lnTo>
                  <a:lnTo>
                    <a:pt x="2189" y="32625"/>
                  </a:lnTo>
                  <a:lnTo>
                    <a:pt x="2627" y="32322"/>
                  </a:lnTo>
                  <a:lnTo>
                    <a:pt x="3199" y="31850"/>
                  </a:lnTo>
                  <a:lnTo>
                    <a:pt x="3738" y="31345"/>
                  </a:lnTo>
                  <a:lnTo>
                    <a:pt x="4277" y="30806"/>
                  </a:lnTo>
                  <a:lnTo>
                    <a:pt x="4815" y="30301"/>
                  </a:lnTo>
                  <a:lnTo>
                    <a:pt x="5926" y="29291"/>
                  </a:lnTo>
                  <a:lnTo>
                    <a:pt x="6499" y="28786"/>
                  </a:lnTo>
                  <a:lnTo>
                    <a:pt x="7037" y="28248"/>
                  </a:lnTo>
                  <a:lnTo>
                    <a:pt x="8115" y="27170"/>
                  </a:lnTo>
                  <a:lnTo>
                    <a:pt x="9192" y="26093"/>
                  </a:lnTo>
                  <a:lnTo>
                    <a:pt x="9764" y="25588"/>
                  </a:lnTo>
                  <a:lnTo>
                    <a:pt x="10337" y="25049"/>
                  </a:lnTo>
                  <a:lnTo>
                    <a:pt x="11482" y="24039"/>
                  </a:lnTo>
                  <a:lnTo>
                    <a:pt x="12660" y="22962"/>
                  </a:lnTo>
                  <a:lnTo>
                    <a:pt x="13805" y="21884"/>
                  </a:lnTo>
                  <a:lnTo>
                    <a:pt x="16027" y="19662"/>
                  </a:lnTo>
                  <a:lnTo>
                    <a:pt x="18249" y="17440"/>
                  </a:lnTo>
                  <a:lnTo>
                    <a:pt x="18855" y="16902"/>
                  </a:lnTo>
                  <a:lnTo>
                    <a:pt x="19495" y="16363"/>
                  </a:lnTo>
                  <a:lnTo>
                    <a:pt x="19225" y="16801"/>
                  </a:lnTo>
                  <a:lnTo>
                    <a:pt x="18821" y="17306"/>
                  </a:lnTo>
                  <a:lnTo>
                    <a:pt x="18350" y="17811"/>
                  </a:lnTo>
                  <a:lnTo>
                    <a:pt x="18148" y="17979"/>
                  </a:lnTo>
                  <a:lnTo>
                    <a:pt x="17912" y="18147"/>
                  </a:lnTo>
                  <a:lnTo>
                    <a:pt x="17474" y="18450"/>
                  </a:lnTo>
                  <a:lnTo>
                    <a:pt x="17676" y="18383"/>
                  </a:lnTo>
                  <a:lnTo>
                    <a:pt x="17912" y="18282"/>
                  </a:lnTo>
                  <a:lnTo>
                    <a:pt x="18282" y="17979"/>
                  </a:lnTo>
                  <a:lnTo>
                    <a:pt x="18484" y="17777"/>
                  </a:lnTo>
                  <a:lnTo>
                    <a:pt x="18720" y="17541"/>
                  </a:lnTo>
                  <a:lnTo>
                    <a:pt x="19091" y="17070"/>
                  </a:lnTo>
                  <a:lnTo>
                    <a:pt x="19427" y="16599"/>
                  </a:lnTo>
                  <a:lnTo>
                    <a:pt x="19730" y="16161"/>
                  </a:lnTo>
                  <a:lnTo>
                    <a:pt x="20067" y="15858"/>
                  </a:lnTo>
                  <a:lnTo>
                    <a:pt x="20370" y="15521"/>
                  </a:lnTo>
                  <a:lnTo>
                    <a:pt x="20639" y="15185"/>
                  </a:lnTo>
                  <a:lnTo>
                    <a:pt x="20875" y="14814"/>
                  </a:lnTo>
                  <a:lnTo>
                    <a:pt x="20740" y="15151"/>
                  </a:lnTo>
                  <a:lnTo>
                    <a:pt x="20471" y="15656"/>
                  </a:lnTo>
                  <a:lnTo>
                    <a:pt x="20168" y="16127"/>
                  </a:lnTo>
                  <a:lnTo>
                    <a:pt x="19730" y="16700"/>
                  </a:lnTo>
                  <a:lnTo>
                    <a:pt x="19225" y="17205"/>
                  </a:lnTo>
                  <a:lnTo>
                    <a:pt x="18720" y="17676"/>
                  </a:lnTo>
                  <a:lnTo>
                    <a:pt x="18181" y="18147"/>
                  </a:lnTo>
                  <a:lnTo>
                    <a:pt x="17104" y="19056"/>
                  </a:lnTo>
                  <a:lnTo>
                    <a:pt x="15993" y="19999"/>
                  </a:lnTo>
                  <a:lnTo>
                    <a:pt x="15421" y="20504"/>
                  </a:lnTo>
                  <a:lnTo>
                    <a:pt x="14882" y="21043"/>
                  </a:lnTo>
                  <a:lnTo>
                    <a:pt x="13771" y="22120"/>
                  </a:lnTo>
                  <a:lnTo>
                    <a:pt x="12593" y="23198"/>
                  </a:lnTo>
                  <a:lnTo>
                    <a:pt x="11414" y="24275"/>
                  </a:lnTo>
                  <a:lnTo>
                    <a:pt x="10236" y="25352"/>
                  </a:lnTo>
                  <a:lnTo>
                    <a:pt x="9057" y="26430"/>
                  </a:lnTo>
                  <a:lnTo>
                    <a:pt x="6802" y="28618"/>
                  </a:lnTo>
                  <a:lnTo>
                    <a:pt x="5623" y="29662"/>
                  </a:lnTo>
                  <a:lnTo>
                    <a:pt x="4445" y="30705"/>
                  </a:lnTo>
                  <a:lnTo>
                    <a:pt x="3637" y="31480"/>
                  </a:lnTo>
                  <a:lnTo>
                    <a:pt x="2829" y="32254"/>
                  </a:lnTo>
                  <a:lnTo>
                    <a:pt x="2526" y="32625"/>
                  </a:lnTo>
                  <a:lnTo>
                    <a:pt x="2189" y="32961"/>
                  </a:lnTo>
                  <a:lnTo>
                    <a:pt x="1886" y="33332"/>
                  </a:lnTo>
                  <a:lnTo>
                    <a:pt x="1549" y="33668"/>
                  </a:lnTo>
                  <a:lnTo>
                    <a:pt x="1650" y="33668"/>
                  </a:lnTo>
                  <a:lnTo>
                    <a:pt x="2021" y="33298"/>
                  </a:lnTo>
                  <a:lnTo>
                    <a:pt x="2357" y="32894"/>
                  </a:lnTo>
                  <a:lnTo>
                    <a:pt x="2863" y="32355"/>
                  </a:lnTo>
                  <a:lnTo>
                    <a:pt x="3401" y="31817"/>
                  </a:lnTo>
                  <a:lnTo>
                    <a:pt x="4344" y="30908"/>
                  </a:lnTo>
                  <a:lnTo>
                    <a:pt x="5354" y="30032"/>
                  </a:lnTo>
                  <a:lnTo>
                    <a:pt x="4748" y="30604"/>
                  </a:lnTo>
                  <a:lnTo>
                    <a:pt x="4007" y="31345"/>
                  </a:lnTo>
                  <a:lnTo>
                    <a:pt x="3300" y="32086"/>
                  </a:lnTo>
                  <a:lnTo>
                    <a:pt x="2593" y="32860"/>
                  </a:lnTo>
                  <a:lnTo>
                    <a:pt x="1920" y="33668"/>
                  </a:lnTo>
                  <a:lnTo>
                    <a:pt x="1987" y="33668"/>
                  </a:lnTo>
                  <a:lnTo>
                    <a:pt x="4075" y="31480"/>
                  </a:lnTo>
                  <a:lnTo>
                    <a:pt x="5118" y="30402"/>
                  </a:lnTo>
                  <a:lnTo>
                    <a:pt x="6196" y="29359"/>
                  </a:lnTo>
                  <a:lnTo>
                    <a:pt x="7340" y="28281"/>
                  </a:lnTo>
                  <a:lnTo>
                    <a:pt x="8519" y="27238"/>
                  </a:lnTo>
                  <a:lnTo>
                    <a:pt x="9697" y="26194"/>
                  </a:lnTo>
                  <a:lnTo>
                    <a:pt x="10876" y="25184"/>
                  </a:lnTo>
                  <a:lnTo>
                    <a:pt x="11482" y="24679"/>
                  </a:lnTo>
                  <a:lnTo>
                    <a:pt x="12054" y="24174"/>
                  </a:lnTo>
                  <a:lnTo>
                    <a:pt x="13165" y="23097"/>
                  </a:lnTo>
                  <a:lnTo>
                    <a:pt x="14276" y="22053"/>
                  </a:lnTo>
                  <a:lnTo>
                    <a:pt x="15421" y="20975"/>
                  </a:lnTo>
                  <a:lnTo>
                    <a:pt x="17643" y="19056"/>
                  </a:lnTo>
                  <a:lnTo>
                    <a:pt x="18720" y="18080"/>
                  </a:lnTo>
                  <a:lnTo>
                    <a:pt x="19259" y="17575"/>
                  </a:lnTo>
                  <a:lnTo>
                    <a:pt x="19764" y="17036"/>
                  </a:lnTo>
                  <a:lnTo>
                    <a:pt x="20067" y="16666"/>
                  </a:lnTo>
                  <a:lnTo>
                    <a:pt x="20370" y="16296"/>
                  </a:lnTo>
                  <a:lnTo>
                    <a:pt x="20673" y="15858"/>
                  </a:lnTo>
                  <a:lnTo>
                    <a:pt x="20909" y="15420"/>
                  </a:lnTo>
                  <a:lnTo>
                    <a:pt x="21010" y="15185"/>
                  </a:lnTo>
                  <a:lnTo>
                    <a:pt x="21111" y="14949"/>
                  </a:lnTo>
                  <a:lnTo>
                    <a:pt x="21178" y="14713"/>
                  </a:lnTo>
                  <a:lnTo>
                    <a:pt x="21212" y="14444"/>
                  </a:lnTo>
                  <a:lnTo>
                    <a:pt x="21212" y="14208"/>
                  </a:lnTo>
                  <a:lnTo>
                    <a:pt x="21178" y="13972"/>
                  </a:lnTo>
                  <a:lnTo>
                    <a:pt x="21111" y="13737"/>
                  </a:lnTo>
                  <a:lnTo>
                    <a:pt x="21010" y="13501"/>
                  </a:lnTo>
                  <a:lnTo>
                    <a:pt x="20976" y="13467"/>
                  </a:lnTo>
                  <a:lnTo>
                    <a:pt x="20942" y="13467"/>
                  </a:lnTo>
                  <a:lnTo>
                    <a:pt x="20808" y="13097"/>
                  </a:lnTo>
                  <a:lnTo>
                    <a:pt x="20606" y="12794"/>
                  </a:lnTo>
                  <a:lnTo>
                    <a:pt x="20336" y="12491"/>
                  </a:lnTo>
                  <a:lnTo>
                    <a:pt x="20033" y="12255"/>
                  </a:lnTo>
                  <a:lnTo>
                    <a:pt x="20067" y="12188"/>
                  </a:lnTo>
                  <a:lnTo>
                    <a:pt x="20067" y="12121"/>
                  </a:lnTo>
                  <a:lnTo>
                    <a:pt x="20067" y="12087"/>
                  </a:lnTo>
                  <a:lnTo>
                    <a:pt x="20101" y="12020"/>
                  </a:lnTo>
                  <a:lnTo>
                    <a:pt x="20101" y="11952"/>
                  </a:lnTo>
                  <a:lnTo>
                    <a:pt x="20033" y="11885"/>
                  </a:lnTo>
                  <a:lnTo>
                    <a:pt x="19966" y="11919"/>
                  </a:lnTo>
                  <a:lnTo>
                    <a:pt x="19730" y="11515"/>
                  </a:lnTo>
                  <a:lnTo>
                    <a:pt x="19461" y="11178"/>
                  </a:lnTo>
                  <a:lnTo>
                    <a:pt x="19326" y="11077"/>
                  </a:lnTo>
                  <a:lnTo>
                    <a:pt x="19192" y="10976"/>
                  </a:lnTo>
                  <a:lnTo>
                    <a:pt x="18990" y="10909"/>
                  </a:lnTo>
                  <a:lnTo>
                    <a:pt x="18821" y="10875"/>
                  </a:lnTo>
                  <a:lnTo>
                    <a:pt x="18720" y="10875"/>
                  </a:lnTo>
                  <a:lnTo>
                    <a:pt x="18585" y="10942"/>
                  </a:lnTo>
                  <a:lnTo>
                    <a:pt x="18585" y="10976"/>
                  </a:lnTo>
                  <a:lnTo>
                    <a:pt x="17340" y="9528"/>
                  </a:lnTo>
                  <a:lnTo>
                    <a:pt x="16094" y="8114"/>
                  </a:lnTo>
                  <a:lnTo>
                    <a:pt x="14781" y="6734"/>
                  </a:lnTo>
                  <a:lnTo>
                    <a:pt x="14141" y="6060"/>
                  </a:lnTo>
                  <a:lnTo>
                    <a:pt x="13434" y="5387"/>
                  </a:lnTo>
                  <a:lnTo>
                    <a:pt x="12795" y="4747"/>
                  </a:lnTo>
                  <a:lnTo>
                    <a:pt x="12155" y="4040"/>
                  </a:lnTo>
                  <a:lnTo>
                    <a:pt x="10943" y="2660"/>
                  </a:lnTo>
                  <a:lnTo>
                    <a:pt x="10337" y="1953"/>
                  </a:lnTo>
                  <a:lnTo>
                    <a:pt x="9697" y="1280"/>
                  </a:lnTo>
                  <a:lnTo>
                    <a:pt x="9024" y="606"/>
                  </a:lnTo>
                  <a:lnTo>
                    <a:pt x="8317" y="34"/>
                  </a:lnTo>
                  <a:lnTo>
                    <a:pt x="8283"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07" name="Google Shape;407;p12"/>
            <p:cNvSpPr/>
            <p:nvPr/>
          </p:nvSpPr>
          <p:spPr>
            <a:xfrm>
              <a:off x="6854425" y="2395400"/>
              <a:ext cx="68200" cy="50525"/>
            </a:xfrm>
            <a:custGeom>
              <a:rect b="b" l="l" r="r" t="t"/>
              <a:pathLst>
                <a:path extrusionOk="0" h="2021" w="2728">
                  <a:moveTo>
                    <a:pt x="2020" y="0"/>
                  </a:moveTo>
                  <a:lnTo>
                    <a:pt x="68" y="674"/>
                  </a:lnTo>
                  <a:lnTo>
                    <a:pt x="0" y="707"/>
                  </a:lnTo>
                  <a:lnTo>
                    <a:pt x="0" y="808"/>
                  </a:lnTo>
                  <a:lnTo>
                    <a:pt x="34" y="876"/>
                  </a:lnTo>
                  <a:lnTo>
                    <a:pt x="135" y="876"/>
                  </a:lnTo>
                  <a:lnTo>
                    <a:pt x="1549" y="371"/>
                  </a:lnTo>
                  <a:lnTo>
                    <a:pt x="1717" y="303"/>
                  </a:lnTo>
                  <a:lnTo>
                    <a:pt x="1886" y="270"/>
                  </a:lnTo>
                  <a:lnTo>
                    <a:pt x="1953" y="270"/>
                  </a:lnTo>
                  <a:lnTo>
                    <a:pt x="2020" y="303"/>
                  </a:lnTo>
                  <a:lnTo>
                    <a:pt x="2054" y="371"/>
                  </a:lnTo>
                  <a:lnTo>
                    <a:pt x="2121" y="472"/>
                  </a:lnTo>
                  <a:lnTo>
                    <a:pt x="2458" y="1111"/>
                  </a:lnTo>
                  <a:lnTo>
                    <a:pt x="1313" y="1448"/>
                  </a:lnTo>
                  <a:lnTo>
                    <a:pt x="943" y="1549"/>
                  </a:lnTo>
                  <a:lnTo>
                    <a:pt x="808" y="1616"/>
                  </a:lnTo>
                  <a:lnTo>
                    <a:pt x="640" y="1717"/>
                  </a:lnTo>
                  <a:lnTo>
                    <a:pt x="539" y="1246"/>
                  </a:lnTo>
                  <a:lnTo>
                    <a:pt x="472" y="1010"/>
                  </a:lnTo>
                  <a:lnTo>
                    <a:pt x="371" y="808"/>
                  </a:lnTo>
                  <a:lnTo>
                    <a:pt x="337" y="808"/>
                  </a:lnTo>
                  <a:lnTo>
                    <a:pt x="303" y="943"/>
                  </a:lnTo>
                  <a:lnTo>
                    <a:pt x="303" y="1078"/>
                  </a:lnTo>
                  <a:lnTo>
                    <a:pt x="337" y="1381"/>
                  </a:lnTo>
                  <a:lnTo>
                    <a:pt x="404" y="1650"/>
                  </a:lnTo>
                  <a:lnTo>
                    <a:pt x="505" y="1919"/>
                  </a:lnTo>
                  <a:lnTo>
                    <a:pt x="539" y="1987"/>
                  </a:lnTo>
                  <a:lnTo>
                    <a:pt x="573" y="1987"/>
                  </a:lnTo>
                  <a:lnTo>
                    <a:pt x="640" y="2020"/>
                  </a:lnTo>
                  <a:lnTo>
                    <a:pt x="674" y="1987"/>
                  </a:lnTo>
                  <a:lnTo>
                    <a:pt x="876" y="1852"/>
                  </a:lnTo>
                  <a:lnTo>
                    <a:pt x="1078" y="1751"/>
                  </a:lnTo>
                  <a:lnTo>
                    <a:pt x="1549" y="1616"/>
                  </a:lnTo>
                  <a:lnTo>
                    <a:pt x="2626" y="1313"/>
                  </a:lnTo>
                  <a:lnTo>
                    <a:pt x="2694" y="1280"/>
                  </a:lnTo>
                  <a:lnTo>
                    <a:pt x="2727" y="1246"/>
                  </a:lnTo>
                  <a:lnTo>
                    <a:pt x="2727" y="1179"/>
                  </a:lnTo>
                  <a:lnTo>
                    <a:pt x="2694" y="1145"/>
                  </a:lnTo>
                  <a:lnTo>
                    <a:pt x="2155" y="34"/>
                  </a:lnTo>
                  <a:lnTo>
                    <a:pt x="2088"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08" name="Google Shape;408;p12"/>
            <p:cNvSpPr/>
            <p:nvPr/>
          </p:nvSpPr>
          <p:spPr>
            <a:xfrm>
              <a:off x="6345200" y="238125"/>
              <a:ext cx="810575" cy="563100"/>
            </a:xfrm>
            <a:custGeom>
              <a:rect b="b" l="l" r="r" t="t"/>
              <a:pathLst>
                <a:path extrusionOk="0" h="22524" w="32423">
                  <a:moveTo>
                    <a:pt x="0" y="0"/>
                  </a:moveTo>
                  <a:lnTo>
                    <a:pt x="337" y="707"/>
                  </a:lnTo>
                  <a:lnTo>
                    <a:pt x="1717" y="3299"/>
                  </a:lnTo>
                  <a:lnTo>
                    <a:pt x="2694" y="5118"/>
                  </a:lnTo>
                  <a:lnTo>
                    <a:pt x="3670" y="6868"/>
                  </a:lnTo>
                  <a:lnTo>
                    <a:pt x="4646" y="8653"/>
                  </a:lnTo>
                  <a:lnTo>
                    <a:pt x="5589" y="10471"/>
                  </a:lnTo>
                  <a:lnTo>
                    <a:pt x="7306" y="13939"/>
                  </a:lnTo>
                  <a:lnTo>
                    <a:pt x="9023" y="17373"/>
                  </a:lnTo>
                  <a:lnTo>
                    <a:pt x="9293" y="18046"/>
                  </a:lnTo>
                  <a:lnTo>
                    <a:pt x="9596" y="18719"/>
                  </a:lnTo>
                  <a:lnTo>
                    <a:pt x="10202" y="20066"/>
                  </a:lnTo>
                  <a:lnTo>
                    <a:pt x="10505" y="20706"/>
                  </a:lnTo>
                  <a:lnTo>
                    <a:pt x="10875" y="21346"/>
                  </a:lnTo>
                  <a:lnTo>
                    <a:pt x="11279" y="21952"/>
                  </a:lnTo>
                  <a:lnTo>
                    <a:pt x="11515" y="22221"/>
                  </a:lnTo>
                  <a:lnTo>
                    <a:pt x="11750" y="22490"/>
                  </a:lnTo>
                  <a:lnTo>
                    <a:pt x="11818" y="22524"/>
                  </a:lnTo>
                  <a:lnTo>
                    <a:pt x="11851" y="22524"/>
                  </a:lnTo>
                  <a:lnTo>
                    <a:pt x="11952" y="22490"/>
                  </a:lnTo>
                  <a:lnTo>
                    <a:pt x="11986" y="22389"/>
                  </a:lnTo>
                  <a:lnTo>
                    <a:pt x="11986" y="22356"/>
                  </a:lnTo>
                  <a:lnTo>
                    <a:pt x="11952" y="22288"/>
                  </a:lnTo>
                  <a:lnTo>
                    <a:pt x="11919" y="22288"/>
                  </a:lnTo>
                  <a:lnTo>
                    <a:pt x="12457" y="22154"/>
                  </a:lnTo>
                  <a:lnTo>
                    <a:pt x="12962" y="21985"/>
                  </a:lnTo>
                  <a:lnTo>
                    <a:pt x="13467" y="21750"/>
                  </a:lnTo>
                  <a:lnTo>
                    <a:pt x="13939" y="21480"/>
                  </a:lnTo>
                  <a:lnTo>
                    <a:pt x="14444" y="21177"/>
                  </a:lnTo>
                  <a:lnTo>
                    <a:pt x="14881" y="20841"/>
                  </a:lnTo>
                  <a:lnTo>
                    <a:pt x="15790" y="20235"/>
                  </a:lnTo>
                  <a:lnTo>
                    <a:pt x="16430" y="19830"/>
                  </a:lnTo>
                  <a:lnTo>
                    <a:pt x="17070" y="19426"/>
                  </a:lnTo>
                  <a:lnTo>
                    <a:pt x="18417" y="18686"/>
                  </a:lnTo>
                  <a:lnTo>
                    <a:pt x="21144" y="17272"/>
                  </a:lnTo>
                  <a:lnTo>
                    <a:pt x="22524" y="16598"/>
                  </a:lnTo>
                  <a:lnTo>
                    <a:pt x="23904" y="15925"/>
                  </a:lnTo>
                  <a:lnTo>
                    <a:pt x="25285" y="15285"/>
                  </a:lnTo>
                  <a:lnTo>
                    <a:pt x="26665" y="14612"/>
                  </a:lnTo>
                  <a:lnTo>
                    <a:pt x="27372" y="14242"/>
                  </a:lnTo>
                  <a:lnTo>
                    <a:pt x="28079" y="13838"/>
                  </a:lnTo>
                  <a:lnTo>
                    <a:pt x="29460" y="12996"/>
                  </a:lnTo>
                  <a:lnTo>
                    <a:pt x="30133" y="12592"/>
                  </a:lnTo>
                  <a:lnTo>
                    <a:pt x="30840" y="12222"/>
                  </a:lnTo>
                  <a:lnTo>
                    <a:pt x="31547" y="11851"/>
                  </a:lnTo>
                  <a:lnTo>
                    <a:pt x="32288" y="11548"/>
                  </a:lnTo>
                  <a:lnTo>
                    <a:pt x="32355" y="11548"/>
                  </a:lnTo>
                  <a:lnTo>
                    <a:pt x="32422" y="11481"/>
                  </a:lnTo>
                  <a:lnTo>
                    <a:pt x="32422" y="11447"/>
                  </a:lnTo>
                  <a:lnTo>
                    <a:pt x="32389" y="11380"/>
                  </a:lnTo>
                  <a:lnTo>
                    <a:pt x="32254" y="11211"/>
                  </a:lnTo>
                  <a:lnTo>
                    <a:pt x="32119" y="11077"/>
                  </a:lnTo>
                  <a:lnTo>
                    <a:pt x="31884" y="10706"/>
                  </a:lnTo>
                  <a:lnTo>
                    <a:pt x="31480" y="9966"/>
                  </a:lnTo>
                  <a:lnTo>
                    <a:pt x="31210" y="9562"/>
                  </a:lnTo>
                  <a:lnTo>
                    <a:pt x="30907" y="9158"/>
                  </a:lnTo>
                  <a:lnTo>
                    <a:pt x="30301" y="8350"/>
                  </a:lnTo>
                  <a:lnTo>
                    <a:pt x="29998" y="7878"/>
                  </a:lnTo>
                  <a:lnTo>
                    <a:pt x="29729" y="7407"/>
                  </a:lnTo>
                  <a:lnTo>
                    <a:pt x="29460" y="6936"/>
                  </a:lnTo>
                  <a:lnTo>
                    <a:pt x="29224" y="6464"/>
                  </a:lnTo>
                  <a:lnTo>
                    <a:pt x="28753" y="5454"/>
                  </a:lnTo>
                  <a:lnTo>
                    <a:pt x="28349" y="4478"/>
                  </a:lnTo>
                  <a:lnTo>
                    <a:pt x="27877" y="3434"/>
                  </a:lnTo>
                  <a:lnTo>
                    <a:pt x="27339" y="2458"/>
                  </a:lnTo>
                  <a:lnTo>
                    <a:pt x="26261" y="471"/>
                  </a:lnTo>
                  <a:lnTo>
                    <a:pt x="26026" y="0"/>
                  </a:lnTo>
                  <a:lnTo>
                    <a:pt x="25790" y="0"/>
                  </a:lnTo>
                  <a:lnTo>
                    <a:pt x="26026" y="539"/>
                  </a:lnTo>
                  <a:lnTo>
                    <a:pt x="26295" y="1044"/>
                  </a:lnTo>
                  <a:lnTo>
                    <a:pt x="27406" y="3097"/>
                  </a:lnTo>
                  <a:lnTo>
                    <a:pt x="27911" y="4175"/>
                  </a:lnTo>
                  <a:lnTo>
                    <a:pt x="28382" y="5219"/>
                  </a:lnTo>
                  <a:lnTo>
                    <a:pt x="28820" y="6195"/>
                  </a:lnTo>
                  <a:lnTo>
                    <a:pt x="29258" y="7104"/>
                  </a:lnTo>
                  <a:lnTo>
                    <a:pt x="29796" y="7979"/>
                  </a:lnTo>
                  <a:lnTo>
                    <a:pt x="30369" y="8821"/>
                  </a:lnTo>
                  <a:lnTo>
                    <a:pt x="30941" y="9595"/>
                  </a:lnTo>
                  <a:lnTo>
                    <a:pt x="31177" y="9999"/>
                  </a:lnTo>
                  <a:lnTo>
                    <a:pt x="31412" y="10403"/>
                  </a:lnTo>
                  <a:lnTo>
                    <a:pt x="31715" y="10942"/>
                  </a:lnTo>
                  <a:lnTo>
                    <a:pt x="31884" y="11178"/>
                  </a:lnTo>
                  <a:lnTo>
                    <a:pt x="32086" y="11413"/>
                  </a:lnTo>
                  <a:lnTo>
                    <a:pt x="31446" y="11683"/>
                  </a:lnTo>
                  <a:lnTo>
                    <a:pt x="30840" y="11986"/>
                  </a:lnTo>
                  <a:lnTo>
                    <a:pt x="30200" y="12289"/>
                  </a:lnTo>
                  <a:lnTo>
                    <a:pt x="29594" y="12659"/>
                  </a:lnTo>
                  <a:lnTo>
                    <a:pt x="28416" y="13366"/>
                  </a:lnTo>
                  <a:lnTo>
                    <a:pt x="27204" y="14073"/>
                  </a:lnTo>
                  <a:lnTo>
                    <a:pt x="26531" y="14444"/>
                  </a:lnTo>
                  <a:lnTo>
                    <a:pt x="25857" y="14780"/>
                  </a:lnTo>
                  <a:lnTo>
                    <a:pt x="24477" y="15420"/>
                  </a:lnTo>
                  <a:lnTo>
                    <a:pt x="23096" y="16060"/>
                  </a:lnTo>
                  <a:lnTo>
                    <a:pt x="22389" y="16396"/>
                  </a:lnTo>
                  <a:lnTo>
                    <a:pt x="21716" y="16733"/>
                  </a:lnTo>
                  <a:lnTo>
                    <a:pt x="20302" y="17474"/>
                  </a:lnTo>
                  <a:lnTo>
                    <a:pt x="18888" y="18214"/>
                  </a:lnTo>
                  <a:lnTo>
                    <a:pt x="17508" y="18955"/>
                  </a:lnTo>
                  <a:lnTo>
                    <a:pt x="16834" y="19359"/>
                  </a:lnTo>
                  <a:lnTo>
                    <a:pt x="16127" y="19763"/>
                  </a:lnTo>
                  <a:lnTo>
                    <a:pt x="15083" y="20437"/>
                  </a:lnTo>
                  <a:lnTo>
                    <a:pt x="14040" y="21110"/>
                  </a:lnTo>
                  <a:lnTo>
                    <a:pt x="13501" y="21447"/>
                  </a:lnTo>
                  <a:lnTo>
                    <a:pt x="12962" y="21716"/>
                  </a:lnTo>
                  <a:lnTo>
                    <a:pt x="12390" y="21952"/>
                  </a:lnTo>
                  <a:lnTo>
                    <a:pt x="11784" y="22120"/>
                  </a:lnTo>
                  <a:lnTo>
                    <a:pt x="11346" y="21548"/>
                  </a:lnTo>
                  <a:lnTo>
                    <a:pt x="10942" y="20942"/>
                  </a:lnTo>
                  <a:lnTo>
                    <a:pt x="10606" y="20302"/>
                  </a:lnTo>
                  <a:lnTo>
                    <a:pt x="10269" y="19628"/>
                  </a:lnTo>
                  <a:lnTo>
                    <a:pt x="9697" y="18248"/>
                  </a:lnTo>
                  <a:lnTo>
                    <a:pt x="9394" y="17608"/>
                  </a:lnTo>
                  <a:lnTo>
                    <a:pt x="9091" y="16935"/>
                  </a:lnTo>
                  <a:lnTo>
                    <a:pt x="5488" y="9663"/>
                  </a:lnTo>
                  <a:lnTo>
                    <a:pt x="5017" y="8754"/>
                  </a:lnTo>
                  <a:lnTo>
                    <a:pt x="4545" y="7845"/>
                  </a:lnTo>
                  <a:lnTo>
                    <a:pt x="3569" y="6060"/>
                  </a:lnTo>
                  <a:lnTo>
                    <a:pt x="2559" y="4310"/>
                  </a:lnTo>
                  <a:lnTo>
                    <a:pt x="1583" y="2525"/>
                  </a:lnTo>
                  <a:lnTo>
                    <a:pt x="303" y="135"/>
                  </a:lnTo>
                  <a:lnTo>
                    <a:pt x="236"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09" name="Google Shape;409;p12"/>
            <p:cNvSpPr/>
            <p:nvPr/>
          </p:nvSpPr>
          <p:spPr>
            <a:xfrm>
              <a:off x="6682725" y="2484625"/>
              <a:ext cx="60625" cy="52200"/>
            </a:xfrm>
            <a:custGeom>
              <a:rect b="b" l="l" r="r" t="t"/>
              <a:pathLst>
                <a:path extrusionOk="0" h="2088" w="2425">
                  <a:moveTo>
                    <a:pt x="1953" y="202"/>
                  </a:moveTo>
                  <a:lnTo>
                    <a:pt x="2054" y="606"/>
                  </a:lnTo>
                  <a:lnTo>
                    <a:pt x="2121" y="1044"/>
                  </a:lnTo>
                  <a:lnTo>
                    <a:pt x="2155" y="1313"/>
                  </a:lnTo>
                  <a:lnTo>
                    <a:pt x="2155" y="1481"/>
                  </a:lnTo>
                  <a:lnTo>
                    <a:pt x="2155" y="1549"/>
                  </a:lnTo>
                  <a:lnTo>
                    <a:pt x="2121" y="1582"/>
                  </a:lnTo>
                  <a:lnTo>
                    <a:pt x="1953" y="1616"/>
                  </a:lnTo>
                  <a:lnTo>
                    <a:pt x="1784" y="1616"/>
                  </a:lnTo>
                  <a:lnTo>
                    <a:pt x="1414" y="1650"/>
                  </a:lnTo>
                  <a:lnTo>
                    <a:pt x="1145" y="1717"/>
                  </a:lnTo>
                  <a:lnTo>
                    <a:pt x="875" y="1784"/>
                  </a:lnTo>
                  <a:lnTo>
                    <a:pt x="741" y="1784"/>
                  </a:lnTo>
                  <a:lnTo>
                    <a:pt x="640" y="1751"/>
                  </a:lnTo>
                  <a:lnTo>
                    <a:pt x="539" y="1650"/>
                  </a:lnTo>
                  <a:lnTo>
                    <a:pt x="471" y="1481"/>
                  </a:lnTo>
                  <a:lnTo>
                    <a:pt x="404" y="1111"/>
                  </a:lnTo>
                  <a:lnTo>
                    <a:pt x="337" y="909"/>
                  </a:lnTo>
                  <a:lnTo>
                    <a:pt x="269" y="707"/>
                  </a:lnTo>
                  <a:lnTo>
                    <a:pt x="505" y="606"/>
                  </a:lnTo>
                  <a:lnTo>
                    <a:pt x="741" y="539"/>
                  </a:lnTo>
                  <a:lnTo>
                    <a:pt x="1246" y="471"/>
                  </a:lnTo>
                  <a:lnTo>
                    <a:pt x="1616" y="370"/>
                  </a:lnTo>
                  <a:lnTo>
                    <a:pt x="1953" y="202"/>
                  </a:lnTo>
                  <a:close/>
                  <a:moveTo>
                    <a:pt x="2020" y="0"/>
                  </a:moveTo>
                  <a:lnTo>
                    <a:pt x="1953" y="34"/>
                  </a:lnTo>
                  <a:lnTo>
                    <a:pt x="1683" y="135"/>
                  </a:lnTo>
                  <a:lnTo>
                    <a:pt x="1380" y="236"/>
                  </a:lnTo>
                  <a:lnTo>
                    <a:pt x="774" y="370"/>
                  </a:lnTo>
                  <a:lnTo>
                    <a:pt x="539" y="404"/>
                  </a:lnTo>
                  <a:lnTo>
                    <a:pt x="337" y="438"/>
                  </a:lnTo>
                  <a:lnTo>
                    <a:pt x="168" y="539"/>
                  </a:lnTo>
                  <a:lnTo>
                    <a:pt x="67" y="606"/>
                  </a:lnTo>
                  <a:lnTo>
                    <a:pt x="0" y="673"/>
                  </a:lnTo>
                  <a:lnTo>
                    <a:pt x="0" y="741"/>
                  </a:lnTo>
                  <a:lnTo>
                    <a:pt x="0" y="774"/>
                  </a:lnTo>
                  <a:lnTo>
                    <a:pt x="67" y="808"/>
                  </a:lnTo>
                  <a:lnTo>
                    <a:pt x="101" y="842"/>
                  </a:lnTo>
                  <a:lnTo>
                    <a:pt x="168" y="1111"/>
                  </a:lnTo>
                  <a:lnTo>
                    <a:pt x="202" y="1380"/>
                  </a:lnTo>
                  <a:lnTo>
                    <a:pt x="269" y="1582"/>
                  </a:lnTo>
                  <a:lnTo>
                    <a:pt x="303" y="1751"/>
                  </a:lnTo>
                  <a:lnTo>
                    <a:pt x="370" y="1919"/>
                  </a:lnTo>
                  <a:lnTo>
                    <a:pt x="539" y="2054"/>
                  </a:lnTo>
                  <a:lnTo>
                    <a:pt x="606" y="2087"/>
                  </a:lnTo>
                  <a:lnTo>
                    <a:pt x="673" y="2087"/>
                  </a:lnTo>
                  <a:lnTo>
                    <a:pt x="842" y="2054"/>
                  </a:lnTo>
                  <a:lnTo>
                    <a:pt x="1145" y="1953"/>
                  </a:lnTo>
                  <a:lnTo>
                    <a:pt x="1448" y="1885"/>
                  </a:lnTo>
                  <a:lnTo>
                    <a:pt x="1751" y="1852"/>
                  </a:lnTo>
                  <a:lnTo>
                    <a:pt x="2054" y="1818"/>
                  </a:lnTo>
                  <a:lnTo>
                    <a:pt x="2323" y="1751"/>
                  </a:lnTo>
                  <a:lnTo>
                    <a:pt x="2390" y="1683"/>
                  </a:lnTo>
                  <a:lnTo>
                    <a:pt x="2424" y="1616"/>
                  </a:lnTo>
                  <a:lnTo>
                    <a:pt x="2357" y="1212"/>
                  </a:lnTo>
                  <a:lnTo>
                    <a:pt x="2256" y="842"/>
                  </a:lnTo>
                  <a:lnTo>
                    <a:pt x="2087" y="67"/>
                  </a:lnTo>
                  <a:lnTo>
                    <a:pt x="2020"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10" name="Google Shape;410;p12"/>
            <p:cNvSpPr/>
            <p:nvPr/>
          </p:nvSpPr>
          <p:spPr>
            <a:xfrm>
              <a:off x="6793825" y="2413075"/>
              <a:ext cx="61450" cy="47150"/>
            </a:xfrm>
            <a:custGeom>
              <a:rect b="b" l="l" r="r" t="t"/>
              <a:pathLst>
                <a:path extrusionOk="0" h="1886" w="2458">
                  <a:moveTo>
                    <a:pt x="1852" y="270"/>
                  </a:moveTo>
                  <a:lnTo>
                    <a:pt x="1919" y="337"/>
                  </a:lnTo>
                  <a:lnTo>
                    <a:pt x="2020" y="472"/>
                  </a:lnTo>
                  <a:lnTo>
                    <a:pt x="2088" y="640"/>
                  </a:lnTo>
                  <a:lnTo>
                    <a:pt x="2189" y="977"/>
                  </a:lnTo>
                  <a:lnTo>
                    <a:pt x="1515" y="1179"/>
                  </a:lnTo>
                  <a:lnTo>
                    <a:pt x="1212" y="1280"/>
                  </a:lnTo>
                  <a:lnTo>
                    <a:pt x="909" y="1414"/>
                  </a:lnTo>
                  <a:lnTo>
                    <a:pt x="741" y="1515"/>
                  </a:lnTo>
                  <a:lnTo>
                    <a:pt x="640" y="1583"/>
                  </a:lnTo>
                  <a:lnTo>
                    <a:pt x="606" y="1583"/>
                  </a:lnTo>
                  <a:lnTo>
                    <a:pt x="573" y="1549"/>
                  </a:lnTo>
                  <a:lnTo>
                    <a:pt x="505" y="1381"/>
                  </a:lnTo>
                  <a:lnTo>
                    <a:pt x="438" y="1078"/>
                  </a:lnTo>
                  <a:lnTo>
                    <a:pt x="371" y="775"/>
                  </a:lnTo>
                  <a:lnTo>
                    <a:pt x="977" y="640"/>
                  </a:lnTo>
                  <a:lnTo>
                    <a:pt x="1549" y="438"/>
                  </a:lnTo>
                  <a:lnTo>
                    <a:pt x="1717" y="303"/>
                  </a:lnTo>
                  <a:lnTo>
                    <a:pt x="1818" y="270"/>
                  </a:lnTo>
                  <a:close/>
                  <a:moveTo>
                    <a:pt x="1818" y="0"/>
                  </a:moveTo>
                  <a:lnTo>
                    <a:pt x="1650" y="68"/>
                  </a:lnTo>
                  <a:lnTo>
                    <a:pt x="1482" y="169"/>
                  </a:lnTo>
                  <a:lnTo>
                    <a:pt x="1313" y="270"/>
                  </a:lnTo>
                  <a:lnTo>
                    <a:pt x="1145" y="337"/>
                  </a:lnTo>
                  <a:lnTo>
                    <a:pt x="606" y="472"/>
                  </a:lnTo>
                  <a:lnTo>
                    <a:pt x="68" y="640"/>
                  </a:lnTo>
                  <a:lnTo>
                    <a:pt x="0" y="707"/>
                  </a:lnTo>
                  <a:lnTo>
                    <a:pt x="0" y="775"/>
                  </a:lnTo>
                  <a:lnTo>
                    <a:pt x="34" y="842"/>
                  </a:lnTo>
                  <a:lnTo>
                    <a:pt x="68" y="876"/>
                  </a:lnTo>
                  <a:lnTo>
                    <a:pt x="101" y="842"/>
                  </a:lnTo>
                  <a:lnTo>
                    <a:pt x="202" y="842"/>
                  </a:lnTo>
                  <a:lnTo>
                    <a:pt x="202" y="1145"/>
                  </a:lnTo>
                  <a:lnTo>
                    <a:pt x="270" y="1482"/>
                  </a:lnTo>
                  <a:lnTo>
                    <a:pt x="303" y="1616"/>
                  </a:lnTo>
                  <a:lnTo>
                    <a:pt x="337" y="1751"/>
                  </a:lnTo>
                  <a:lnTo>
                    <a:pt x="404" y="1852"/>
                  </a:lnTo>
                  <a:lnTo>
                    <a:pt x="505" y="1886"/>
                  </a:lnTo>
                  <a:lnTo>
                    <a:pt x="674" y="1886"/>
                  </a:lnTo>
                  <a:lnTo>
                    <a:pt x="775" y="1818"/>
                  </a:lnTo>
                  <a:lnTo>
                    <a:pt x="1010" y="1650"/>
                  </a:lnTo>
                  <a:lnTo>
                    <a:pt x="1347" y="1482"/>
                  </a:lnTo>
                  <a:lnTo>
                    <a:pt x="1684" y="1381"/>
                  </a:lnTo>
                  <a:lnTo>
                    <a:pt x="2391" y="1179"/>
                  </a:lnTo>
                  <a:lnTo>
                    <a:pt x="2458" y="1145"/>
                  </a:lnTo>
                  <a:lnTo>
                    <a:pt x="2458" y="1044"/>
                  </a:lnTo>
                  <a:lnTo>
                    <a:pt x="2391" y="775"/>
                  </a:lnTo>
                  <a:lnTo>
                    <a:pt x="2256" y="404"/>
                  </a:lnTo>
                  <a:lnTo>
                    <a:pt x="2155" y="236"/>
                  </a:lnTo>
                  <a:lnTo>
                    <a:pt x="2054" y="101"/>
                  </a:lnTo>
                  <a:lnTo>
                    <a:pt x="1953"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11" name="Google Shape;411;p12"/>
            <p:cNvSpPr/>
            <p:nvPr/>
          </p:nvSpPr>
          <p:spPr>
            <a:xfrm>
              <a:off x="5622175" y="2490500"/>
              <a:ext cx="21050" cy="17700"/>
            </a:xfrm>
            <a:custGeom>
              <a:rect b="b" l="l" r="r" t="t"/>
              <a:pathLst>
                <a:path extrusionOk="0" h="708" w="842">
                  <a:moveTo>
                    <a:pt x="674" y="1"/>
                  </a:moveTo>
                  <a:lnTo>
                    <a:pt x="606" y="34"/>
                  </a:lnTo>
                  <a:lnTo>
                    <a:pt x="606" y="102"/>
                  </a:lnTo>
                  <a:lnTo>
                    <a:pt x="606" y="236"/>
                  </a:lnTo>
                  <a:lnTo>
                    <a:pt x="573" y="371"/>
                  </a:lnTo>
                  <a:lnTo>
                    <a:pt x="539" y="438"/>
                  </a:lnTo>
                  <a:lnTo>
                    <a:pt x="472" y="472"/>
                  </a:lnTo>
                  <a:lnTo>
                    <a:pt x="337" y="506"/>
                  </a:lnTo>
                  <a:lnTo>
                    <a:pt x="270" y="506"/>
                  </a:lnTo>
                  <a:lnTo>
                    <a:pt x="236" y="472"/>
                  </a:lnTo>
                  <a:lnTo>
                    <a:pt x="202" y="405"/>
                  </a:lnTo>
                  <a:lnTo>
                    <a:pt x="169" y="337"/>
                  </a:lnTo>
                  <a:lnTo>
                    <a:pt x="202" y="304"/>
                  </a:lnTo>
                  <a:lnTo>
                    <a:pt x="202" y="236"/>
                  </a:lnTo>
                  <a:lnTo>
                    <a:pt x="270" y="135"/>
                  </a:lnTo>
                  <a:lnTo>
                    <a:pt x="236" y="102"/>
                  </a:lnTo>
                  <a:lnTo>
                    <a:pt x="236" y="68"/>
                  </a:lnTo>
                  <a:lnTo>
                    <a:pt x="101" y="68"/>
                  </a:lnTo>
                  <a:lnTo>
                    <a:pt x="34" y="135"/>
                  </a:lnTo>
                  <a:lnTo>
                    <a:pt x="0" y="236"/>
                  </a:lnTo>
                  <a:lnTo>
                    <a:pt x="0" y="337"/>
                  </a:lnTo>
                  <a:lnTo>
                    <a:pt x="0" y="472"/>
                  </a:lnTo>
                  <a:lnTo>
                    <a:pt x="68" y="573"/>
                  </a:lnTo>
                  <a:lnTo>
                    <a:pt x="169" y="640"/>
                  </a:lnTo>
                  <a:lnTo>
                    <a:pt x="270" y="674"/>
                  </a:lnTo>
                  <a:lnTo>
                    <a:pt x="404" y="708"/>
                  </a:lnTo>
                  <a:lnTo>
                    <a:pt x="505" y="674"/>
                  </a:lnTo>
                  <a:lnTo>
                    <a:pt x="640" y="607"/>
                  </a:lnTo>
                  <a:lnTo>
                    <a:pt x="741" y="506"/>
                  </a:lnTo>
                  <a:lnTo>
                    <a:pt x="808" y="405"/>
                  </a:lnTo>
                  <a:lnTo>
                    <a:pt x="842" y="270"/>
                  </a:lnTo>
                  <a:lnTo>
                    <a:pt x="842" y="169"/>
                  </a:lnTo>
                  <a:lnTo>
                    <a:pt x="775" y="34"/>
                  </a:lnTo>
                  <a:lnTo>
                    <a:pt x="707"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12" name="Google Shape;412;p12"/>
            <p:cNvSpPr/>
            <p:nvPr/>
          </p:nvSpPr>
          <p:spPr>
            <a:xfrm>
              <a:off x="5600275" y="2466100"/>
              <a:ext cx="64000" cy="61475"/>
            </a:xfrm>
            <a:custGeom>
              <a:rect b="b" l="l" r="r" t="t"/>
              <a:pathLst>
                <a:path extrusionOk="0" h="2459" w="2560">
                  <a:moveTo>
                    <a:pt x="169" y="202"/>
                  </a:moveTo>
                  <a:lnTo>
                    <a:pt x="708" y="236"/>
                  </a:lnTo>
                  <a:lnTo>
                    <a:pt x="1247" y="270"/>
                  </a:lnTo>
                  <a:lnTo>
                    <a:pt x="2324" y="236"/>
                  </a:lnTo>
                  <a:lnTo>
                    <a:pt x="2324" y="707"/>
                  </a:lnTo>
                  <a:lnTo>
                    <a:pt x="2324" y="1145"/>
                  </a:lnTo>
                  <a:lnTo>
                    <a:pt x="2324" y="1684"/>
                  </a:lnTo>
                  <a:lnTo>
                    <a:pt x="2324" y="2222"/>
                  </a:lnTo>
                  <a:lnTo>
                    <a:pt x="2088" y="2189"/>
                  </a:lnTo>
                  <a:lnTo>
                    <a:pt x="607" y="2189"/>
                  </a:lnTo>
                  <a:lnTo>
                    <a:pt x="338" y="2256"/>
                  </a:lnTo>
                  <a:lnTo>
                    <a:pt x="304" y="1684"/>
                  </a:lnTo>
                  <a:lnTo>
                    <a:pt x="237" y="1145"/>
                  </a:lnTo>
                  <a:lnTo>
                    <a:pt x="237" y="674"/>
                  </a:lnTo>
                  <a:lnTo>
                    <a:pt x="169" y="202"/>
                  </a:lnTo>
                  <a:close/>
                  <a:moveTo>
                    <a:pt x="708" y="0"/>
                  </a:moveTo>
                  <a:lnTo>
                    <a:pt x="169" y="34"/>
                  </a:lnTo>
                  <a:lnTo>
                    <a:pt x="102" y="68"/>
                  </a:lnTo>
                  <a:lnTo>
                    <a:pt x="68" y="135"/>
                  </a:lnTo>
                  <a:lnTo>
                    <a:pt x="35" y="371"/>
                  </a:lnTo>
                  <a:lnTo>
                    <a:pt x="1" y="640"/>
                  </a:lnTo>
                  <a:lnTo>
                    <a:pt x="35"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13" name="Google Shape;413;p12"/>
            <p:cNvSpPr/>
            <p:nvPr/>
          </p:nvSpPr>
          <p:spPr>
            <a:xfrm>
              <a:off x="5633950" y="2397075"/>
              <a:ext cx="7600" cy="60625"/>
            </a:xfrm>
            <a:custGeom>
              <a:rect b="b" l="l" r="r" t="t"/>
              <a:pathLst>
                <a:path extrusionOk="0" h="2425" w="304">
                  <a:moveTo>
                    <a:pt x="102" y="1"/>
                  </a:moveTo>
                  <a:lnTo>
                    <a:pt x="68" y="34"/>
                  </a:lnTo>
                  <a:lnTo>
                    <a:pt x="34" y="304"/>
                  </a:lnTo>
                  <a:lnTo>
                    <a:pt x="1" y="573"/>
                  </a:lnTo>
                  <a:lnTo>
                    <a:pt x="34" y="1112"/>
                  </a:lnTo>
                  <a:lnTo>
                    <a:pt x="34" y="1751"/>
                  </a:lnTo>
                  <a:lnTo>
                    <a:pt x="68" y="2054"/>
                  </a:lnTo>
                  <a:lnTo>
                    <a:pt x="135" y="2357"/>
                  </a:lnTo>
                  <a:lnTo>
                    <a:pt x="169" y="2425"/>
                  </a:lnTo>
                  <a:lnTo>
                    <a:pt x="203" y="2425"/>
                  </a:lnTo>
                  <a:lnTo>
                    <a:pt x="236" y="2391"/>
                  </a:lnTo>
                  <a:lnTo>
                    <a:pt x="270" y="2357"/>
                  </a:lnTo>
                  <a:lnTo>
                    <a:pt x="304" y="2054"/>
                  </a:lnTo>
                  <a:lnTo>
                    <a:pt x="270" y="1718"/>
                  </a:lnTo>
                  <a:lnTo>
                    <a:pt x="236" y="1112"/>
                  </a:lnTo>
                  <a:lnTo>
                    <a:pt x="236" y="573"/>
                  </a:lnTo>
                  <a:lnTo>
                    <a:pt x="203" y="304"/>
                  </a:lnTo>
                  <a:lnTo>
                    <a:pt x="169" y="34"/>
                  </a:lnTo>
                  <a:lnTo>
                    <a:pt x="169"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14" name="Google Shape;414;p12"/>
            <p:cNvSpPr/>
            <p:nvPr/>
          </p:nvSpPr>
          <p:spPr>
            <a:xfrm>
              <a:off x="5603650" y="2630225"/>
              <a:ext cx="19375" cy="16850"/>
            </a:xfrm>
            <a:custGeom>
              <a:rect b="b" l="l" r="r" t="t"/>
              <a:pathLst>
                <a:path extrusionOk="0" h="674" w="775">
                  <a:moveTo>
                    <a:pt x="102" y="1"/>
                  </a:moveTo>
                  <a:lnTo>
                    <a:pt x="68" y="34"/>
                  </a:lnTo>
                  <a:lnTo>
                    <a:pt x="34" y="102"/>
                  </a:lnTo>
                  <a:lnTo>
                    <a:pt x="34" y="135"/>
                  </a:lnTo>
                  <a:lnTo>
                    <a:pt x="1" y="270"/>
                  </a:lnTo>
                  <a:lnTo>
                    <a:pt x="1" y="573"/>
                  </a:lnTo>
                  <a:lnTo>
                    <a:pt x="1" y="640"/>
                  </a:lnTo>
                  <a:lnTo>
                    <a:pt x="68" y="674"/>
                  </a:lnTo>
                  <a:lnTo>
                    <a:pt x="135" y="674"/>
                  </a:lnTo>
                  <a:lnTo>
                    <a:pt x="169" y="607"/>
                  </a:lnTo>
                  <a:lnTo>
                    <a:pt x="236" y="371"/>
                  </a:lnTo>
                  <a:lnTo>
                    <a:pt x="405" y="607"/>
                  </a:lnTo>
                  <a:lnTo>
                    <a:pt x="472" y="640"/>
                  </a:lnTo>
                  <a:lnTo>
                    <a:pt x="573" y="674"/>
                  </a:lnTo>
                  <a:lnTo>
                    <a:pt x="674" y="674"/>
                  </a:lnTo>
                  <a:lnTo>
                    <a:pt x="741" y="607"/>
                  </a:lnTo>
                  <a:lnTo>
                    <a:pt x="775" y="539"/>
                  </a:lnTo>
                  <a:lnTo>
                    <a:pt x="775" y="472"/>
                  </a:lnTo>
                  <a:lnTo>
                    <a:pt x="741" y="304"/>
                  </a:lnTo>
                  <a:lnTo>
                    <a:pt x="741" y="169"/>
                  </a:lnTo>
                  <a:lnTo>
                    <a:pt x="708" y="102"/>
                  </a:lnTo>
                  <a:lnTo>
                    <a:pt x="674" y="68"/>
                  </a:lnTo>
                  <a:lnTo>
                    <a:pt x="607" y="68"/>
                  </a:lnTo>
                  <a:lnTo>
                    <a:pt x="573" y="102"/>
                  </a:lnTo>
                  <a:lnTo>
                    <a:pt x="539" y="169"/>
                  </a:lnTo>
                  <a:lnTo>
                    <a:pt x="539" y="270"/>
                  </a:lnTo>
                  <a:lnTo>
                    <a:pt x="573" y="472"/>
                  </a:lnTo>
                  <a:lnTo>
                    <a:pt x="506" y="438"/>
                  </a:lnTo>
                  <a:lnTo>
                    <a:pt x="472" y="337"/>
                  </a:lnTo>
                  <a:lnTo>
                    <a:pt x="236" y="34"/>
                  </a:lnTo>
                  <a:lnTo>
                    <a:pt x="169"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15" name="Google Shape;415;p12"/>
            <p:cNvSpPr/>
            <p:nvPr/>
          </p:nvSpPr>
          <p:spPr>
            <a:xfrm>
              <a:off x="5580075" y="2607500"/>
              <a:ext cx="64000" cy="61475"/>
            </a:xfrm>
            <a:custGeom>
              <a:rect b="b" l="l" r="r" t="t"/>
              <a:pathLst>
                <a:path extrusionOk="0" h="2459" w="2560">
                  <a:moveTo>
                    <a:pt x="169" y="203"/>
                  </a:moveTo>
                  <a:lnTo>
                    <a:pt x="708" y="236"/>
                  </a:lnTo>
                  <a:lnTo>
                    <a:pt x="1247" y="270"/>
                  </a:lnTo>
                  <a:lnTo>
                    <a:pt x="2324" y="236"/>
                  </a:lnTo>
                  <a:lnTo>
                    <a:pt x="2324" y="708"/>
                  </a:lnTo>
                  <a:lnTo>
                    <a:pt x="2324" y="1145"/>
                  </a:lnTo>
                  <a:lnTo>
                    <a:pt x="2324" y="1684"/>
                  </a:lnTo>
                  <a:lnTo>
                    <a:pt x="2324" y="2223"/>
                  </a:lnTo>
                  <a:lnTo>
                    <a:pt x="2088" y="2189"/>
                  </a:lnTo>
                  <a:lnTo>
                    <a:pt x="607" y="2189"/>
                  </a:lnTo>
                  <a:lnTo>
                    <a:pt x="338" y="2256"/>
                  </a:lnTo>
                  <a:lnTo>
                    <a:pt x="304" y="1684"/>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751"/>
                  </a:lnTo>
                  <a:lnTo>
                    <a:pt x="102" y="2054"/>
                  </a:lnTo>
                  <a:lnTo>
                    <a:pt x="169" y="2324"/>
                  </a:lnTo>
                  <a:lnTo>
                    <a:pt x="169" y="2391"/>
                  </a:lnTo>
                  <a:lnTo>
                    <a:pt x="304" y="2391"/>
                  </a:lnTo>
                  <a:lnTo>
                    <a:pt x="540" y="2425"/>
                  </a:lnTo>
                  <a:lnTo>
                    <a:pt x="1280" y="2425"/>
                  </a:lnTo>
                  <a:lnTo>
                    <a:pt x="1819" y="2458"/>
                  </a:lnTo>
                  <a:lnTo>
                    <a:pt x="2088" y="2458"/>
                  </a:lnTo>
                  <a:lnTo>
                    <a:pt x="2358" y="2425"/>
                  </a:lnTo>
                  <a:lnTo>
                    <a:pt x="2391" y="2458"/>
                  </a:lnTo>
                  <a:lnTo>
                    <a:pt x="2425" y="2458"/>
                  </a:lnTo>
                  <a:lnTo>
                    <a:pt x="2459" y="2425"/>
                  </a:lnTo>
                  <a:lnTo>
                    <a:pt x="2492" y="2391"/>
                  </a:lnTo>
                  <a:lnTo>
                    <a:pt x="2526" y="2122"/>
                  </a:lnTo>
                  <a:lnTo>
                    <a:pt x="2560" y="1852"/>
                  </a:lnTo>
                  <a:lnTo>
                    <a:pt x="2526" y="1314"/>
                  </a:lnTo>
                  <a:lnTo>
                    <a:pt x="2526" y="708"/>
                  </a:lnTo>
                  <a:lnTo>
                    <a:pt x="2526" y="405"/>
                  </a:lnTo>
                  <a:lnTo>
                    <a:pt x="2459" y="102"/>
                  </a:lnTo>
                  <a:lnTo>
                    <a:pt x="2425" y="68"/>
                  </a:lnTo>
                  <a:lnTo>
                    <a:pt x="2391" y="34"/>
                  </a:lnTo>
                  <a:lnTo>
                    <a:pt x="2324" y="34"/>
                  </a:lnTo>
                  <a:lnTo>
                    <a:pt x="1247"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16" name="Google Shape;416;p12"/>
            <p:cNvSpPr/>
            <p:nvPr/>
          </p:nvSpPr>
          <p:spPr>
            <a:xfrm>
              <a:off x="5637325" y="2558675"/>
              <a:ext cx="14325" cy="20225"/>
            </a:xfrm>
            <a:custGeom>
              <a:rect b="b" l="l" r="r" t="t"/>
              <a:pathLst>
                <a:path extrusionOk="0" h="809" w="573">
                  <a:moveTo>
                    <a:pt x="404" y="1"/>
                  </a:moveTo>
                  <a:lnTo>
                    <a:pt x="404" y="35"/>
                  </a:lnTo>
                  <a:lnTo>
                    <a:pt x="438" y="237"/>
                  </a:lnTo>
                  <a:lnTo>
                    <a:pt x="438" y="439"/>
                  </a:lnTo>
                  <a:lnTo>
                    <a:pt x="404" y="506"/>
                  </a:lnTo>
                  <a:lnTo>
                    <a:pt x="371" y="573"/>
                  </a:lnTo>
                  <a:lnTo>
                    <a:pt x="303" y="641"/>
                  </a:lnTo>
                  <a:lnTo>
                    <a:pt x="202" y="641"/>
                  </a:lnTo>
                  <a:lnTo>
                    <a:pt x="202" y="540"/>
                  </a:lnTo>
                  <a:lnTo>
                    <a:pt x="169" y="439"/>
                  </a:lnTo>
                  <a:lnTo>
                    <a:pt x="101" y="405"/>
                  </a:lnTo>
                  <a:lnTo>
                    <a:pt x="34" y="439"/>
                  </a:lnTo>
                  <a:lnTo>
                    <a:pt x="0" y="472"/>
                  </a:lnTo>
                  <a:lnTo>
                    <a:pt x="0" y="540"/>
                  </a:lnTo>
                  <a:lnTo>
                    <a:pt x="34" y="607"/>
                  </a:lnTo>
                  <a:lnTo>
                    <a:pt x="34" y="674"/>
                  </a:lnTo>
                  <a:lnTo>
                    <a:pt x="34" y="742"/>
                  </a:lnTo>
                  <a:lnTo>
                    <a:pt x="101" y="775"/>
                  </a:lnTo>
                  <a:lnTo>
                    <a:pt x="202" y="809"/>
                  </a:lnTo>
                  <a:lnTo>
                    <a:pt x="303" y="775"/>
                  </a:lnTo>
                  <a:lnTo>
                    <a:pt x="404" y="708"/>
                  </a:lnTo>
                  <a:lnTo>
                    <a:pt x="505" y="607"/>
                  </a:lnTo>
                  <a:lnTo>
                    <a:pt x="539" y="472"/>
                  </a:lnTo>
                  <a:lnTo>
                    <a:pt x="573" y="304"/>
                  </a:lnTo>
                  <a:lnTo>
                    <a:pt x="539" y="136"/>
                  </a:lnTo>
                  <a:lnTo>
                    <a:pt x="472"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17" name="Google Shape;417;p12"/>
            <p:cNvSpPr/>
            <p:nvPr/>
          </p:nvSpPr>
          <p:spPr>
            <a:xfrm>
              <a:off x="5526225" y="2538475"/>
              <a:ext cx="7600" cy="60625"/>
            </a:xfrm>
            <a:custGeom>
              <a:rect b="b" l="l" r="r" t="t"/>
              <a:pathLst>
                <a:path extrusionOk="0" h="2425" w="304">
                  <a:moveTo>
                    <a:pt x="135" y="1"/>
                  </a:moveTo>
                  <a:lnTo>
                    <a:pt x="101" y="34"/>
                  </a:lnTo>
                  <a:lnTo>
                    <a:pt x="67" y="304"/>
                  </a:lnTo>
                  <a:lnTo>
                    <a:pt x="67" y="573"/>
                  </a:lnTo>
                  <a:lnTo>
                    <a:pt x="67" y="1112"/>
                  </a:lnTo>
                  <a:lnTo>
                    <a:pt x="34" y="1718"/>
                  </a:lnTo>
                  <a:lnTo>
                    <a:pt x="0" y="2055"/>
                  </a:lnTo>
                  <a:lnTo>
                    <a:pt x="34" y="2358"/>
                  </a:lnTo>
                  <a:lnTo>
                    <a:pt x="67" y="2391"/>
                  </a:lnTo>
                  <a:lnTo>
                    <a:pt x="101" y="2425"/>
                  </a:lnTo>
                  <a:lnTo>
                    <a:pt x="135" y="2425"/>
                  </a:lnTo>
                  <a:lnTo>
                    <a:pt x="168" y="2358"/>
                  </a:lnTo>
                  <a:lnTo>
                    <a:pt x="236" y="2055"/>
                  </a:lnTo>
                  <a:lnTo>
                    <a:pt x="269" y="1752"/>
                  </a:lnTo>
                  <a:lnTo>
                    <a:pt x="269" y="1112"/>
                  </a:lnTo>
                  <a:lnTo>
                    <a:pt x="303" y="573"/>
                  </a:lnTo>
                  <a:lnTo>
                    <a:pt x="269" y="304"/>
                  </a:lnTo>
                  <a:lnTo>
                    <a:pt x="236" y="34"/>
                  </a:lnTo>
                  <a:lnTo>
                    <a:pt x="202"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18" name="Google Shape;418;p12"/>
            <p:cNvSpPr/>
            <p:nvPr/>
          </p:nvSpPr>
          <p:spPr>
            <a:xfrm>
              <a:off x="5528750" y="2464425"/>
              <a:ext cx="63150" cy="68200"/>
            </a:xfrm>
            <a:custGeom>
              <a:rect b="b" l="l" r="r" t="t"/>
              <a:pathLst>
                <a:path extrusionOk="0" h="2728" w="2526">
                  <a:moveTo>
                    <a:pt x="202" y="168"/>
                  </a:moveTo>
                  <a:lnTo>
                    <a:pt x="741" y="236"/>
                  </a:lnTo>
                  <a:lnTo>
                    <a:pt x="1280" y="269"/>
                  </a:lnTo>
                  <a:lnTo>
                    <a:pt x="2357" y="236"/>
                  </a:lnTo>
                  <a:lnTo>
                    <a:pt x="2290" y="774"/>
                  </a:lnTo>
                  <a:lnTo>
                    <a:pt x="2256" y="1347"/>
                  </a:lnTo>
                  <a:lnTo>
                    <a:pt x="2256" y="1885"/>
                  </a:lnTo>
                  <a:lnTo>
                    <a:pt x="2290" y="2424"/>
                  </a:lnTo>
                  <a:lnTo>
                    <a:pt x="2290" y="2458"/>
                  </a:lnTo>
                  <a:lnTo>
                    <a:pt x="2256" y="2458"/>
                  </a:lnTo>
                  <a:lnTo>
                    <a:pt x="2020" y="2424"/>
                  </a:lnTo>
                  <a:lnTo>
                    <a:pt x="808" y="2424"/>
                  </a:lnTo>
                  <a:lnTo>
                    <a:pt x="303" y="2390"/>
                  </a:lnTo>
                  <a:lnTo>
                    <a:pt x="236" y="1279"/>
                  </a:lnTo>
                  <a:lnTo>
                    <a:pt x="202" y="168"/>
                  </a:lnTo>
                  <a:close/>
                  <a:moveTo>
                    <a:pt x="741" y="0"/>
                  </a:moveTo>
                  <a:lnTo>
                    <a:pt x="168" y="34"/>
                  </a:lnTo>
                  <a:lnTo>
                    <a:pt x="135" y="34"/>
                  </a:lnTo>
                  <a:lnTo>
                    <a:pt x="101" y="101"/>
                  </a:lnTo>
                  <a:lnTo>
                    <a:pt x="67" y="101"/>
                  </a:lnTo>
                  <a:lnTo>
                    <a:pt x="34" y="168"/>
                  </a:lnTo>
                  <a:lnTo>
                    <a:pt x="0" y="774"/>
                  </a:lnTo>
                  <a:lnTo>
                    <a:pt x="0" y="1414"/>
                  </a:lnTo>
                  <a:lnTo>
                    <a:pt x="34" y="2020"/>
                  </a:lnTo>
                  <a:lnTo>
                    <a:pt x="101" y="2660"/>
                  </a:lnTo>
                  <a:lnTo>
                    <a:pt x="135" y="2693"/>
                  </a:lnTo>
                  <a:lnTo>
                    <a:pt x="168"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1" y="2525"/>
                  </a:lnTo>
                  <a:lnTo>
                    <a:pt x="2458" y="2491"/>
                  </a:lnTo>
                  <a:lnTo>
                    <a:pt x="2458" y="2424"/>
                  </a:lnTo>
                  <a:lnTo>
                    <a:pt x="2492" y="1885"/>
                  </a:lnTo>
                  <a:lnTo>
                    <a:pt x="2525" y="1313"/>
                  </a:lnTo>
                  <a:lnTo>
                    <a:pt x="2492" y="774"/>
                  </a:lnTo>
                  <a:lnTo>
                    <a:pt x="2458" y="202"/>
                  </a:lnTo>
                  <a:lnTo>
                    <a:pt x="2492" y="168"/>
                  </a:lnTo>
                  <a:lnTo>
                    <a:pt x="2492" y="101"/>
                  </a:lnTo>
                  <a:lnTo>
                    <a:pt x="2458" y="34"/>
                  </a:lnTo>
                  <a:lnTo>
                    <a:pt x="1852" y="34"/>
                  </a:lnTo>
                  <a:lnTo>
                    <a:pt x="1280"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19" name="Google Shape;419;p12"/>
            <p:cNvSpPr/>
            <p:nvPr/>
          </p:nvSpPr>
          <p:spPr>
            <a:xfrm>
              <a:off x="5541375" y="2535950"/>
              <a:ext cx="64825" cy="62325"/>
            </a:xfrm>
            <a:custGeom>
              <a:rect b="b" l="l" r="r" t="t"/>
              <a:pathLst>
                <a:path extrusionOk="0" h="2493" w="2593">
                  <a:moveTo>
                    <a:pt x="1886" y="1"/>
                  </a:moveTo>
                  <a:lnTo>
                    <a:pt x="1347" y="34"/>
                  </a:lnTo>
                  <a:lnTo>
                    <a:pt x="741" y="102"/>
                  </a:lnTo>
                  <a:lnTo>
                    <a:pt x="168" y="169"/>
                  </a:lnTo>
                  <a:lnTo>
                    <a:pt x="135" y="68"/>
                  </a:lnTo>
                  <a:lnTo>
                    <a:pt x="135" y="34"/>
                  </a:lnTo>
                  <a:lnTo>
                    <a:pt x="67" y="34"/>
                  </a:lnTo>
                  <a:lnTo>
                    <a:pt x="34" y="68"/>
                  </a:lnTo>
                  <a:lnTo>
                    <a:pt x="0" y="405"/>
                  </a:lnTo>
                  <a:lnTo>
                    <a:pt x="0" y="708"/>
                  </a:lnTo>
                  <a:lnTo>
                    <a:pt x="0" y="1348"/>
                  </a:lnTo>
                  <a:lnTo>
                    <a:pt x="0" y="1886"/>
                  </a:lnTo>
                  <a:lnTo>
                    <a:pt x="0" y="2156"/>
                  </a:lnTo>
                  <a:lnTo>
                    <a:pt x="34" y="2425"/>
                  </a:lnTo>
                  <a:lnTo>
                    <a:pt x="67" y="2459"/>
                  </a:lnTo>
                  <a:lnTo>
                    <a:pt x="101" y="2459"/>
                  </a:lnTo>
                  <a:lnTo>
                    <a:pt x="135" y="2425"/>
                  </a:lnTo>
                  <a:lnTo>
                    <a:pt x="202" y="2459"/>
                  </a:lnTo>
                  <a:lnTo>
                    <a:pt x="1280"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8" y="2223"/>
                  </a:lnTo>
                  <a:lnTo>
                    <a:pt x="1818" y="2189"/>
                  </a:lnTo>
                  <a:lnTo>
                    <a:pt x="1280" y="2189"/>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6"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20" name="Google Shape;420;p12"/>
            <p:cNvSpPr/>
            <p:nvPr/>
          </p:nvSpPr>
          <p:spPr>
            <a:xfrm>
              <a:off x="5568300" y="2562050"/>
              <a:ext cx="20225" cy="19375"/>
            </a:xfrm>
            <a:custGeom>
              <a:rect b="b" l="l" r="r" t="t"/>
              <a:pathLst>
                <a:path extrusionOk="0" h="775" w="809">
                  <a:moveTo>
                    <a:pt x="607" y="1"/>
                  </a:moveTo>
                  <a:lnTo>
                    <a:pt x="539" y="34"/>
                  </a:lnTo>
                  <a:lnTo>
                    <a:pt x="506" y="102"/>
                  </a:lnTo>
                  <a:lnTo>
                    <a:pt x="472" y="270"/>
                  </a:lnTo>
                  <a:lnTo>
                    <a:pt x="472" y="304"/>
                  </a:lnTo>
                  <a:lnTo>
                    <a:pt x="203" y="337"/>
                  </a:lnTo>
                  <a:lnTo>
                    <a:pt x="203" y="135"/>
                  </a:lnTo>
                  <a:lnTo>
                    <a:pt x="169" y="102"/>
                  </a:lnTo>
                  <a:lnTo>
                    <a:pt x="102" y="102"/>
                  </a:lnTo>
                  <a:lnTo>
                    <a:pt x="68" y="135"/>
                  </a:lnTo>
                  <a:lnTo>
                    <a:pt x="34" y="337"/>
                  </a:lnTo>
                  <a:lnTo>
                    <a:pt x="1" y="371"/>
                  </a:lnTo>
                  <a:lnTo>
                    <a:pt x="34" y="438"/>
                  </a:lnTo>
                  <a:lnTo>
                    <a:pt x="68" y="640"/>
                  </a:lnTo>
                  <a:lnTo>
                    <a:pt x="102" y="674"/>
                  </a:lnTo>
                  <a:lnTo>
                    <a:pt x="135" y="708"/>
                  </a:lnTo>
                  <a:lnTo>
                    <a:pt x="169" y="708"/>
                  </a:lnTo>
                  <a:lnTo>
                    <a:pt x="203" y="674"/>
                  </a:lnTo>
                  <a:lnTo>
                    <a:pt x="236" y="573"/>
                  </a:lnTo>
                  <a:lnTo>
                    <a:pt x="203" y="506"/>
                  </a:lnTo>
                  <a:lnTo>
                    <a:pt x="506" y="506"/>
                  </a:lnTo>
                  <a:lnTo>
                    <a:pt x="506" y="640"/>
                  </a:lnTo>
                  <a:lnTo>
                    <a:pt x="539" y="708"/>
                  </a:lnTo>
                  <a:lnTo>
                    <a:pt x="573" y="741"/>
                  </a:lnTo>
                  <a:lnTo>
                    <a:pt x="607" y="775"/>
                  </a:lnTo>
                  <a:lnTo>
                    <a:pt x="640" y="741"/>
                  </a:lnTo>
                  <a:lnTo>
                    <a:pt x="674" y="674"/>
                  </a:lnTo>
                  <a:lnTo>
                    <a:pt x="674" y="607"/>
                  </a:lnTo>
                  <a:lnTo>
                    <a:pt x="640" y="472"/>
                  </a:lnTo>
                  <a:lnTo>
                    <a:pt x="775" y="405"/>
                  </a:lnTo>
                  <a:lnTo>
                    <a:pt x="809" y="371"/>
                  </a:lnTo>
                  <a:lnTo>
                    <a:pt x="809" y="304"/>
                  </a:lnTo>
                  <a:lnTo>
                    <a:pt x="775" y="270"/>
                  </a:lnTo>
                  <a:lnTo>
                    <a:pt x="708" y="236"/>
                  </a:lnTo>
                  <a:lnTo>
                    <a:pt x="607" y="236"/>
                  </a:lnTo>
                  <a:lnTo>
                    <a:pt x="640" y="169"/>
                  </a:lnTo>
                  <a:lnTo>
                    <a:pt x="674" y="102"/>
                  </a:lnTo>
                  <a:lnTo>
                    <a:pt x="674" y="68"/>
                  </a:lnTo>
                  <a:lnTo>
                    <a:pt x="674" y="34"/>
                  </a:lnTo>
                  <a:lnTo>
                    <a:pt x="640"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21" name="Google Shape;421;p12"/>
            <p:cNvSpPr/>
            <p:nvPr/>
          </p:nvSpPr>
          <p:spPr>
            <a:xfrm>
              <a:off x="5492550" y="2558675"/>
              <a:ext cx="25275" cy="24450"/>
            </a:xfrm>
            <a:custGeom>
              <a:rect b="b" l="l" r="r" t="t"/>
              <a:pathLst>
                <a:path extrusionOk="0" h="978" w="1011">
                  <a:moveTo>
                    <a:pt x="505" y="1"/>
                  </a:moveTo>
                  <a:lnTo>
                    <a:pt x="404" y="35"/>
                  </a:lnTo>
                  <a:lnTo>
                    <a:pt x="270" y="68"/>
                  </a:lnTo>
                  <a:lnTo>
                    <a:pt x="169" y="136"/>
                  </a:lnTo>
                  <a:lnTo>
                    <a:pt x="101" y="237"/>
                  </a:lnTo>
                  <a:lnTo>
                    <a:pt x="34" y="338"/>
                  </a:lnTo>
                  <a:lnTo>
                    <a:pt x="0" y="472"/>
                  </a:lnTo>
                  <a:lnTo>
                    <a:pt x="0" y="607"/>
                  </a:lnTo>
                  <a:lnTo>
                    <a:pt x="68" y="674"/>
                  </a:lnTo>
                  <a:lnTo>
                    <a:pt x="101" y="775"/>
                  </a:lnTo>
                  <a:lnTo>
                    <a:pt x="202" y="843"/>
                  </a:lnTo>
                  <a:lnTo>
                    <a:pt x="303" y="910"/>
                  </a:lnTo>
                  <a:lnTo>
                    <a:pt x="404" y="944"/>
                  </a:lnTo>
                  <a:lnTo>
                    <a:pt x="505" y="910"/>
                  </a:lnTo>
                  <a:lnTo>
                    <a:pt x="606" y="876"/>
                  </a:lnTo>
                  <a:lnTo>
                    <a:pt x="606" y="944"/>
                  </a:lnTo>
                  <a:lnTo>
                    <a:pt x="640" y="977"/>
                  </a:lnTo>
                  <a:lnTo>
                    <a:pt x="674" y="977"/>
                  </a:lnTo>
                  <a:lnTo>
                    <a:pt x="707" y="944"/>
                  </a:lnTo>
                  <a:lnTo>
                    <a:pt x="707" y="910"/>
                  </a:lnTo>
                  <a:lnTo>
                    <a:pt x="707" y="809"/>
                  </a:lnTo>
                  <a:lnTo>
                    <a:pt x="707" y="641"/>
                  </a:lnTo>
                  <a:lnTo>
                    <a:pt x="707" y="607"/>
                  </a:lnTo>
                  <a:lnTo>
                    <a:pt x="943" y="607"/>
                  </a:lnTo>
                  <a:lnTo>
                    <a:pt x="1010" y="573"/>
                  </a:lnTo>
                  <a:lnTo>
                    <a:pt x="1010" y="506"/>
                  </a:lnTo>
                  <a:lnTo>
                    <a:pt x="1010" y="439"/>
                  </a:lnTo>
                  <a:lnTo>
                    <a:pt x="943" y="405"/>
                  </a:lnTo>
                  <a:lnTo>
                    <a:pt x="539" y="405"/>
                  </a:lnTo>
                  <a:lnTo>
                    <a:pt x="438" y="472"/>
                  </a:lnTo>
                  <a:lnTo>
                    <a:pt x="438" y="506"/>
                  </a:lnTo>
                  <a:lnTo>
                    <a:pt x="438" y="540"/>
                  </a:lnTo>
                  <a:lnTo>
                    <a:pt x="606" y="607"/>
                  </a:lnTo>
                  <a:lnTo>
                    <a:pt x="606" y="641"/>
                  </a:lnTo>
                  <a:lnTo>
                    <a:pt x="606" y="674"/>
                  </a:lnTo>
                  <a:lnTo>
                    <a:pt x="472" y="708"/>
                  </a:lnTo>
                  <a:lnTo>
                    <a:pt x="303" y="708"/>
                  </a:lnTo>
                  <a:lnTo>
                    <a:pt x="236" y="641"/>
                  </a:lnTo>
                  <a:lnTo>
                    <a:pt x="202" y="573"/>
                  </a:lnTo>
                  <a:lnTo>
                    <a:pt x="202" y="439"/>
                  </a:lnTo>
                  <a:lnTo>
                    <a:pt x="236" y="371"/>
                  </a:lnTo>
                  <a:lnTo>
                    <a:pt x="270" y="270"/>
                  </a:lnTo>
                  <a:lnTo>
                    <a:pt x="371" y="237"/>
                  </a:lnTo>
                  <a:lnTo>
                    <a:pt x="573" y="169"/>
                  </a:lnTo>
                  <a:lnTo>
                    <a:pt x="741" y="136"/>
                  </a:lnTo>
                  <a:lnTo>
                    <a:pt x="775" y="136"/>
                  </a:lnTo>
                  <a:lnTo>
                    <a:pt x="775" y="102"/>
                  </a:lnTo>
                  <a:lnTo>
                    <a:pt x="640" y="35"/>
                  </a:lnTo>
                  <a:lnTo>
                    <a:pt x="505"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22" name="Google Shape;422;p12"/>
            <p:cNvSpPr/>
            <p:nvPr/>
          </p:nvSpPr>
          <p:spPr>
            <a:xfrm>
              <a:off x="5561575" y="2394550"/>
              <a:ext cx="64825" cy="62300"/>
            </a:xfrm>
            <a:custGeom>
              <a:rect b="b" l="l" r="r" t="t"/>
              <a:pathLst>
                <a:path extrusionOk="0" h="2492" w="2593">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23" name="Google Shape;423;p12"/>
            <p:cNvSpPr/>
            <p:nvPr/>
          </p:nvSpPr>
          <p:spPr>
            <a:xfrm>
              <a:off x="5587650" y="2429900"/>
              <a:ext cx="11825" cy="18550"/>
            </a:xfrm>
            <a:custGeom>
              <a:rect b="b" l="l" r="r" t="t"/>
              <a:pathLst>
                <a:path extrusionOk="0" h="742" w="473">
                  <a:moveTo>
                    <a:pt x="338" y="1"/>
                  </a:moveTo>
                  <a:lnTo>
                    <a:pt x="169" y="34"/>
                  </a:lnTo>
                  <a:lnTo>
                    <a:pt x="35" y="102"/>
                  </a:lnTo>
                  <a:lnTo>
                    <a:pt x="1" y="135"/>
                  </a:lnTo>
                  <a:lnTo>
                    <a:pt x="35" y="169"/>
                  </a:lnTo>
                  <a:lnTo>
                    <a:pt x="35" y="203"/>
                  </a:lnTo>
                  <a:lnTo>
                    <a:pt x="270" y="203"/>
                  </a:lnTo>
                  <a:lnTo>
                    <a:pt x="237" y="405"/>
                  </a:lnTo>
                  <a:lnTo>
                    <a:pt x="136" y="573"/>
                  </a:lnTo>
                  <a:lnTo>
                    <a:pt x="136" y="674"/>
                  </a:lnTo>
                  <a:lnTo>
                    <a:pt x="169" y="708"/>
                  </a:lnTo>
                  <a:lnTo>
                    <a:pt x="237" y="741"/>
                  </a:lnTo>
                  <a:lnTo>
                    <a:pt x="304" y="674"/>
                  </a:lnTo>
                  <a:lnTo>
                    <a:pt x="405" y="539"/>
                  </a:lnTo>
                  <a:lnTo>
                    <a:pt x="439" y="405"/>
                  </a:lnTo>
                  <a:lnTo>
                    <a:pt x="472" y="236"/>
                  </a:lnTo>
                  <a:lnTo>
                    <a:pt x="439" y="68"/>
                  </a:lnTo>
                  <a:lnTo>
                    <a:pt x="405"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24" name="Google Shape;424;p12"/>
            <p:cNvSpPr/>
            <p:nvPr/>
          </p:nvSpPr>
          <p:spPr>
            <a:xfrm>
              <a:off x="5554825" y="2489675"/>
              <a:ext cx="16025" cy="18525"/>
            </a:xfrm>
            <a:custGeom>
              <a:rect b="b" l="l" r="r" t="t"/>
              <a:pathLst>
                <a:path extrusionOk="0" h="741" w="641">
                  <a:moveTo>
                    <a:pt x="35" y="0"/>
                  </a:moveTo>
                  <a:lnTo>
                    <a:pt x="35" y="34"/>
                  </a:lnTo>
                  <a:lnTo>
                    <a:pt x="1" y="67"/>
                  </a:lnTo>
                  <a:lnTo>
                    <a:pt x="35" y="168"/>
                  </a:lnTo>
                  <a:lnTo>
                    <a:pt x="136" y="303"/>
                  </a:lnTo>
                  <a:lnTo>
                    <a:pt x="203" y="337"/>
                  </a:lnTo>
                  <a:lnTo>
                    <a:pt x="35" y="572"/>
                  </a:lnTo>
                  <a:lnTo>
                    <a:pt x="1" y="606"/>
                  </a:lnTo>
                  <a:lnTo>
                    <a:pt x="1" y="673"/>
                  </a:lnTo>
                  <a:lnTo>
                    <a:pt x="68" y="707"/>
                  </a:lnTo>
                  <a:lnTo>
                    <a:pt x="136" y="741"/>
                  </a:lnTo>
                  <a:lnTo>
                    <a:pt x="169" y="707"/>
                  </a:lnTo>
                  <a:lnTo>
                    <a:pt x="203" y="673"/>
                  </a:lnTo>
                  <a:lnTo>
                    <a:pt x="405" y="404"/>
                  </a:lnTo>
                  <a:lnTo>
                    <a:pt x="439" y="404"/>
                  </a:lnTo>
                  <a:lnTo>
                    <a:pt x="472" y="370"/>
                  </a:lnTo>
                  <a:lnTo>
                    <a:pt x="472" y="337"/>
                  </a:lnTo>
                  <a:lnTo>
                    <a:pt x="472" y="269"/>
                  </a:lnTo>
                  <a:lnTo>
                    <a:pt x="641" y="34"/>
                  </a:lnTo>
                  <a:lnTo>
                    <a:pt x="641" y="0"/>
                  </a:lnTo>
                  <a:lnTo>
                    <a:pt x="607" y="0"/>
                  </a:lnTo>
                  <a:lnTo>
                    <a:pt x="439" y="101"/>
                  </a:lnTo>
                  <a:lnTo>
                    <a:pt x="304" y="202"/>
                  </a:lnTo>
                  <a:lnTo>
                    <a:pt x="237" y="168"/>
                  </a:lnTo>
                  <a:lnTo>
                    <a:pt x="169" y="101"/>
                  </a:lnTo>
                  <a:lnTo>
                    <a:pt x="102" y="34"/>
                  </a:lnTo>
                  <a:lnTo>
                    <a:pt x="35"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25" name="Google Shape;425;p12"/>
            <p:cNvSpPr/>
            <p:nvPr/>
          </p:nvSpPr>
          <p:spPr>
            <a:xfrm>
              <a:off x="5516125" y="2429900"/>
              <a:ext cx="14325" cy="18550"/>
            </a:xfrm>
            <a:custGeom>
              <a:rect b="b" l="l" r="r" t="t"/>
              <a:pathLst>
                <a:path extrusionOk="0" h="742" w="573">
                  <a:moveTo>
                    <a:pt x="370" y="1"/>
                  </a:moveTo>
                  <a:lnTo>
                    <a:pt x="269" y="34"/>
                  </a:lnTo>
                  <a:lnTo>
                    <a:pt x="202" y="68"/>
                  </a:lnTo>
                  <a:lnTo>
                    <a:pt x="67" y="203"/>
                  </a:lnTo>
                  <a:lnTo>
                    <a:pt x="0" y="270"/>
                  </a:lnTo>
                  <a:lnTo>
                    <a:pt x="0" y="371"/>
                  </a:lnTo>
                  <a:lnTo>
                    <a:pt x="0" y="472"/>
                  </a:lnTo>
                  <a:lnTo>
                    <a:pt x="0" y="539"/>
                  </a:lnTo>
                  <a:lnTo>
                    <a:pt x="101" y="674"/>
                  </a:lnTo>
                  <a:lnTo>
                    <a:pt x="236" y="741"/>
                  </a:lnTo>
                  <a:lnTo>
                    <a:pt x="337" y="741"/>
                  </a:lnTo>
                  <a:lnTo>
                    <a:pt x="438" y="708"/>
                  </a:lnTo>
                  <a:lnTo>
                    <a:pt x="572" y="573"/>
                  </a:lnTo>
                  <a:lnTo>
                    <a:pt x="572" y="506"/>
                  </a:lnTo>
                  <a:lnTo>
                    <a:pt x="572" y="472"/>
                  </a:lnTo>
                  <a:lnTo>
                    <a:pt x="539" y="405"/>
                  </a:lnTo>
                  <a:lnTo>
                    <a:pt x="135" y="405"/>
                  </a:lnTo>
                  <a:lnTo>
                    <a:pt x="168" y="304"/>
                  </a:lnTo>
                  <a:lnTo>
                    <a:pt x="236" y="203"/>
                  </a:lnTo>
                  <a:lnTo>
                    <a:pt x="303" y="135"/>
                  </a:lnTo>
                  <a:lnTo>
                    <a:pt x="370" y="34"/>
                  </a:lnTo>
                  <a:lnTo>
                    <a:pt x="370"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26" name="Google Shape;426;p12"/>
            <p:cNvSpPr/>
            <p:nvPr/>
          </p:nvSpPr>
          <p:spPr>
            <a:xfrm>
              <a:off x="5506850" y="2348250"/>
              <a:ext cx="68200" cy="42125"/>
            </a:xfrm>
            <a:custGeom>
              <a:rect b="b" l="l" r="r" t="t"/>
              <a:pathLst>
                <a:path extrusionOk="0" h="1685" w="2728">
                  <a:moveTo>
                    <a:pt x="640" y="1"/>
                  </a:moveTo>
                  <a:lnTo>
                    <a:pt x="371" y="34"/>
                  </a:lnTo>
                  <a:lnTo>
                    <a:pt x="102" y="102"/>
                  </a:lnTo>
                  <a:lnTo>
                    <a:pt x="102" y="68"/>
                  </a:lnTo>
                  <a:lnTo>
                    <a:pt x="34" y="68"/>
                  </a:lnTo>
                  <a:lnTo>
                    <a:pt x="1" y="405"/>
                  </a:lnTo>
                  <a:lnTo>
                    <a:pt x="1" y="775"/>
                  </a:lnTo>
                  <a:lnTo>
                    <a:pt x="34" y="1482"/>
                  </a:lnTo>
                  <a:lnTo>
                    <a:pt x="34" y="1550"/>
                  </a:lnTo>
                  <a:lnTo>
                    <a:pt x="68" y="1617"/>
                  </a:lnTo>
                  <a:lnTo>
                    <a:pt x="102" y="1651"/>
                  </a:lnTo>
                  <a:lnTo>
                    <a:pt x="169" y="1684"/>
                  </a:lnTo>
                  <a:lnTo>
                    <a:pt x="236" y="1651"/>
                  </a:lnTo>
                  <a:lnTo>
                    <a:pt x="270" y="1617"/>
                  </a:lnTo>
                  <a:lnTo>
                    <a:pt x="270" y="1583"/>
                  </a:lnTo>
                  <a:lnTo>
                    <a:pt x="775" y="1617"/>
                  </a:lnTo>
                  <a:lnTo>
                    <a:pt x="1853" y="1617"/>
                  </a:lnTo>
                  <a:lnTo>
                    <a:pt x="2122" y="1583"/>
                  </a:lnTo>
                  <a:lnTo>
                    <a:pt x="2358" y="1516"/>
                  </a:lnTo>
                  <a:lnTo>
                    <a:pt x="2088" y="1449"/>
                  </a:lnTo>
                  <a:lnTo>
                    <a:pt x="1853" y="1415"/>
                  </a:lnTo>
                  <a:lnTo>
                    <a:pt x="203" y="1415"/>
                  </a:lnTo>
                  <a:lnTo>
                    <a:pt x="203" y="809"/>
                  </a:lnTo>
                  <a:lnTo>
                    <a:pt x="169" y="472"/>
                  </a:lnTo>
                  <a:lnTo>
                    <a:pt x="102" y="169"/>
                  </a:lnTo>
                  <a:lnTo>
                    <a:pt x="102" y="169"/>
                  </a:lnTo>
                  <a:lnTo>
                    <a:pt x="371" y="237"/>
                  </a:lnTo>
                  <a:lnTo>
                    <a:pt x="674" y="237"/>
                  </a:lnTo>
                  <a:lnTo>
                    <a:pt x="1213" y="203"/>
                  </a:lnTo>
                  <a:lnTo>
                    <a:pt x="1853" y="203"/>
                  </a:lnTo>
                  <a:lnTo>
                    <a:pt x="2492" y="169"/>
                  </a:lnTo>
                  <a:lnTo>
                    <a:pt x="2492" y="843"/>
                  </a:lnTo>
                  <a:lnTo>
                    <a:pt x="2526" y="1550"/>
                  </a:lnTo>
                  <a:lnTo>
                    <a:pt x="2560" y="1617"/>
                  </a:lnTo>
                  <a:lnTo>
                    <a:pt x="2627" y="1651"/>
                  </a:lnTo>
                  <a:lnTo>
                    <a:pt x="2694" y="1617"/>
                  </a:lnTo>
                  <a:lnTo>
                    <a:pt x="2728" y="1550"/>
                  </a:lnTo>
                  <a:lnTo>
                    <a:pt x="2694" y="809"/>
                  </a:lnTo>
                  <a:lnTo>
                    <a:pt x="2694" y="439"/>
                  </a:lnTo>
                  <a:lnTo>
                    <a:pt x="2661" y="68"/>
                  </a:lnTo>
                  <a:lnTo>
                    <a:pt x="2627" y="1"/>
                  </a:lnTo>
                  <a:lnTo>
                    <a:pt x="2560" y="1"/>
                  </a:lnTo>
                  <a:lnTo>
                    <a:pt x="2526" y="34"/>
                  </a:lnTo>
                  <a:lnTo>
                    <a:pt x="2189"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27" name="Google Shape;427;p12"/>
            <p:cNvSpPr/>
            <p:nvPr/>
          </p:nvSpPr>
          <p:spPr>
            <a:xfrm>
              <a:off x="5614600" y="2536800"/>
              <a:ext cx="63150" cy="61475"/>
            </a:xfrm>
            <a:custGeom>
              <a:rect b="b" l="l" r="r" t="t"/>
              <a:pathLst>
                <a:path extrusionOk="0" h="2459" w="2526">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28" name="Google Shape;428;p12"/>
            <p:cNvSpPr/>
            <p:nvPr/>
          </p:nvSpPr>
          <p:spPr>
            <a:xfrm>
              <a:off x="5579250" y="2345725"/>
              <a:ext cx="69025" cy="47175"/>
            </a:xfrm>
            <a:custGeom>
              <a:rect b="b" l="l" r="r" t="t"/>
              <a:pathLst>
                <a:path extrusionOk="0" h="1887" w="2761">
                  <a:moveTo>
                    <a:pt x="1381" y="1"/>
                  </a:moveTo>
                  <a:lnTo>
                    <a:pt x="707" y="34"/>
                  </a:lnTo>
                  <a:lnTo>
                    <a:pt x="404" y="68"/>
                  </a:lnTo>
                  <a:lnTo>
                    <a:pt x="68" y="135"/>
                  </a:lnTo>
                  <a:lnTo>
                    <a:pt x="34" y="169"/>
                  </a:lnTo>
                  <a:lnTo>
                    <a:pt x="0" y="237"/>
                  </a:lnTo>
                  <a:lnTo>
                    <a:pt x="0" y="304"/>
                  </a:lnTo>
                  <a:lnTo>
                    <a:pt x="68" y="338"/>
                  </a:lnTo>
                  <a:lnTo>
                    <a:pt x="68" y="607"/>
                  </a:lnTo>
                  <a:lnTo>
                    <a:pt x="68" y="876"/>
                  </a:lnTo>
                  <a:lnTo>
                    <a:pt x="34" y="1718"/>
                  </a:lnTo>
                  <a:lnTo>
                    <a:pt x="34" y="1752"/>
                  </a:lnTo>
                  <a:lnTo>
                    <a:pt x="68" y="1785"/>
                  </a:lnTo>
                  <a:lnTo>
                    <a:pt x="169" y="1785"/>
                  </a:lnTo>
                  <a:lnTo>
                    <a:pt x="505" y="1853"/>
                  </a:lnTo>
                  <a:lnTo>
                    <a:pt x="842" y="1886"/>
                  </a:lnTo>
                  <a:lnTo>
                    <a:pt x="1179" y="1853"/>
                  </a:lnTo>
                  <a:lnTo>
                    <a:pt x="1515" y="1819"/>
                  </a:lnTo>
                  <a:lnTo>
                    <a:pt x="2020" y="1785"/>
                  </a:lnTo>
                  <a:lnTo>
                    <a:pt x="2256" y="1752"/>
                  </a:lnTo>
                  <a:lnTo>
                    <a:pt x="2492" y="1651"/>
                  </a:lnTo>
                  <a:lnTo>
                    <a:pt x="2222" y="1583"/>
                  </a:lnTo>
                  <a:lnTo>
                    <a:pt x="1919" y="1583"/>
                  </a:lnTo>
                  <a:lnTo>
                    <a:pt x="1347" y="1651"/>
                  </a:lnTo>
                  <a:lnTo>
                    <a:pt x="505" y="1651"/>
                  </a:lnTo>
                  <a:lnTo>
                    <a:pt x="236" y="1684"/>
                  </a:lnTo>
                  <a:lnTo>
                    <a:pt x="236" y="1213"/>
                  </a:lnTo>
                  <a:lnTo>
                    <a:pt x="236" y="775"/>
                  </a:lnTo>
                  <a:lnTo>
                    <a:pt x="236" y="540"/>
                  </a:lnTo>
                  <a:lnTo>
                    <a:pt x="202" y="338"/>
                  </a:lnTo>
                  <a:lnTo>
                    <a:pt x="505" y="304"/>
                  </a:lnTo>
                  <a:lnTo>
                    <a:pt x="808" y="270"/>
                  </a:lnTo>
                  <a:lnTo>
                    <a:pt x="1414" y="270"/>
                  </a:lnTo>
                  <a:lnTo>
                    <a:pt x="2054" y="304"/>
                  </a:lnTo>
                  <a:lnTo>
                    <a:pt x="2357" y="270"/>
                  </a:lnTo>
                  <a:lnTo>
                    <a:pt x="2660" y="237"/>
                  </a:lnTo>
                  <a:lnTo>
                    <a:pt x="2593" y="573"/>
                  </a:lnTo>
                  <a:lnTo>
                    <a:pt x="2593" y="876"/>
                  </a:lnTo>
                  <a:lnTo>
                    <a:pt x="2525" y="1280"/>
                  </a:lnTo>
                  <a:lnTo>
                    <a:pt x="2525" y="1651"/>
                  </a:lnTo>
                  <a:lnTo>
                    <a:pt x="2559" y="1718"/>
                  </a:lnTo>
                  <a:lnTo>
                    <a:pt x="2660" y="1718"/>
                  </a:lnTo>
                  <a:lnTo>
                    <a:pt x="2694" y="1684"/>
                  </a:lnTo>
                  <a:lnTo>
                    <a:pt x="2727" y="1348"/>
                  </a:lnTo>
                  <a:lnTo>
                    <a:pt x="2727" y="1011"/>
                  </a:lnTo>
                  <a:lnTo>
                    <a:pt x="2761" y="607"/>
                  </a:lnTo>
                  <a:lnTo>
                    <a:pt x="2761" y="237"/>
                  </a:lnTo>
                  <a:lnTo>
                    <a:pt x="2727" y="169"/>
                  </a:lnTo>
                  <a:lnTo>
                    <a:pt x="2660" y="203"/>
                  </a:lnTo>
                  <a:lnTo>
                    <a:pt x="2357" y="102"/>
                  </a:lnTo>
                  <a:lnTo>
                    <a:pt x="2054" y="68"/>
                  </a:lnTo>
                  <a:lnTo>
                    <a:pt x="1717" y="34"/>
                  </a:lnTo>
                  <a:lnTo>
                    <a:pt x="1381"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29" name="Google Shape;429;p12"/>
            <p:cNvSpPr/>
            <p:nvPr/>
          </p:nvSpPr>
          <p:spPr>
            <a:xfrm>
              <a:off x="5662575" y="2429900"/>
              <a:ext cx="11800" cy="20225"/>
            </a:xfrm>
            <a:custGeom>
              <a:rect b="b" l="l" r="r" t="t"/>
              <a:pathLst>
                <a:path extrusionOk="0" h="809" w="472">
                  <a:moveTo>
                    <a:pt x="303" y="203"/>
                  </a:moveTo>
                  <a:lnTo>
                    <a:pt x="303" y="304"/>
                  </a:lnTo>
                  <a:lnTo>
                    <a:pt x="270" y="405"/>
                  </a:lnTo>
                  <a:lnTo>
                    <a:pt x="202" y="337"/>
                  </a:lnTo>
                  <a:lnTo>
                    <a:pt x="169" y="270"/>
                  </a:lnTo>
                  <a:lnTo>
                    <a:pt x="169" y="203"/>
                  </a:lnTo>
                  <a:close/>
                  <a:moveTo>
                    <a:pt x="169" y="1"/>
                  </a:moveTo>
                  <a:lnTo>
                    <a:pt x="68" y="68"/>
                  </a:lnTo>
                  <a:lnTo>
                    <a:pt x="0" y="135"/>
                  </a:lnTo>
                  <a:lnTo>
                    <a:pt x="0" y="236"/>
                  </a:lnTo>
                  <a:lnTo>
                    <a:pt x="0" y="337"/>
                  </a:lnTo>
                  <a:lnTo>
                    <a:pt x="68" y="438"/>
                  </a:lnTo>
                  <a:lnTo>
                    <a:pt x="135" y="472"/>
                  </a:lnTo>
                  <a:lnTo>
                    <a:pt x="34" y="573"/>
                  </a:lnTo>
                  <a:lnTo>
                    <a:pt x="0" y="640"/>
                  </a:lnTo>
                  <a:lnTo>
                    <a:pt x="0" y="674"/>
                  </a:lnTo>
                  <a:lnTo>
                    <a:pt x="68" y="775"/>
                  </a:lnTo>
                  <a:lnTo>
                    <a:pt x="169" y="809"/>
                  </a:lnTo>
                  <a:lnTo>
                    <a:pt x="270" y="809"/>
                  </a:lnTo>
                  <a:lnTo>
                    <a:pt x="337" y="775"/>
                  </a:lnTo>
                  <a:lnTo>
                    <a:pt x="404" y="741"/>
                  </a:lnTo>
                  <a:lnTo>
                    <a:pt x="472" y="674"/>
                  </a:lnTo>
                  <a:lnTo>
                    <a:pt x="472" y="607"/>
                  </a:lnTo>
                  <a:lnTo>
                    <a:pt x="438" y="506"/>
                  </a:lnTo>
                  <a:lnTo>
                    <a:pt x="472" y="472"/>
                  </a:lnTo>
                  <a:lnTo>
                    <a:pt x="472" y="438"/>
                  </a:lnTo>
                  <a:lnTo>
                    <a:pt x="404" y="371"/>
                  </a:lnTo>
                  <a:lnTo>
                    <a:pt x="472" y="304"/>
                  </a:lnTo>
                  <a:lnTo>
                    <a:pt x="472" y="203"/>
                  </a:lnTo>
                  <a:lnTo>
                    <a:pt x="438" y="102"/>
                  </a:lnTo>
                  <a:lnTo>
                    <a:pt x="371" y="34"/>
                  </a:lnTo>
                  <a:lnTo>
                    <a:pt x="270"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30" name="Google Shape;430;p12"/>
            <p:cNvSpPr/>
            <p:nvPr/>
          </p:nvSpPr>
          <p:spPr>
            <a:xfrm>
              <a:off x="5697925" y="2489675"/>
              <a:ext cx="5925" cy="17700"/>
            </a:xfrm>
            <a:custGeom>
              <a:rect b="b" l="l" r="r" t="t"/>
              <a:pathLst>
                <a:path extrusionOk="0" h="708" w="237">
                  <a:moveTo>
                    <a:pt x="135" y="0"/>
                  </a:moveTo>
                  <a:lnTo>
                    <a:pt x="101" y="34"/>
                  </a:lnTo>
                  <a:lnTo>
                    <a:pt x="34" y="168"/>
                  </a:lnTo>
                  <a:lnTo>
                    <a:pt x="0" y="337"/>
                  </a:lnTo>
                  <a:lnTo>
                    <a:pt x="0" y="505"/>
                  </a:lnTo>
                  <a:lnTo>
                    <a:pt x="34" y="640"/>
                  </a:lnTo>
                  <a:lnTo>
                    <a:pt x="34" y="707"/>
                  </a:lnTo>
                  <a:lnTo>
                    <a:pt x="169" y="707"/>
                  </a:lnTo>
                  <a:lnTo>
                    <a:pt x="202" y="673"/>
                  </a:lnTo>
                  <a:lnTo>
                    <a:pt x="236" y="606"/>
                  </a:lnTo>
                  <a:lnTo>
                    <a:pt x="236" y="337"/>
                  </a:lnTo>
                  <a:lnTo>
                    <a:pt x="236" y="67"/>
                  </a:lnTo>
                  <a:lnTo>
                    <a:pt x="236" y="34"/>
                  </a:lnTo>
                  <a:lnTo>
                    <a:pt x="202"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31" name="Google Shape;431;p12"/>
            <p:cNvSpPr/>
            <p:nvPr/>
          </p:nvSpPr>
          <p:spPr>
            <a:xfrm>
              <a:off x="5733275" y="2429050"/>
              <a:ext cx="16025" cy="17700"/>
            </a:xfrm>
            <a:custGeom>
              <a:rect b="b" l="l" r="r" t="t"/>
              <a:pathLst>
                <a:path extrusionOk="0" h="708" w="641">
                  <a:moveTo>
                    <a:pt x="236" y="1"/>
                  </a:moveTo>
                  <a:lnTo>
                    <a:pt x="135" y="68"/>
                  </a:lnTo>
                  <a:lnTo>
                    <a:pt x="68" y="136"/>
                  </a:lnTo>
                  <a:lnTo>
                    <a:pt x="0" y="203"/>
                  </a:lnTo>
                  <a:lnTo>
                    <a:pt x="0" y="304"/>
                  </a:lnTo>
                  <a:lnTo>
                    <a:pt x="34" y="371"/>
                  </a:lnTo>
                  <a:lnTo>
                    <a:pt x="101" y="405"/>
                  </a:lnTo>
                  <a:lnTo>
                    <a:pt x="202" y="439"/>
                  </a:lnTo>
                  <a:lnTo>
                    <a:pt x="337" y="472"/>
                  </a:lnTo>
                  <a:lnTo>
                    <a:pt x="438" y="439"/>
                  </a:lnTo>
                  <a:lnTo>
                    <a:pt x="438" y="540"/>
                  </a:lnTo>
                  <a:lnTo>
                    <a:pt x="438" y="607"/>
                  </a:lnTo>
                  <a:lnTo>
                    <a:pt x="438" y="708"/>
                  </a:lnTo>
                  <a:lnTo>
                    <a:pt x="505" y="708"/>
                  </a:lnTo>
                  <a:lnTo>
                    <a:pt x="573" y="641"/>
                  </a:lnTo>
                  <a:lnTo>
                    <a:pt x="606" y="540"/>
                  </a:lnTo>
                  <a:lnTo>
                    <a:pt x="640" y="304"/>
                  </a:lnTo>
                  <a:lnTo>
                    <a:pt x="640" y="270"/>
                  </a:lnTo>
                  <a:lnTo>
                    <a:pt x="573" y="203"/>
                  </a:lnTo>
                  <a:lnTo>
                    <a:pt x="505" y="237"/>
                  </a:lnTo>
                  <a:lnTo>
                    <a:pt x="371" y="304"/>
                  </a:lnTo>
                  <a:lnTo>
                    <a:pt x="236" y="304"/>
                  </a:lnTo>
                  <a:lnTo>
                    <a:pt x="169" y="270"/>
                  </a:lnTo>
                  <a:lnTo>
                    <a:pt x="202" y="203"/>
                  </a:lnTo>
                  <a:lnTo>
                    <a:pt x="236" y="169"/>
                  </a:lnTo>
                  <a:lnTo>
                    <a:pt x="539" y="169"/>
                  </a:lnTo>
                  <a:lnTo>
                    <a:pt x="539" y="203"/>
                  </a:lnTo>
                  <a:lnTo>
                    <a:pt x="606" y="203"/>
                  </a:lnTo>
                  <a:lnTo>
                    <a:pt x="640" y="169"/>
                  </a:lnTo>
                  <a:lnTo>
                    <a:pt x="573" y="102"/>
                  </a:lnTo>
                  <a:lnTo>
                    <a:pt x="505" y="35"/>
                  </a:lnTo>
                  <a:lnTo>
                    <a:pt x="303"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32" name="Google Shape;432;p12"/>
            <p:cNvSpPr/>
            <p:nvPr/>
          </p:nvSpPr>
          <p:spPr>
            <a:xfrm>
              <a:off x="5639000" y="2395400"/>
              <a:ext cx="57275" cy="62300"/>
            </a:xfrm>
            <a:custGeom>
              <a:rect b="b" l="l" r="r" t="t"/>
              <a:pathLst>
                <a:path extrusionOk="0" h="2492" w="2291">
                  <a:moveTo>
                    <a:pt x="236" y="0"/>
                  </a:moveTo>
                  <a:lnTo>
                    <a:pt x="102" y="34"/>
                  </a:lnTo>
                  <a:lnTo>
                    <a:pt x="1" y="68"/>
                  </a:lnTo>
                  <a:lnTo>
                    <a:pt x="1" y="101"/>
                  </a:lnTo>
                  <a:lnTo>
                    <a:pt x="68" y="169"/>
                  </a:lnTo>
                  <a:lnTo>
                    <a:pt x="169" y="202"/>
                  </a:lnTo>
                  <a:lnTo>
                    <a:pt x="371" y="270"/>
                  </a:lnTo>
                  <a:lnTo>
                    <a:pt x="2088" y="270"/>
                  </a:lnTo>
                  <a:lnTo>
                    <a:pt x="2054" y="472"/>
                  </a:lnTo>
                  <a:lnTo>
                    <a:pt x="2054" y="707"/>
                  </a:lnTo>
                  <a:lnTo>
                    <a:pt x="2054" y="1145"/>
                  </a:lnTo>
                  <a:lnTo>
                    <a:pt x="2054" y="1717"/>
                  </a:lnTo>
                  <a:lnTo>
                    <a:pt x="2054" y="1987"/>
                  </a:lnTo>
                  <a:lnTo>
                    <a:pt x="2088" y="2256"/>
                  </a:lnTo>
                  <a:lnTo>
                    <a:pt x="910" y="2222"/>
                  </a:lnTo>
                  <a:lnTo>
                    <a:pt x="506" y="2189"/>
                  </a:lnTo>
                  <a:lnTo>
                    <a:pt x="304" y="2222"/>
                  </a:lnTo>
                  <a:lnTo>
                    <a:pt x="203" y="2256"/>
                  </a:lnTo>
                  <a:lnTo>
                    <a:pt x="135" y="2323"/>
                  </a:lnTo>
                  <a:lnTo>
                    <a:pt x="203" y="2391"/>
                  </a:lnTo>
                  <a:lnTo>
                    <a:pt x="304" y="2458"/>
                  </a:lnTo>
                  <a:lnTo>
                    <a:pt x="506" y="2492"/>
                  </a:lnTo>
                  <a:lnTo>
                    <a:pt x="2256" y="2492"/>
                  </a:lnTo>
                  <a:lnTo>
                    <a:pt x="2290" y="2424"/>
                  </a:lnTo>
                  <a:lnTo>
                    <a:pt x="2290" y="2357"/>
                  </a:lnTo>
                  <a:lnTo>
                    <a:pt x="2290" y="2290"/>
                  </a:lnTo>
                  <a:lnTo>
                    <a:pt x="2290" y="2020"/>
                  </a:lnTo>
                  <a:lnTo>
                    <a:pt x="2290" y="1717"/>
                  </a:lnTo>
                  <a:lnTo>
                    <a:pt x="2290" y="1145"/>
                  </a:lnTo>
                  <a:lnTo>
                    <a:pt x="2290" y="707"/>
                  </a:lnTo>
                  <a:lnTo>
                    <a:pt x="2290" y="472"/>
                  </a:lnTo>
                  <a:lnTo>
                    <a:pt x="2256" y="236"/>
                  </a:lnTo>
                  <a:lnTo>
                    <a:pt x="2290" y="202"/>
                  </a:lnTo>
                  <a:lnTo>
                    <a:pt x="2290" y="135"/>
                  </a:lnTo>
                  <a:lnTo>
                    <a:pt x="2256" y="68"/>
                  </a:lnTo>
                  <a:lnTo>
                    <a:pt x="2189" y="34"/>
                  </a:lnTo>
                  <a:lnTo>
                    <a:pt x="943" y="34"/>
                  </a:lnTo>
                  <a:lnTo>
                    <a:pt x="472"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33" name="Google Shape;433;p12"/>
            <p:cNvSpPr/>
            <p:nvPr/>
          </p:nvSpPr>
          <p:spPr>
            <a:xfrm>
              <a:off x="5364600" y="2609175"/>
              <a:ext cx="7600" cy="60650"/>
            </a:xfrm>
            <a:custGeom>
              <a:rect b="b" l="l" r="r" t="t"/>
              <a:pathLst>
                <a:path extrusionOk="0" h="2426" w="304">
                  <a:moveTo>
                    <a:pt x="102" y="1"/>
                  </a:moveTo>
                  <a:lnTo>
                    <a:pt x="68" y="35"/>
                  </a:lnTo>
                  <a:lnTo>
                    <a:pt x="35" y="304"/>
                  </a:lnTo>
                  <a:lnTo>
                    <a:pt x="1" y="573"/>
                  </a:lnTo>
                  <a:lnTo>
                    <a:pt x="35" y="1112"/>
                  </a:lnTo>
                  <a:lnTo>
                    <a:pt x="35" y="1752"/>
                  </a:lnTo>
                  <a:lnTo>
                    <a:pt x="68" y="2055"/>
                  </a:lnTo>
                  <a:lnTo>
                    <a:pt x="136" y="2358"/>
                  </a:lnTo>
                  <a:lnTo>
                    <a:pt x="169" y="2425"/>
                  </a:lnTo>
                  <a:lnTo>
                    <a:pt x="203" y="2425"/>
                  </a:lnTo>
                  <a:lnTo>
                    <a:pt x="237" y="2391"/>
                  </a:lnTo>
                  <a:lnTo>
                    <a:pt x="270" y="2358"/>
                  </a:lnTo>
                  <a:lnTo>
                    <a:pt x="304" y="2055"/>
                  </a:lnTo>
                  <a:lnTo>
                    <a:pt x="270" y="1718"/>
                  </a:lnTo>
                  <a:lnTo>
                    <a:pt x="237" y="1112"/>
                  </a:lnTo>
                  <a:lnTo>
                    <a:pt x="237" y="573"/>
                  </a:lnTo>
                  <a:lnTo>
                    <a:pt x="203" y="304"/>
                  </a:lnTo>
                  <a:lnTo>
                    <a:pt x="169" y="35"/>
                  </a:lnTo>
                  <a:lnTo>
                    <a:pt x="169"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34" name="Google Shape;434;p12"/>
            <p:cNvSpPr/>
            <p:nvPr/>
          </p:nvSpPr>
          <p:spPr>
            <a:xfrm>
              <a:off x="5672675" y="2465250"/>
              <a:ext cx="64825" cy="62325"/>
            </a:xfrm>
            <a:custGeom>
              <a:rect b="b" l="l" r="r" t="t"/>
              <a:pathLst>
                <a:path extrusionOk="0" h="2493" w="2593">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35" name="Google Shape;435;p12"/>
            <p:cNvSpPr/>
            <p:nvPr/>
          </p:nvSpPr>
          <p:spPr>
            <a:xfrm>
              <a:off x="5528750" y="2626850"/>
              <a:ext cx="19375" cy="22750"/>
            </a:xfrm>
            <a:custGeom>
              <a:rect b="b" l="l" r="r" t="t"/>
              <a:pathLst>
                <a:path extrusionOk="0" h="910" w="775">
                  <a:moveTo>
                    <a:pt x="606" y="169"/>
                  </a:moveTo>
                  <a:lnTo>
                    <a:pt x="606" y="237"/>
                  </a:lnTo>
                  <a:lnTo>
                    <a:pt x="539" y="304"/>
                  </a:lnTo>
                  <a:lnTo>
                    <a:pt x="404" y="338"/>
                  </a:lnTo>
                  <a:lnTo>
                    <a:pt x="303" y="371"/>
                  </a:lnTo>
                  <a:lnTo>
                    <a:pt x="236" y="169"/>
                  </a:lnTo>
                  <a:close/>
                  <a:moveTo>
                    <a:pt x="505" y="506"/>
                  </a:moveTo>
                  <a:lnTo>
                    <a:pt x="572" y="540"/>
                  </a:lnTo>
                  <a:lnTo>
                    <a:pt x="606" y="573"/>
                  </a:lnTo>
                  <a:lnTo>
                    <a:pt x="539" y="674"/>
                  </a:lnTo>
                  <a:lnTo>
                    <a:pt x="505" y="708"/>
                  </a:lnTo>
                  <a:lnTo>
                    <a:pt x="438" y="742"/>
                  </a:lnTo>
                  <a:lnTo>
                    <a:pt x="303" y="708"/>
                  </a:lnTo>
                  <a:lnTo>
                    <a:pt x="303" y="540"/>
                  </a:lnTo>
                  <a:lnTo>
                    <a:pt x="337" y="540"/>
                  </a:lnTo>
                  <a:lnTo>
                    <a:pt x="505" y="506"/>
                  </a:lnTo>
                  <a:close/>
                  <a:moveTo>
                    <a:pt x="505" y="1"/>
                  </a:moveTo>
                  <a:lnTo>
                    <a:pt x="303" y="68"/>
                  </a:lnTo>
                  <a:lnTo>
                    <a:pt x="135" y="136"/>
                  </a:lnTo>
                  <a:lnTo>
                    <a:pt x="101" y="169"/>
                  </a:lnTo>
                  <a:lnTo>
                    <a:pt x="135" y="506"/>
                  </a:lnTo>
                  <a:lnTo>
                    <a:pt x="135" y="674"/>
                  </a:lnTo>
                  <a:lnTo>
                    <a:pt x="34" y="674"/>
                  </a:lnTo>
                  <a:lnTo>
                    <a:pt x="0" y="742"/>
                  </a:lnTo>
                  <a:lnTo>
                    <a:pt x="0" y="809"/>
                  </a:lnTo>
                  <a:lnTo>
                    <a:pt x="67" y="876"/>
                  </a:lnTo>
                  <a:lnTo>
                    <a:pt x="269" y="910"/>
                  </a:lnTo>
                  <a:lnTo>
                    <a:pt x="505" y="910"/>
                  </a:lnTo>
                  <a:lnTo>
                    <a:pt x="572" y="876"/>
                  </a:lnTo>
                  <a:lnTo>
                    <a:pt x="673" y="843"/>
                  </a:lnTo>
                  <a:lnTo>
                    <a:pt x="741" y="742"/>
                  </a:lnTo>
                  <a:lnTo>
                    <a:pt x="775" y="641"/>
                  </a:lnTo>
                  <a:lnTo>
                    <a:pt x="775" y="506"/>
                  </a:lnTo>
                  <a:lnTo>
                    <a:pt x="741" y="439"/>
                  </a:lnTo>
                  <a:lnTo>
                    <a:pt x="707" y="405"/>
                  </a:lnTo>
                  <a:lnTo>
                    <a:pt x="775" y="304"/>
                  </a:lnTo>
                  <a:lnTo>
                    <a:pt x="775" y="169"/>
                  </a:lnTo>
                  <a:lnTo>
                    <a:pt x="741" y="68"/>
                  </a:lnTo>
                  <a:lnTo>
                    <a:pt x="707" y="35"/>
                  </a:lnTo>
                  <a:lnTo>
                    <a:pt x="606"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36" name="Google Shape;436;p12"/>
            <p:cNvSpPr/>
            <p:nvPr/>
          </p:nvSpPr>
          <p:spPr>
            <a:xfrm>
              <a:off x="5705500" y="2394550"/>
              <a:ext cx="64825" cy="62300"/>
            </a:xfrm>
            <a:custGeom>
              <a:rect b="b" l="l" r="r" t="t"/>
              <a:pathLst>
                <a:path extrusionOk="0" h="2492" w="2593">
                  <a:moveTo>
                    <a:pt x="135" y="1"/>
                  </a:moveTo>
                  <a:lnTo>
                    <a:pt x="101" y="34"/>
                  </a:lnTo>
                  <a:lnTo>
                    <a:pt x="34" y="304"/>
                  </a:lnTo>
                  <a:lnTo>
                    <a:pt x="0" y="573"/>
                  </a:lnTo>
                  <a:lnTo>
                    <a:pt x="0" y="1112"/>
                  </a:lnTo>
                  <a:lnTo>
                    <a:pt x="0" y="1751"/>
                  </a:lnTo>
                  <a:lnTo>
                    <a:pt x="34" y="2054"/>
                  </a:lnTo>
                  <a:lnTo>
                    <a:pt x="101"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2" y="102"/>
                  </a:lnTo>
                  <a:lnTo>
                    <a:pt x="202" y="34"/>
                  </a:lnTo>
                  <a:lnTo>
                    <a:pt x="202"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37" name="Google Shape;437;p12"/>
            <p:cNvSpPr/>
            <p:nvPr/>
          </p:nvSpPr>
          <p:spPr>
            <a:xfrm>
              <a:off x="5508550" y="2605825"/>
              <a:ext cx="63150" cy="68200"/>
            </a:xfrm>
            <a:custGeom>
              <a:rect b="b" l="l" r="r" t="t"/>
              <a:pathLst>
                <a:path extrusionOk="0" h="2728" w="2526">
                  <a:moveTo>
                    <a:pt x="202" y="169"/>
                  </a:moveTo>
                  <a:lnTo>
                    <a:pt x="741" y="236"/>
                  </a:lnTo>
                  <a:lnTo>
                    <a:pt x="1279" y="270"/>
                  </a:lnTo>
                  <a:lnTo>
                    <a:pt x="2357" y="236"/>
                  </a:lnTo>
                  <a:lnTo>
                    <a:pt x="2290" y="775"/>
                  </a:lnTo>
                  <a:lnTo>
                    <a:pt x="2256" y="1347"/>
                  </a:lnTo>
                  <a:lnTo>
                    <a:pt x="2256" y="1886"/>
                  </a:lnTo>
                  <a:lnTo>
                    <a:pt x="2290" y="2424"/>
                  </a:lnTo>
                  <a:lnTo>
                    <a:pt x="2290" y="2458"/>
                  </a:lnTo>
                  <a:lnTo>
                    <a:pt x="2256" y="2458"/>
                  </a:lnTo>
                  <a:lnTo>
                    <a:pt x="2020" y="2424"/>
                  </a:lnTo>
                  <a:lnTo>
                    <a:pt x="808" y="2424"/>
                  </a:lnTo>
                  <a:lnTo>
                    <a:pt x="303" y="2391"/>
                  </a:lnTo>
                  <a:lnTo>
                    <a:pt x="236" y="1280"/>
                  </a:lnTo>
                  <a:lnTo>
                    <a:pt x="202" y="169"/>
                  </a:lnTo>
                  <a:close/>
                  <a:moveTo>
                    <a:pt x="741" y="0"/>
                  </a:moveTo>
                  <a:lnTo>
                    <a:pt x="168" y="34"/>
                  </a:lnTo>
                  <a:lnTo>
                    <a:pt x="135" y="34"/>
                  </a:lnTo>
                  <a:lnTo>
                    <a:pt x="101" y="101"/>
                  </a:lnTo>
                  <a:lnTo>
                    <a:pt x="67" y="101"/>
                  </a:lnTo>
                  <a:lnTo>
                    <a:pt x="34" y="169"/>
                  </a:lnTo>
                  <a:lnTo>
                    <a:pt x="0" y="775"/>
                  </a:lnTo>
                  <a:lnTo>
                    <a:pt x="0" y="1414"/>
                  </a:lnTo>
                  <a:lnTo>
                    <a:pt x="34" y="2020"/>
                  </a:lnTo>
                  <a:lnTo>
                    <a:pt x="101" y="2660"/>
                  </a:lnTo>
                  <a:lnTo>
                    <a:pt x="135" y="2694"/>
                  </a:lnTo>
                  <a:lnTo>
                    <a:pt x="168"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1" y="2525"/>
                  </a:lnTo>
                  <a:lnTo>
                    <a:pt x="2458" y="2492"/>
                  </a:lnTo>
                  <a:lnTo>
                    <a:pt x="2458" y="2424"/>
                  </a:lnTo>
                  <a:lnTo>
                    <a:pt x="2492" y="1886"/>
                  </a:lnTo>
                  <a:lnTo>
                    <a:pt x="2525" y="1313"/>
                  </a:lnTo>
                  <a:lnTo>
                    <a:pt x="2492" y="775"/>
                  </a:lnTo>
                  <a:lnTo>
                    <a:pt x="2458" y="202"/>
                  </a:lnTo>
                  <a:lnTo>
                    <a:pt x="2492" y="169"/>
                  </a:lnTo>
                  <a:lnTo>
                    <a:pt x="2492" y="101"/>
                  </a:lnTo>
                  <a:lnTo>
                    <a:pt x="2458" y="34"/>
                  </a:lnTo>
                  <a:lnTo>
                    <a:pt x="1852" y="34"/>
                  </a:lnTo>
                  <a:lnTo>
                    <a:pt x="1279"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38" name="Google Shape;438;p12"/>
            <p:cNvSpPr/>
            <p:nvPr/>
          </p:nvSpPr>
          <p:spPr>
            <a:xfrm>
              <a:off x="5436150" y="2606650"/>
              <a:ext cx="64850" cy="62325"/>
            </a:xfrm>
            <a:custGeom>
              <a:rect b="b" l="l" r="r" t="t"/>
              <a:pathLst>
                <a:path extrusionOk="0" h="2493" w="2594">
                  <a:moveTo>
                    <a:pt x="135" y="1"/>
                  </a:moveTo>
                  <a:lnTo>
                    <a:pt x="102" y="35"/>
                  </a:lnTo>
                  <a:lnTo>
                    <a:pt x="34" y="304"/>
                  </a:lnTo>
                  <a:lnTo>
                    <a:pt x="1" y="573"/>
                  </a:lnTo>
                  <a:lnTo>
                    <a:pt x="1" y="1112"/>
                  </a:lnTo>
                  <a:lnTo>
                    <a:pt x="1" y="1752"/>
                  </a:lnTo>
                  <a:lnTo>
                    <a:pt x="34" y="2055"/>
                  </a:lnTo>
                  <a:lnTo>
                    <a:pt x="102" y="2391"/>
                  </a:lnTo>
                  <a:lnTo>
                    <a:pt x="135" y="2425"/>
                  </a:lnTo>
                  <a:lnTo>
                    <a:pt x="236" y="2425"/>
                  </a:lnTo>
                  <a:lnTo>
                    <a:pt x="270" y="2358"/>
                  </a:lnTo>
                  <a:lnTo>
                    <a:pt x="270" y="2055"/>
                  </a:lnTo>
                  <a:lnTo>
                    <a:pt x="236" y="1718"/>
                  </a:lnTo>
                  <a:lnTo>
                    <a:pt x="236" y="1112"/>
                  </a:lnTo>
                  <a:lnTo>
                    <a:pt x="236" y="674"/>
                  </a:lnTo>
                  <a:lnTo>
                    <a:pt x="236" y="237"/>
                  </a:lnTo>
                  <a:lnTo>
                    <a:pt x="472" y="270"/>
                  </a:lnTo>
                  <a:lnTo>
                    <a:pt x="2290" y="270"/>
                  </a:lnTo>
                  <a:lnTo>
                    <a:pt x="2324" y="304"/>
                  </a:lnTo>
                  <a:lnTo>
                    <a:pt x="2357" y="338"/>
                  </a:lnTo>
                  <a:lnTo>
                    <a:pt x="2391" y="338"/>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7"/>
                  </a:lnTo>
                  <a:lnTo>
                    <a:pt x="270" y="2358"/>
                  </a:lnTo>
                  <a:lnTo>
                    <a:pt x="337" y="2425"/>
                  </a:lnTo>
                  <a:lnTo>
                    <a:pt x="472" y="2492"/>
                  </a:lnTo>
                  <a:lnTo>
                    <a:pt x="2088" y="2492"/>
                  </a:lnTo>
                  <a:lnTo>
                    <a:pt x="2357" y="2459"/>
                  </a:lnTo>
                  <a:lnTo>
                    <a:pt x="2391" y="2492"/>
                  </a:lnTo>
                  <a:lnTo>
                    <a:pt x="2458" y="2492"/>
                  </a:lnTo>
                  <a:lnTo>
                    <a:pt x="2526" y="2459"/>
                  </a:lnTo>
                  <a:lnTo>
                    <a:pt x="2559" y="2391"/>
                  </a:lnTo>
                  <a:lnTo>
                    <a:pt x="2559" y="1179"/>
                  </a:lnTo>
                  <a:lnTo>
                    <a:pt x="2593" y="641"/>
                  </a:lnTo>
                  <a:lnTo>
                    <a:pt x="2559" y="405"/>
                  </a:lnTo>
                  <a:lnTo>
                    <a:pt x="2526" y="136"/>
                  </a:lnTo>
                  <a:lnTo>
                    <a:pt x="2492" y="136"/>
                  </a:lnTo>
                  <a:lnTo>
                    <a:pt x="2458" y="169"/>
                  </a:lnTo>
                  <a:lnTo>
                    <a:pt x="2391" y="102"/>
                  </a:lnTo>
                  <a:lnTo>
                    <a:pt x="2290" y="68"/>
                  </a:lnTo>
                  <a:lnTo>
                    <a:pt x="2088" y="68"/>
                  </a:lnTo>
                  <a:lnTo>
                    <a:pt x="1650" y="102"/>
                  </a:lnTo>
                  <a:lnTo>
                    <a:pt x="943" y="68"/>
                  </a:lnTo>
                  <a:lnTo>
                    <a:pt x="573" y="68"/>
                  </a:lnTo>
                  <a:lnTo>
                    <a:pt x="203" y="102"/>
                  </a:lnTo>
                  <a:lnTo>
                    <a:pt x="203" y="35"/>
                  </a:lnTo>
                  <a:lnTo>
                    <a:pt x="203"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39" name="Google Shape;439;p12"/>
            <p:cNvSpPr/>
            <p:nvPr/>
          </p:nvSpPr>
          <p:spPr>
            <a:xfrm>
              <a:off x="5461400" y="2627700"/>
              <a:ext cx="18550" cy="16850"/>
            </a:xfrm>
            <a:custGeom>
              <a:rect b="b" l="l" r="r" t="t"/>
              <a:pathLst>
                <a:path extrusionOk="0" h="674" w="742">
                  <a:moveTo>
                    <a:pt x="68" y="1"/>
                  </a:moveTo>
                  <a:lnTo>
                    <a:pt x="1" y="68"/>
                  </a:lnTo>
                  <a:lnTo>
                    <a:pt x="1" y="135"/>
                  </a:lnTo>
                  <a:lnTo>
                    <a:pt x="1" y="169"/>
                  </a:lnTo>
                  <a:lnTo>
                    <a:pt x="34" y="203"/>
                  </a:lnTo>
                  <a:lnTo>
                    <a:pt x="68" y="337"/>
                  </a:lnTo>
                  <a:lnTo>
                    <a:pt x="102" y="438"/>
                  </a:lnTo>
                  <a:lnTo>
                    <a:pt x="169" y="573"/>
                  </a:lnTo>
                  <a:lnTo>
                    <a:pt x="270" y="674"/>
                  </a:lnTo>
                  <a:lnTo>
                    <a:pt x="405" y="674"/>
                  </a:lnTo>
                  <a:lnTo>
                    <a:pt x="438" y="640"/>
                  </a:lnTo>
                  <a:lnTo>
                    <a:pt x="506" y="506"/>
                  </a:lnTo>
                  <a:lnTo>
                    <a:pt x="607" y="371"/>
                  </a:lnTo>
                  <a:lnTo>
                    <a:pt x="708" y="270"/>
                  </a:lnTo>
                  <a:lnTo>
                    <a:pt x="741" y="203"/>
                  </a:lnTo>
                  <a:lnTo>
                    <a:pt x="741" y="135"/>
                  </a:lnTo>
                  <a:lnTo>
                    <a:pt x="741" y="102"/>
                  </a:lnTo>
                  <a:lnTo>
                    <a:pt x="708" y="68"/>
                  </a:lnTo>
                  <a:lnTo>
                    <a:pt x="640" y="68"/>
                  </a:lnTo>
                  <a:lnTo>
                    <a:pt x="573" y="102"/>
                  </a:lnTo>
                  <a:lnTo>
                    <a:pt x="472" y="169"/>
                  </a:lnTo>
                  <a:lnTo>
                    <a:pt x="405" y="270"/>
                  </a:lnTo>
                  <a:lnTo>
                    <a:pt x="304" y="405"/>
                  </a:lnTo>
                  <a:lnTo>
                    <a:pt x="236" y="236"/>
                  </a:lnTo>
                  <a:lnTo>
                    <a:pt x="203" y="68"/>
                  </a:lnTo>
                  <a:lnTo>
                    <a:pt x="203" y="34"/>
                  </a:lnTo>
                  <a:lnTo>
                    <a:pt x="169"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40" name="Google Shape;440;p12"/>
            <p:cNvSpPr/>
            <p:nvPr/>
          </p:nvSpPr>
          <p:spPr>
            <a:xfrm>
              <a:off x="5727375" y="2678200"/>
              <a:ext cx="69900" cy="8450"/>
            </a:xfrm>
            <a:custGeom>
              <a:rect b="b" l="l" r="r" t="t"/>
              <a:pathLst>
                <a:path extrusionOk="0" h="338" w="2796">
                  <a:moveTo>
                    <a:pt x="337" y="1"/>
                  </a:moveTo>
                  <a:lnTo>
                    <a:pt x="169" y="34"/>
                  </a:lnTo>
                  <a:lnTo>
                    <a:pt x="1" y="102"/>
                  </a:lnTo>
                  <a:lnTo>
                    <a:pt x="1" y="135"/>
                  </a:lnTo>
                  <a:lnTo>
                    <a:pt x="135" y="203"/>
                  </a:lnTo>
                  <a:lnTo>
                    <a:pt x="304" y="236"/>
                  </a:lnTo>
                  <a:lnTo>
                    <a:pt x="607" y="270"/>
                  </a:lnTo>
                  <a:lnTo>
                    <a:pt x="1247" y="270"/>
                  </a:lnTo>
                  <a:lnTo>
                    <a:pt x="2021" y="337"/>
                  </a:lnTo>
                  <a:lnTo>
                    <a:pt x="2391" y="337"/>
                  </a:lnTo>
                  <a:lnTo>
                    <a:pt x="2762" y="270"/>
                  </a:lnTo>
                  <a:lnTo>
                    <a:pt x="2795" y="236"/>
                  </a:lnTo>
                  <a:lnTo>
                    <a:pt x="2762" y="169"/>
                  </a:lnTo>
                  <a:lnTo>
                    <a:pt x="2459" y="102"/>
                  </a:lnTo>
                  <a:lnTo>
                    <a:pt x="2122" y="68"/>
                  </a:lnTo>
                  <a:lnTo>
                    <a:pt x="1449" y="68"/>
                  </a:lnTo>
                  <a:lnTo>
                    <a:pt x="708"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41" name="Google Shape;441;p12"/>
            <p:cNvSpPr/>
            <p:nvPr/>
          </p:nvSpPr>
          <p:spPr>
            <a:xfrm>
              <a:off x="5886475" y="2538475"/>
              <a:ext cx="7600" cy="60625"/>
            </a:xfrm>
            <a:custGeom>
              <a:rect b="b" l="l" r="r" t="t"/>
              <a:pathLst>
                <a:path extrusionOk="0" h="2425" w="304">
                  <a:moveTo>
                    <a:pt x="135" y="1"/>
                  </a:moveTo>
                  <a:lnTo>
                    <a:pt x="101" y="34"/>
                  </a:lnTo>
                  <a:lnTo>
                    <a:pt x="67" y="304"/>
                  </a:lnTo>
                  <a:lnTo>
                    <a:pt x="67" y="573"/>
                  </a:lnTo>
                  <a:lnTo>
                    <a:pt x="67" y="1112"/>
                  </a:lnTo>
                  <a:lnTo>
                    <a:pt x="34" y="1718"/>
                  </a:lnTo>
                  <a:lnTo>
                    <a:pt x="0" y="2055"/>
                  </a:lnTo>
                  <a:lnTo>
                    <a:pt x="34" y="2358"/>
                  </a:lnTo>
                  <a:lnTo>
                    <a:pt x="67" y="2391"/>
                  </a:lnTo>
                  <a:lnTo>
                    <a:pt x="101" y="2425"/>
                  </a:lnTo>
                  <a:lnTo>
                    <a:pt x="135" y="2425"/>
                  </a:lnTo>
                  <a:lnTo>
                    <a:pt x="168" y="2358"/>
                  </a:lnTo>
                  <a:lnTo>
                    <a:pt x="236" y="2055"/>
                  </a:lnTo>
                  <a:lnTo>
                    <a:pt x="269" y="1752"/>
                  </a:lnTo>
                  <a:lnTo>
                    <a:pt x="269" y="1112"/>
                  </a:lnTo>
                  <a:lnTo>
                    <a:pt x="303" y="573"/>
                  </a:lnTo>
                  <a:lnTo>
                    <a:pt x="269" y="304"/>
                  </a:lnTo>
                  <a:lnTo>
                    <a:pt x="236" y="34"/>
                  </a:lnTo>
                  <a:lnTo>
                    <a:pt x="202"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42" name="Google Shape;442;p12"/>
            <p:cNvSpPr/>
            <p:nvPr/>
          </p:nvSpPr>
          <p:spPr>
            <a:xfrm>
              <a:off x="5470675" y="2536800"/>
              <a:ext cx="58100" cy="62300"/>
            </a:xfrm>
            <a:custGeom>
              <a:rect b="b" l="l" r="r" t="t"/>
              <a:pathLst>
                <a:path extrusionOk="0" h="2492" w="2324">
                  <a:moveTo>
                    <a:pt x="1852" y="0"/>
                  </a:moveTo>
                  <a:lnTo>
                    <a:pt x="1380" y="34"/>
                  </a:lnTo>
                  <a:lnTo>
                    <a:pt x="135" y="34"/>
                  </a:lnTo>
                  <a:lnTo>
                    <a:pt x="67" y="68"/>
                  </a:lnTo>
                  <a:lnTo>
                    <a:pt x="34" y="135"/>
                  </a:lnTo>
                  <a:lnTo>
                    <a:pt x="34" y="202"/>
                  </a:lnTo>
                  <a:lnTo>
                    <a:pt x="67" y="236"/>
                  </a:lnTo>
                  <a:lnTo>
                    <a:pt x="34" y="472"/>
                  </a:lnTo>
                  <a:lnTo>
                    <a:pt x="34" y="708"/>
                  </a:lnTo>
                  <a:lnTo>
                    <a:pt x="34" y="1145"/>
                  </a:lnTo>
                  <a:lnTo>
                    <a:pt x="0" y="1718"/>
                  </a:lnTo>
                  <a:lnTo>
                    <a:pt x="34" y="2021"/>
                  </a:lnTo>
                  <a:lnTo>
                    <a:pt x="34" y="2290"/>
                  </a:lnTo>
                  <a:lnTo>
                    <a:pt x="34" y="2357"/>
                  </a:lnTo>
                  <a:lnTo>
                    <a:pt x="34" y="2425"/>
                  </a:lnTo>
                  <a:lnTo>
                    <a:pt x="67" y="2492"/>
                  </a:lnTo>
                  <a:lnTo>
                    <a:pt x="1818" y="2492"/>
                  </a:lnTo>
                  <a:lnTo>
                    <a:pt x="2020" y="2458"/>
                  </a:lnTo>
                  <a:lnTo>
                    <a:pt x="2121" y="2391"/>
                  </a:lnTo>
                  <a:lnTo>
                    <a:pt x="2188" y="2324"/>
                  </a:lnTo>
                  <a:lnTo>
                    <a:pt x="2121" y="2256"/>
                  </a:lnTo>
                  <a:lnTo>
                    <a:pt x="2020" y="2223"/>
                  </a:lnTo>
                  <a:lnTo>
                    <a:pt x="1818" y="2189"/>
                  </a:lnTo>
                  <a:lnTo>
                    <a:pt x="1414" y="2223"/>
                  </a:lnTo>
                  <a:lnTo>
                    <a:pt x="236" y="2256"/>
                  </a:lnTo>
                  <a:lnTo>
                    <a:pt x="269" y="1987"/>
                  </a:lnTo>
                  <a:lnTo>
                    <a:pt x="269" y="1718"/>
                  </a:lnTo>
                  <a:lnTo>
                    <a:pt x="269" y="1145"/>
                  </a:lnTo>
                  <a:lnTo>
                    <a:pt x="269" y="708"/>
                  </a:lnTo>
                  <a:lnTo>
                    <a:pt x="269" y="472"/>
                  </a:lnTo>
                  <a:lnTo>
                    <a:pt x="236" y="270"/>
                  </a:lnTo>
                  <a:lnTo>
                    <a:pt x="1953" y="270"/>
                  </a:lnTo>
                  <a:lnTo>
                    <a:pt x="2155" y="202"/>
                  </a:lnTo>
                  <a:lnTo>
                    <a:pt x="2222" y="169"/>
                  </a:lnTo>
                  <a:lnTo>
                    <a:pt x="2323" y="101"/>
                  </a:lnTo>
                  <a:lnTo>
                    <a:pt x="2323" y="68"/>
                  </a:lnTo>
                  <a:lnTo>
                    <a:pt x="2222" y="34"/>
                  </a:lnTo>
                  <a:lnTo>
                    <a:pt x="2087"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43" name="Google Shape;443;p12"/>
            <p:cNvSpPr/>
            <p:nvPr/>
          </p:nvSpPr>
          <p:spPr>
            <a:xfrm>
              <a:off x="5849425" y="2395400"/>
              <a:ext cx="64000" cy="61450"/>
            </a:xfrm>
            <a:custGeom>
              <a:rect b="b" l="l" r="r" t="t"/>
              <a:pathLst>
                <a:path extrusionOk="0" h="2458" w="2560">
                  <a:moveTo>
                    <a:pt x="169" y="202"/>
                  </a:moveTo>
                  <a:lnTo>
                    <a:pt x="708" y="236"/>
                  </a:lnTo>
                  <a:lnTo>
                    <a:pt x="1246" y="270"/>
                  </a:lnTo>
                  <a:lnTo>
                    <a:pt x="2324" y="236"/>
                  </a:lnTo>
                  <a:lnTo>
                    <a:pt x="2324" y="707"/>
                  </a:lnTo>
                  <a:lnTo>
                    <a:pt x="2324" y="1145"/>
                  </a:lnTo>
                  <a:lnTo>
                    <a:pt x="2324" y="1684"/>
                  </a:lnTo>
                  <a:lnTo>
                    <a:pt x="2324" y="2222"/>
                  </a:lnTo>
                  <a:lnTo>
                    <a:pt x="2088" y="2189"/>
                  </a:lnTo>
                  <a:lnTo>
                    <a:pt x="607" y="2189"/>
                  </a:lnTo>
                  <a:lnTo>
                    <a:pt x="337"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39" y="2424"/>
                  </a:lnTo>
                  <a:lnTo>
                    <a:pt x="1280" y="2424"/>
                  </a:lnTo>
                  <a:lnTo>
                    <a:pt x="1819" y="2458"/>
                  </a:lnTo>
                  <a:lnTo>
                    <a:pt x="2088" y="2458"/>
                  </a:lnTo>
                  <a:lnTo>
                    <a:pt x="2357" y="2424"/>
                  </a:lnTo>
                  <a:lnTo>
                    <a:pt x="2391" y="2458"/>
                  </a:lnTo>
                  <a:lnTo>
                    <a:pt x="2425" y="2458"/>
                  </a:lnTo>
                  <a:lnTo>
                    <a:pt x="2458" y="2424"/>
                  </a:lnTo>
                  <a:lnTo>
                    <a:pt x="2492" y="2391"/>
                  </a:lnTo>
                  <a:lnTo>
                    <a:pt x="2526" y="2121"/>
                  </a:lnTo>
                  <a:lnTo>
                    <a:pt x="2559" y="1852"/>
                  </a:lnTo>
                  <a:lnTo>
                    <a:pt x="2526" y="1313"/>
                  </a:lnTo>
                  <a:lnTo>
                    <a:pt x="2526" y="707"/>
                  </a:lnTo>
                  <a:lnTo>
                    <a:pt x="2526" y="404"/>
                  </a:lnTo>
                  <a:lnTo>
                    <a:pt x="2458" y="101"/>
                  </a:lnTo>
                  <a:lnTo>
                    <a:pt x="2425" y="68"/>
                  </a:lnTo>
                  <a:lnTo>
                    <a:pt x="2391" y="34"/>
                  </a:lnTo>
                  <a:lnTo>
                    <a:pt x="2324" y="34"/>
                  </a:lnTo>
                  <a:lnTo>
                    <a:pt x="1246"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44" name="Google Shape;444;p12"/>
            <p:cNvSpPr/>
            <p:nvPr/>
          </p:nvSpPr>
          <p:spPr>
            <a:xfrm>
              <a:off x="5777875" y="2393700"/>
              <a:ext cx="63150" cy="68225"/>
            </a:xfrm>
            <a:custGeom>
              <a:rect b="b" l="l" r="r" t="t"/>
              <a:pathLst>
                <a:path extrusionOk="0" h="2729" w="2526">
                  <a:moveTo>
                    <a:pt x="203" y="169"/>
                  </a:moveTo>
                  <a:lnTo>
                    <a:pt x="742" y="237"/>
                  </a:lnTo>
                  <a:lnTo>
                    <a:pt x="1280" y="270"/>
                  </a:lnTo>
                  <a:lnTo>
                    <a:pt x="2358" y="237"/>
                  </a:lnTo>
                  <a:lnTo>
                    <a:pt x="2358" y="237"/>
                  </a:lnTo>
                  <a:lnTo>
                    <a:pt x="2290" y="775"/>
                  </a:lnTo>
                  <a:lnTo>
                    <a:pt x="2257" y="1348"/>
                  </a:lnTo>
                  <a:lnTo>
                    <a:pt x="2257" y="1886"/>
                  </a:lnTo>
                  <a:lnTo>
                    <a:pt x="2290" y="2425"/>
                  </a:lnTo>
                  <a:lnTo>
                    <a:pt x="2290" y="2459"/>
                  </a:lnTo>
                  <a:lnTo>
                    <a:pt x="2257" y="2459"/>
                  </a:lnTo>
                  <a:lnTo>
                    <a:pt x="2021" y="2425"/>
                  </a:lnTo>
                  <a:lnTo>
                    <a:pt x="809" y="2425"/>
                  </a:lnTo>
                  <a:lnTo>
                    <a:pt x="304" y="2391"/>
                  </a:lnTo>
                  <a:lnTo>
                    <a:pt x="237" y="1280"/>
                  </a:lnTo>
                  <a:lnTo>
                    <a:pt x="203" y="169"/>
                  </a:lnTo>
                  <a:close/>
                  <a:moveTo>
                    <a:pt x="742" y="1"/>
                  </a:moveTo>
                  <a:lnTo>
                    <a:pt x="169" y="35"/>
                  </a:lnTo>
                  <a:lnTo>
                    <a:pt x="136" y="35"/>
                  </a:lnTo>
                  <a:lnTo>
                    <a:pt x="102" y="102"/>
                  </a:lnTo>
                  <a:lnTo>
                    <a:pt x="68" y="102"/>
                  </a:lnTo>
                  <a:lnTo>
                    <a:pt x="35" y="169"/>
                  </a:lnTo>
                  <a:lnTo>
                    <a:pt x="1" y="775"/>
                  </a:lnTo>
                  <a:lnTo>
                    <a:pt x="1" y="1415"/>
                  </a:lnTo>
                  <a:lnTo>
                    <a:pt x="35" y="2021"/>
                  </a:lnTo>
                  <a:lnTo>
                    <a:pt x="102" y="2661"/>
                  </a:lnTo>
                  <a:lnTo>
                    <a:pt x="136" y="2694"/>
                  </a:lnTo>
                  <a:lnTo>
                    <a:pt x="169" y="2728"/>
                  </a:lnTo>
                  <a:lnTo>
                    <a:pt x="237" y="2728"/>
                  </a:lnTo>
                  <a:lnTo>
                    <a:pt x="304" y="2694"/>
                  </a:lnTo>
                  <a:lnTo>
                    <a:pt x="338" y="2661"/>
                  </a:lnTo>
                  <a:lnTo>
                    <a:pt x="338" y="2627"/>
                  </a:lnTo>
                  <a:lnTo>
                    <a:pt x="338" y="2560"/>
                  </a:lnTo>
                  <a:lnTo>
                    <a:pt x="809" y="2661"/>
                  </a:lnTo>
                  <a:lnTo>
                    <a:pt x="1314" y="2694"/>
                  </a:lnTo>
                  <a:lnTo>
                    <a:pt x="1819" y="2694"/>
                  </a:lnTo>
                  <a:lnTo>
                    <a:pt x="2055" y="2661"/>
                  </a:lnTo>
                  <a:lnTo>
                    <a:pt x="2257" y="2627"/>
                  </a:lnTo>
                  <a:lnTo>
                    <a:pt x="2324" y="2593"/>
                  </a:lnTo>
                  <a:lnTo>
                    <a:pt x="2324" y="2492"/>
                  </a:lnTo>
                  <a:lnTo>
                    <a:pt x="2358" y="2526"/>
                  </a:lnTo>
                  <a:lnTo>
                    <a:pt x="2391" y="2526"/>
                  </a:lnTo>
                  <a:lnTo>
                    <a:pt x="2459" y="2492"/>
                  </a:lnTo>
                  <a:lnTo>
                    <a:pt x="2459" y="2425"/>
                  </a:lnTo>
                  <a:lnTo>
                    <a:pt x="2492" y="1886"/>
                  </a:lnTo>
                  <a:lnTo>
                    <a:pt x="2526" y="1314"/>
                  </a:lnTo>
                  <a:lnTo>
                    <a:pt x="2492" y="775"/>
                  </a:lnTo>
                  <a:lnTo>
                    <a:pt x="2459" y="203"/>
                  </a:lnTo>
                  <a:lnTo>
                    <a:pt x="2492" y="169"/>
                  </a:lnTo>
                  <a:lnTo>
                    <a:pt x="2492" y="102"/>
                  </a:lnTo>
                  <a:lnTo>
                    <a:pt x="2459" y="35"/>
                  </a:lnTo>
                  <a:lnTo>
                    <a:pt x="1853" y="35"/>
                  </a:lnTo>
                  <a:lnTo>
                    <a:pt x="1280"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45" name="Google Shape;445;p12"/>
            <p:cNvSpPr/>
            <p:nvPr/>
          </p:nvSpPr>
          <p:spPr>
            <a:xfrm>
              <a:off x="6053950" y="571425"/>
              <a:ext cx="7600" cy="11800"/>
            </a:xfrm>
            <a:custGeom>
              <a:rect b="b" l="l" r="r" t="t"/>
              <a:pathLst>
                <a:path extrusionOk="0" h="472" w="304">
                  <a:moveTo>
                    <a:pt x="169" y="1"/>
                  </a:moveTo>
                  <a:lnTo>
                    <a:pt x="102" y="34"/>
                  </a:lnTo>
                  <a:lnTo>
                    <a:pt x="35" y="203"/>
                  </a:lnTo>
                  <a:lnTo>
                    <a:pt x="1" y="304"/>
                  </a:lnTo>
                  <a:lnTo>
                    <a:pt x="35" y="405"/>
                  </a:lnTo>
                  <a:lnTo>
                    <a:pt x="68" y="438"/>
                  </a:lnTo>
                  <a:lnTo>
                    <a:pt x="102" y="472"/>
                  </a:lnTo>
                  <a:lnTo>
                    <a:pt x="169" y="438"/>
                  </a:lnTo>
                  <a:lnTo>
                    <a:pt x="203" y="405"/>
                  </a:lnTo>
                  <a:lnTo>
                    <a:pt x="237" y="270"/>
                  </a:lnTo>
                  <a:lnTo>
                    <a:pt x="304" y="102"/>
                  </a:lnTo>
                  <a:lnTo>
                    <a:pt x="304" y="34"/>
                  </a:lnTo>
                  <a:lnTo>
                    <a:pt x="237"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46" name="Google Shape;446;p12"/>
            <p:cNvSpPr/>
            <p:nvPr/>
          </p:nvSpPr>
          <p:spPr>
            <a:xfrm>
              <a:off x="5384800" y="2467775"/>
              <a:ext cx="7600" cy="60625"/>
            </a:xfrm>
            <a:custGeom>
              <a:rect b="b" l="l" r="r" t="t"/>
              <a:pathLst>
                <a:path extrusionOk="0" h="2425" w="304">
                  <a:moveTo>
                    <a:pt x="102" y="1"/>
                  </a:moveTo>
                  <a:lnTo>
                    <a:pt x="68" y="34"/>
                  </a:lnTo>
                  <a:lnTo>
                    <a:pt x="35" y="304"/>
                  </a:lnTo>
                  <a:lnTo>
                    <a:pt x="1" y="573"/>
                  </a:lnTo>
                  <a:lnTo>
                    <a:pt x="35" y="1112"/>
                  </a:lnTo>
                  <a:lnTo>
                    <a:pt x="35" y="1751"/>
                  </a:lnTo>
                  <a:lnTo>
                    <a:pt x="68" y="2054"/>
                  </a:lnTo>
                  <a:lnTo>
                    <a:pt x="136" y="2357"/>
                  </a:lnTo>
                  <a:lnTo>
                    <a:pt x="169" y="2425"/>
                  </a:lnTo>
                  <a:lnTo>
                    <a:pt x="203" y="2425"/>
                  </a:lnTo>
                  <a:lnTo>
                    <a:pt x="237" y="2391"/>
                  </a:lnTo>
                  <a:lnTo>
                    <a:pt x="270" y="2357"/>
                  </a:lnTo>
                  <a:lnTo>
                    <a:pt x="304" y="2054"/>
                  </a:lnTo>
                  <a:lnTo>
                    <a:pt x="270" y="1718"/>
                  </a:lnTo>
                  <a:lnTo>
                    <a:pt x="237" y="1112"/>
                  </a:lnTo>
                  <a:lnTo>
                    <a:pt x="237" y="573"/>
                  </a:lnTo>
                  <a:lnTo>
                    <a:pt x="203" y="304"/>
                  </a:lnTo>
                  <a:lnTo>
                    <a:pt x="169" y="34"/>
                  </a:lnTo>
                  <a:lnTo>
                    <a:pt x="169"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47" name="Google Shape;447;p12"/>
            <p:cNvSpPr/>
            <p:nvPr/>
          </p:nvSpPr>
          <p:spPr>
            <a:xfrm>
              <a:off x="5456350" y="2465250"/>
              <a:ext cx="64850" cy="62325"/>
            </a:xfrm>
            <a:custGeom>
              <a:rect b="b" l="l" r="r" t="t"/>
              <a:pathLst>
                <a:path extrusionOk="0" h="2493" w="2594">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48" name="Google Shape;448;p12"/>
            <p:cNvSpPr/>
            <p:nvPr/>
          </p:nvSpPr>
          <p:spPr>
            <a:xfrm>
              <a:off x="5397425" y="2535950"/>
              <a:ext cx="64850" cy="62325"/>
            </a:xfrm>
            <a:custGeom>
              <a:rect b="b" l="l" r="r" t="t"/>
              <a:pathLst>
                <a:path extrusionOk="0" h="2493" w="2594">
                  <a:moveTo>
                    <a:pt x="2391" y="1"/>
                  </a:moveTo>
                  <a:lnTo>
                    <a:pt x="2391" y="34"/>
                  </a:lnTo>
                  <a:lnTo>
                    <a:pt x="2391" y="102"/>
                  </a:lnTo>
                  <a:lnTo>
                    <a:pt x="2021" y="68"/>
                  </a:lnTo>
                  <a:lnTo>
                    <a:pt x="1651" y="68"/>
                  </a:lnTo>
                  <a:lnTo>
                    <a:pt x="910" y="102"/>
                  </a:lnTo>
                  <a:lnTo>
                    <a:pt x="506" y="68"/>
                  </a:lnTo>
                  <a:lnTo>
                    <a:pt x="304" y="68"/>
                  </a:lnTo>
                  <a:lnTo>
                    <a:pt x="203" y="102"/>
                  </a:lnTo>
                  <a:lnTo>
                    <a:pt x="136" y="169"/>
                  </a:lnTo>
                  <a:lnTo>
                    <a:pt x="102" y="135"/>
                  </a:lnTo>
                  <a:lnTo>
                    <a:pt x="68" y="135"/>
                  </a:lnTo>
                  <a:lnTo>
                    <a:pt x="35" y="405"/>
                  </a:lnTo>
                  <a:lnTo>
                    <a:pt x="1" y="640"/>
                  </a:lnTo>
                  <a:lnTo>
                    <a:pt x="35" y="1179"/>
                  </a:lnTo>
                  <a:lnTo>
                    <a:pt x="35" y="2391"/>
                  </a:lnTo>
                  <a:lnTo>
                    <a:pt x="68" y="2459"/>
                  </a:lnTo>
                  <a:lnTo>
                    <a:pt x="136" y="2492"/>
                  </a:lnTo>
                  <a:lnTo>
                    <a:pt x="203" y="2492"/>
                  </a:lnTo>
                  <a:lnTo>
                    <a:pt x="237" y="2459"/>
                  </a:lnTo>
                  <a:lnTo>
                    <a:pt x="506" y="2492"/>
                  </a:lnTo>
                  <a:lnTo>
                    <a:pt x="2122" y="2492"/>
                  </a:lnTo>
                  <a:lnTo>
                    <a:pt x="2257" y="2425"/>
                  </a:lnTo>
                  <a:lnTo>
                    <a:pt x="2324" y="2358"/>
                  </a:lnTo>
                  <a:lnTo>
                    <a:pt x="2223" y="2257"/>
                  </a:lnTo>
                  <a:lnTo>
                    <a:pt x="2088" y="2223"/>
                  </a:lnTo>
                  <a:lnTo>
                    <a:pt x="1954" y="2189"/>
                  </a:lnTo>
                  <a:lnTo>
                    <a:pt x="1819" y="2189"/>
                  </a:lnTo>
                  <a:lnTo>
                    <a:pt x="1213" y="2223"/>
                  </a:lnTo>
                  <a:lnTo>
                    <a:pt x="742" y="2189"/>
                  </a:lnTo>
                  <a:lnTo>
                    <a:pt x="472" y="2189"/>
                  </a:lnTo>
                  <a:lnTo>
                    <a:pt x="270" y="2223"/>
                  </a:lnTo>
                  <a:lnTo>
                    <a:pt x="237" y="1011"/>
                  </a:lnTo>
                  <a:lnTo>
                    <a:pt x="237" y="674"/>
                  </a:lnTo>
                  <a:lnTo>
                    <a:pt x="203" y="506"/>
                  </a:lnTo>
                  <a:lnTo>
                    <a:pt x="169" y="337"/>
                  </a:lnTo>
                  <a:lnTo>
                    <a:pt x="237" y="337"/>
                  </a:lnTo>
                  <a:lnTo>
                    <a:pt x="270" y="304"/>
                  </a:lnTo>
                  <a:lnTo>
                    <a:pt x="304" y="270"/>
                  </a:lnTo>
                  <a:lnTo>
                    <a:pt x="2122" y="270"/>
                  </a:lnTo>
                  <a:lnTo>
                    <a:pt x="2358" y="236"/>
                  </a:lnTo>
                  <a:lnTo>
                    <a:pt x="2358" y="674"/>
                  </a:lnTo>
                  <a:lnTo>
                    <a:pt x="2358" y="1112"/>
                  </a:lnTo>
                  <a:lnTo>
                    <a:pt x="2324" y="1718"/>
                  </a:lnTo>
                  <a:lnTo>
                    <a:pt x="2324" y="2055"/>
                  </a:lnTo>
                  <a:lnTo>
                    <a:pt x="2324" y="2358"/>
                  </a:lnTo>
                  <a:lnTo>
                    <a:pt x="2358" y="2425"/>
                  </a:lnTo>
                  <a:lnTo>
                    <a:pt x="2459" y="2425"/>
                  </a:lnTo>
                  <a:lnTo>
                    <a:pt x="2492" y="2391"/>
                  </a:lnTo>
                  <a:lnTo>
                    <a:pt x="2560" y="2055"/>
                  </a:lnTo>
                  <a:lnTo>
                    <a:pt x="2593" y="1752"/>
                  </a:lnTo>
                  <a:lnTo>
                    <a:pt x="2593" y="1112"/>
                  </a:lnTo>
                  <a:lnTo>
                    <a:pt x="2593" y="573"/>
                  </a:lnTo>
                  <a:lnTo>
                    <a:pt x="2560" y="304"/>
                  </a:lnTo>
                  <a:lnTo>
                    <a:pt x="2492" y="34"/>
                  </a:lnTo>
                  <a:lnTo>
                    <a:pt x="2459"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49" name="Google Shape;449;p12"/>
            <p:cNvSpPr/>
            <p:nvPr/>
          </p:nvSpPr>
          <p:spPr>
            <a:xfrm>
              <a:off x="5479075" y="2489675"/>
              <a:ext cx="21925" cy="17700"/>
            </a:xfrm>
            <a:custGeom>
              <a:rect b="b" l="l" r="r" t="t"/>
              <a:pathLst>
                <a:path extrusionOk="0" h="708" w="877">
                  <a:moveTo>
                    <a:pt x="34" y="0"/>
                  </a:moveTo>
                  <a:lnTo>
                    <a:pt x="1" y="34"/>
                  </a:lnTo>
                  <a:lnTo>
                    <a:pt x="1" y="67"/>
                  </a:lnTo>
                  <a:lnTo>
                    <a:pt x="34" y="101"/>
                  </a:lnTo>
                  <a:lnTo>
                    <a:pt x="135" y="168"/>
                  </a:lnTo>
                  <a:lnTo>
                    <a:pt x="236" y="202"/>
                  </a:lnTo>
                  <a:lnTo>
                    <a:pt x="169" y="404"/>
                  </a:lnTo>
                  <a:lnTo>
                    <a:pt x="135" y="606"/>
                  </a:lnTo>
                  <a:lnTo>
                    <a:pt x="169" y="673"/>
                  </a:lnTo>
                  <a:lnTo>
                    <a:pt x="203" y="707"/>
                  </a:lnTo>
                  <a:lnTo>
                    <a:pt x="270" y="707"/>
                  </a:lnTo>
                  <a:lnTo>
                    <a:pt x="304" y="640"/>
                  </a:lnTo>
                  <a:lnTo>
                    <a:pt x="371" y="438"/>
                  </a:lnTo>
                  <a:lnTo>
                    <a:pt x="405" y="202"/>
                  </a:lnTo>
                  <a:lnTo>
                    <a:pt x="438" y="236"/>
                  </a:lnTo>
                  <a:lnTo>
                    <a:pt x="741" y="236"/>
                  </a:lnTo>
                  <a:lnTo>
                    <a:pt x="842" y="202"/>
                  </a:lnTo>
                  <a:lnTo>
                    <a:pt x="876" y="168"/>
                  </a:lnTo>
                  <a:lnTo>
                    <a:pt x="876" y="101"/>
                  </a:lnTo>
                  <a:lnTo>
                    <a:pt x="876" y="67"/>
                  </a:lnTo>
                  <a:lnTo>
                    <a:pt x="842" y="34"/>
                  </a:lnTo>
                  <a:lnTo>
                    <a:pt x="775"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50" name="Google Shape;450;p12"/>
            <p:cNvSpPr/>
            <p:nvPr/>
          </p:nvSpPr>
          <p:spPr>
            <a:xfrm>
              <a:off x="5369650" y="2607500"/>
              <a:ext cx="57275" cy="62325"/>
            </a:xfrm>
            <a:custGeom>
              <a:rect b="b" l="l" r="r" t="t"/>
              <a:pathLst>
                <a:path extrusionOk="0" h="2493" w="2291">
                  <a:moveTo>
                    <a:pt x="237" y="1"/>
                  </a:moveTo>
                  <a:lnTo>
                    <a:pt x="102" y="34"/>
                  </a:lnTo>
                  <a:lnTo>
                    <a:pt x="1" y="68"/>
                  </a:lnTo>
                  <a:lnTo>
                    <a:pt x="1" y="102"/>
                  </a:lnTo>
                  <a:lnTo>
                    <a:pt x="68" y="169"/>
                  </a:lnTo>
                  <a:lnTo>
                    <a:pt x="169" y="203"/>
                  </a:lnTo>
                  <a:lnTo>
                    <a:pt x="371" y="270"/>
                  </a:lnTo>
                  <a:lnTo>
                    <a:pt x="2088" y="270"/>
                  </a:lnTo>
                  <a:lnTo>
                    <a:pt x="2055" y="472"/>
                  </a:lnTo>
                  <a:lnTo>
                    <a:pt x="2055" y="708"/>
                  </a:lnTo>
                  <a:lnTo>
                    <a:pt x="2055" y="1145"/>
                  </a:lnTo>
                  <a:lnTo>
                    <a:pt x="2055" y="1718"/>
                  </a:lnTo>
                  <a:lnTo>
                    <a:pt x="2055" y="1987"/>
                  </a:lnTo>
                  <a:lnTo>
                    <a:pt x="2088" y="2256"/>
                  </a:lnTo>
                  <a:lnTo>
                    <a:pt x="910" y="2223"/>
                  </a:lnTo>
                  <a:lnTo>
                    <a:pt x="506" y="2189"/>
                  </a:lnTo>
                  <a:lnTo>
                    <a:pt x="304" y="2223"/>
                  </a:lnTo>
                  <a:lnTo>
                    <a:pt x="203" y="2256"/>
                  </a:lnTo>
                  <a:lnTo>
                    <a:pt x="136" y="2324"/>
                  </a:lnTo>
                  <a:lnTo>
                    <a:pt x="203" y="2391"/>
                  </a:lnTo>
                  <a:lnTo>
                    <a:pt x="304" y="2458"/>
                  </a:lnTo>
                  <a:lnTo>
                    <a:pt x="506" y="2492"/>
                  </a:lnTo>
                  <a:lnTo>
                    <a:pt x="2257" y="2492"/>
                  </a:lnTo>
                  <a:lnTo>
                    <a:pt x="2290" y="2425"/>
                  </a:lnTo>
                  <a:lnTo>
                    <a:pt x="2290" y="2357"/>
                  </a:lnTo>
                  <a:lnTo>
                    <a:pt x="2290" y="2290"/>
                  </a:lnTo>
                  <a:lnTo>
                    <a:pt x="2290" y="2021"/>
                  </a:lnTo>
                  <a:lnTo>
                    <a:pt x="2290" y="1718"/>
                  </a:lnTo>
                  <a:lnTo>
                    <a:pt x="2290" y="1145"/>
                  </a:lnTo>
                  <a:lnTo>
                    <a:pt x="2290" y="708"/>
                  </a:lnTo>
                  <a:lnTo>
                    <a:pt x="2290" y="472"/>
                  </a:lnTo>
                  <a:lnTo>
                    <a:pt x="2257" y="236"/>
                  </a:lnTo>
                  <a:lnTo>
                    <a:pt x="2290" y="203"/>
                  </a:lnTo>
                  <a:lnTo>
                    <a:pt x="2290" y="135"/>
                  </a:lnTo>
                  <a:lnTo>
                    <a:pt x="2257" y="68"/>
                  </a:lnTo>
                  <a:lnTo>
                    <a:pt x="2189" y="34"/>
                  </a:lnTo>
                  <a:lnTo>
                    <a:pt x="944" y="34"/>
                  </a:lnTo>
                  <a:lnTo>
                    <a:pt x="472"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51" name="Google Shape;451;p12"/>
            <p:cNvSpPr/>
            <p:nvPr/>
          </p:nvSpPr>
          <p:spPr>
            <a:xfrm>
              <a:off x="5422675" y="2558675"/>
              <a:ext cx="18550" cy="26975"/>
            </a:xfrm>
            <a:custGeom>
              <a:rect b="b" l="l" r="r" t="t"/>
              <a:pathLst>
                <a:path extrusionOk="0" h="1079" w="742">
                  <a:moveTo>
                    <a:pt x="540" y="1"/>
                  </a:moveTo>
                  <a:lnTo>
                    <a:pt x="371" y="35"/>
                  </a:lnTo>
                  <a:lnTo>
                    <a:pt x="136" y="35"/>
                  </a:lnTo>
                  <a:lnTo>
                    <a:pt x="102" y="68"/>
                  </a:lnTo>
                  <a:lnTo>
                    <a:pt x="35" y="68"/>
                  </a:lnTo>
                  <a:lnTo>
                    <a:pt x="1" y="136"/>
                  </a:lnTo>
                  <a:lnTo>
                    <a:pt x="1" y="169"/>
                  </a:lnTo>
                  <a:lnTo>
                    <a:pt x="35" y="203"/>
                  </a:lnTo>
                  <a:lnTo>
                    <a:pt x="68" y="203"/>
                  </a:lnTo>
                  <a:lnTo>
                    <a:pt x="68" y="607"/>
                  </a:lnTo>
                  <a:lnTo>
                    <a:pt x="136" y="1011"/>
                  </a:lnTo>
                  <a:lnTo>
                    <a:pt x="169" y="1078"/>
                  </a:lnTo>
                  <a:lnTo>
                    <a:pt x="237" y="1078"/>
                  </a:lnTo>
                  <a:lnTo>
                    <a:pt x="304" y="1045"/>
                  </a:lnTo>
                  <a:lnTo>
                    <a:pt x="338" y="977"/>
                  </a:lnTo>
                  <a:lnTo>
                    <a:pt x="304" y="607"/>
                  </a:lnTo>
                  <a:lnTo>
                    <a:pt x="371" y="641"/>
                  </a:lnTo>
                  <a:lnTo>
                    <a:pt x="472" y="607"/>
                  </a:lnTo>
                  <a:lnTo>
                    <a:pt x="573" y="573"/>
                  </a:lnTo>
                  <a:lnTo>
                    <a:pt x="607" y="540"/>
                  </a:lnTo>
                  <a:lnTo>
                    <a:pt x="607" y="506"/>
                  </a:lnTo>
                  <a:lnTo>
                    <a:pt x="573" y="439"/>
                  </a:lnTo>
                  <a:lnTo>
                    <a:pt x="506" y="439"/>
                  </a:lnTo>
                  <a:lnTo>
                    <a:pt x="338" y="472"/>
                  </a:lnTo>
                  <a:lnTo>
                    <a:pt x="270" y="506"/>
                  </a:lnTo>
                  <a:lnTo>
                    <a:pt x="237" y="237"/>
                  </a:lnTo>
                  <a:lnTo>
                    <a:pt x="540" y="237"/>
                  </a:lnTo>
                  <a:lnTo>
                    <a:pt x="641" y="203"/>
                  </a:lnTo>
                  <a:lnTo>
                    <a:pt x="708" y="169"/>
                  </a:lnTo>
                  <a:lnTo>
                    <a:pt x="742" y="136"/>
                  </a:lnTo>
                  <a:lnTo>
                    <a:pt x="742" y="68"/>
                  </a:lnTo>
                  <a:lnTo>
                    <a:pt x="674"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52" name="Google Shape;452;p12"/>
            <p:cNvSpPr/>
            <p:nvPr/>
          </p:nvSpPr>
          <p:spPr>
            <a:xfrm>
              <a:off x="5489175" y="2395400"/>
              <a:ext cx="64000" cy="61450"/>
            </a:xfrm>
            <a:custGeom>
              <a:rect b="b" l="l" r="r" t="t"/>
              <a:pathLst>
                <a:path extrusionOk="0" h="2458" w="2560">
                  <a:moveTo>
                    <a:pt x="169" y="202"/>
                  </a:moveTo>
                  <a:lnTo>
                    <a:pt x="708" y="236"/>
                  </a:lnTo>
                  <a:lnTo>
                    <a:pt x="1246" y="270"/>
                  </a:lnTo>
                  <a:lnTo>
                    <a:pt x="2324" y="236"/>
                  </a:lnTo>
                  <a:lnTo>
                    <a:pt x="2324" y="707"/>
                  </a:lnTo>
                  <a:lnTo>
                    <a:pt x="2324" y="1145"/>
                  </a:lnTo>
                  <a:lnTo>
                    <a:pt x="2324" y="1684"/>
                  </a:lnTo>
                  <a:lnTo>
                    <a:pt x="2324" y="2222"/>
                  </a:lnTo>
                  <a:lnTo>
                    <a:pt x="2088" y="2189"/>
                  </a:lnTo>
                  <a:lnTo>
                    <a:pt x="607" y="2189"/>
                  </a:lnTo>
                  <a:lnTo>
                    <a:pt x="337"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39"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6"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53" name="Google Shape;453;p12"/>
            <p:cNvSpPr/>
            <p:nvPr/>
          </p:nvSpPr>
          <p:spPr>
            <a:xfrm>
              <a:off x="5389025" y="2629375"/>
              <a:ext cx="16850" cy="16025"/>
            </a:xfrm>
            <a:custGeom>
              <a:rect b="b" l="l" r="r" t="t"/>
              <a:pathLst>
                <a:path extrusionOk="0" h="641" w="674">
                  <a:moveTo>
                    <a:pt x="270" y="1"/>
                  </a:moveTo>
                  <a:lnTo>
                    <a:pt x="169" y="68"/>
                  </a:lnTo>
                  <a:lnTo>
                    <a:pt x="101" y="136"/>
                  </a:lnTo>
                  <a:lnTo>
                    <a:pt x="34" y="203"/>
                  </a:lnTo>
                  <a:lnTo>
                    <a:pt x="0" y="304"/>
                  </a:lnTo>
                  <a:lnTo>
                    <a:pt x="34" y="405"/>
                  </a:lnTo>
                  <a:lnTo>
                    <a:pt x="68" y="506"/>
                  </a:lnTo>
                  <a:lnTo>
                    <a:pt x="169" y="573"/>
                  </a:lnTo>
                  <a:lnTo>
                    <a:pt x="270" y="607"/>
                  </a:lnTo>
                  <a:lnTo>
                    <a:pt x="371" y="641"/>
                  </a:lnTo>
                  <a:lnTo>
                    <a:pt x="472" y="607"/>
                  </a:lnTo>
                  <a:lnTo>
                    <a:pt x="539" y="540"/>
                  </a:lnTo>
                  <a:lnTo>
                    <a:pt x="606" y="472"/>
                  </a:lnTo>
                  <a:lnTo>
                    <a:pt x="573" y="405"/>
                  </a:lnTo>
                  <a:lnTo>
                    <a:pt x="539" y="371"/>
                  </a:lnTo>
                  <a:lnTo>
                    <a:pt x="472" y="371"/>
                  </a:lnTo>
                  <a:lnTo>
                    <a:pt x="404" y="405"/>
                  </a:lnTo>
                  <a:lnTo>
                    <a:pt x="303" y="405"/>
                  </a:lnTo>
                  <a:lnTo>
                    <a:pt x="236" y="371"/>
                  </a:lnTo>
                  <a:lnTo>
                    <a:pt x="202" y="338"/>
                  </a:lnTo>
                  <a:lnTo>
                    <a:pt x="202" y="304"/>
                  </a:lnTo>
                  <a:lnTo>
                    <a:pt x="236" y="237"/>
                  </a:lnTo>
                  <a:lnTo>
                    <a:pt x="270" y="203"/>
                  </a:lnTo>
                  <a:lnTo>
                    <a:pt x="404" y="169"/>
                  </a:lnTo>
                  <a:lnTo>
                    <a:pt x="505" y="169"/>
                  </a:lnTo>
                  <a:lnTo>
                    <a:pt x="640" y="136"/>
                  </a:lnTo>
                  <a:lnTo>
                    <a:pt x="674" y="136"/>
                  </a:lnTo>
                  <a:lnTo>
                    <a:pt x="674" y="68"/>
                  </a:lnTo>
                  <a:lnTo>
                    <a:pt x="573" y="35"/>
                  </a:lnTo>
                  <a:lnTo>
                    <a:pt x="472"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54" name="Google Shape;454;p12"/>
            <p:cNvSpPr/>
            <p:nvPr/>
          </p:nvSpPr>
          <p:spPr>
            <a:xfrm>
              <a:off x="5389850" y="2466100"/>
              <a:ext cx="57275" cy="62300"/>
            </a:xfrm>
            <a:custGeom>
              <a:rect b="b" l="l" r="r" t="t"/>
              <a:pathLst>
                <a:path extrusionOk="0" h="2492" w="2291">
                  <a:moveTo>
                    <a:pt x="237" y="0"/>
                  </a:moveTo>
                  <a:lnTo>
                    <a:pt x="102" y="34"/>
                  </a:lnTo>
                  <a:lnTo>
                    <a:pt x="1" y="68"/>
                  </a:lnTo>
                  <a:lnTo>
                    <a:pt x="1" y="101"/>
                  </a:lnTo>
                  <a:lnTo>
                    <a:pt x="68" y="169"/>
                  </a:lnTo>
                  <a:lnTo>
                    <a:pt x="169" y="202"/>
                  </a:lnTo>
                  <a:lnTo>
                    <a:pt x="371" y="270"/>
                  </a:lnTo>
                  <a:lnTo>
                    <a:pt x="2088" y="270"/>
                  </a:lnTo>
                  <a:lnTo>
                    <a:pt x="2055" y="472"/>
                  </a:lnTo>
                  <a:lnTo>
                    <a:pt x="2055" y="707"/>
                  </a:lnTo>
                  <a:lnTo>
                    <a:pt x="2055" y="1145"/>
                  </a:lnTo>
                  <a:lnTo>
                    <a:pt x="2055" y="1717"/>
                  </a:lnTo>
                  <a:lnTo>
                    <a:pt x="2055" y="1987"/>
                  </a:lnTo>
                  <a:lnTo>
                    <a:pt x="2088" y="2256"/>
                  </a:lnTo>
                  <a:lnTo>
                    <a:pt x="910" y="2222"/>
                  </a:lnTo>
                  <a:lnTo>
                    <a:pt x="506" y="2189"/>
                  </a:lnTo>
                  <a:lnTo>
                    <a:pt x="304" y="2222"/>
                  </a:lnTo>
                  <a:lnTo>
                    <a:pt x="203" y="2256"/>
                  </a:lnTo>
                  <a:lnTo>
                    <a:pt x="136" y="2323"/>
                  </a:lnTo>
                  <a:lnTo>
                    <a:pt x="203" y="2391"/>
                  </a:lnTo>
                  <a:lnTo>
                    <a:pt x="304" y="2458"/>
                  </a:lnTo>
                  <a:lnTo>
                    <a:pt x="506" y="2492"/>
                  </a:lnTo>
                  <a:lnTo>
                    <a:pt x="2257" y="2492"/>
                  </a:lnTo>
                  <a:lnTo>
                    <a:pt x="2290" y="2424"/>
                  </a:lnTo>
                  <a:lnTo>
                    <a:pt x="2290" y="2357"/>
                  </a:lnTo>
                  <a:lnTo>
                    <a:pt x="2290" y="2290"/>
                  </a:lnTo>
                  <a:lnTo>
                    <a:pt x="2290" y="2020"/>
                  </a:lnTo>
                  <a:lnTo>
                    <a:pt x="2290" y="1717"/>
                  </a:lnTo>
                  <a:lnTo>
                    <a:pt x="2290" y="1145"/>
                  </a:lnTo>
                  <a:lnTo>
                    <a:pt x="2290" y="707"/>
                  </a:lnTo>
                  <a:lnTo>
                    <a:pt x="2290" y="472"/>
                  </a:lnTo>
                  <a:lnTo>
                    <a:pt x="2257" y="236"/>
                  </a:lnTo>
                  <a:lnTo>
                    <a:pt x="2290" y="202"/>
                  </a:lnTo>
                  <a:lnTo>
                    <a:pt x="2290" y="135"/>
                  </a:lnTo>
                  <a:lnTo>
                    <a:pt x="2257" y="68"/>
                  </a:lnTo>
                  <a:lnTo>
                    <a:pt x="2189" y="34"/>
                  </a:lnTo>
                  <a:lnTo>
                    <a:pt x="944" y="34"/>
                  </a:lnTo>
                  <a:lnTo>
                    <a:pt x="472"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55" name="Google Shape;455;p12"/>
            <p:cNvSpPr/>
            <p:nvPr/>
          </p:nvSpPr>
          <p:spPr>
            <a:xfrm>
              <a:off x="5410900" y="2488825"/>
              <a:ext cx="14325" cy="21900"/>
            </a:xfrm>
            <a:custGeom>
              <a:rect b="b" l="l" r="r" t="t"/>
              <a:pathLst>
                <a:path extrusionOk="0" h="876" w="573">
                  <a:moveTo>
                    <a:pt x="371" y="169"/>
                  </a:moveTo>
                  <a:lnTo>
                    <a:pt x="337" y="303"/>
                  </a:lnTo>
                  <a:lnTo>
                    <a:pt x="270" y="371"/>
                  </a:lnTo>
                  <a:lnTo>
                    <a:pt x="203" y="404"/>
                  </a:lnTo>
                  <a:lnTo>
                    <a:pt x="169" y="438"/>
                  </a:lnTo>
                  <a:lnTo>
                    <a:pt x="169" y="337"/>
                  </a:lnTo>
                  <a:lnTo>
                    <a:pt x="203" y="270"/>
                  </a:lnTo>
                  <a:lnTo>
                    <a:pt x="236" y="236"/>
                  </a:lnTo>
                  <a:lnTo>
                    <a:pt x="304" y="169"/>
                  </a:lnTo>
                  <a:close/>
                  <a:moveTo>
                    <a:pt x="405" y="0"/>
                  </a:moveTo>
                  <a:lnTo>
                    <a:pt x="236" y="34"/>
                  </a:lnTo>
                  <a:lnTo>
                    <a:pt x="102" y="135"/>
                  </a:lnTo>
                  <a:lnTo>
                    <a:pt x="68" y="135"/>
                  </a:lnTo>
                  <a:lnTo>
                    <a:pt x="68" y="169"/>
                  </a:lnTo>
                  <a:lnTo>
                    <a:pt x="34" y="202"/>
                  </a:lnTo>
                  <a:lnTo>
                    <a:pt x="1" y="337"/>
                  </a:lnTo>
                  <a:lnTo>
                    <a:pt x="1" y="472"/>
                  </a:lnTo>
                  <a:lnTo>
                    <a:pt x="34" y="741"/>
                  </a:lnTo>
                  <a:lnTo>
                    <a:pt x="68" y="808"/>
                  </a:lnTo>
                  <a:lnTo>
                    <a:pt x="102" y="808"/>
                  </a:lnTo>
                  <a:lnTo>
                    <a:pt x="135" y="775"/>
                  </a:lnTo>
                  <a:lnTo>
                    <a:pt x="169" y="741"/>
                  </a:lnTo>
                  <a:lnTo>
                    <a:pt x="169" y="606"/>
                  </a:lnTo>
                  <a:lnTo>
                    <a:pt x="203" y="674"/>
                  </a:lnTo>
                  <a:lnTo>
                    <a:pt x="270" y="775"/>
                  </a:lnTo>
                  <a:lnTo>
                    <a:pt x="371" y="842"/>
                  </a:lnTo>
                  <a:lnTo>
                    <a:pt x="472" y="876"/>
                  </a:lnTo>
                  <a:lnTo>
                    <a:pt x="539" y="876"/>
                  </a:lnTo>
                  <a:lnTo>
                    <a:pt x="573" y="808"/>
                  </a:lnTo>
                  <a:lnTo>
                    <a:pt x="573" y="741"/>
                  </a:lnTo>
                  <a:lnTo>
                    <a:pt x="506" y="674"/>
                  </a:lnTo>
                  <a:lnTo>
                    <a:pt x="405" y="640"/>
                  </a:lnTo>
                  <a:lnTo>
                    <a:pt x="337" y="539"/>
                  </a:lnTo>
                  <a:lnTo>
                    <a:pt x="472" y="438"/>
                  </a:lnTo>
                  <a:lnTo>
                    <a:pt x="573" y="270"/>
                  </a:lnTo>
                  <a:lnTo>
                    <a:pt x="573" y="169"/>
                  </a:lnTo>
                  <a:lnTo>
                    <a:pt x="573" y="68"/>
                  </a:lnTo>
                  <a:lnTo>
                    <a:pt x="506"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56" name="Google Shape;456;p12"/>
            <p:cNvSpPr/>
            <p:nvPr/>
          </p:nvSpPr>
          <p:spPr>
            <a:xfrm>
              <a:off x="5671000" y="2627700"/>
              <a:ext cx="23575" cy="21075"/>
            </a:xfrm>
            <a:custGeom>
              <a:rect b="b" l="l" r="r" t="t"/>
              <a:pathLst>
                <a:path extrusionOk="0" h="843" w="943">
                  <a:moveTo>
                    <a:pt x="67" y="1"/>
                  </a:moveTo>
                  <a:lnTo>
                    <a:pt x="34" y="34"/>
                  </a:lnTo>
                  <a:lnTo>
                    <a:pt x="0" y="102"/>
                  </a:lnTo>
                  <a:lnTo>
                    <a:pt x="0" y="674"/>
                  </a:lnTo>
                  <a:lnTo>
                    <a:pt x="34" y="741"/>
                  </a:lnTo>
                  <a:lnTo>
                    <a:pt x="101" y="775"/>
                  </a:lnTo>
                  <a:lnTo>
                    <a:pt x="168" y="741"/>
                  </a:lnTo>
                  <a:lnTo>
                    <a:pt x="202" y="674"/>
                  </a:lnTo>
                  <a:lnTo>
                    <a:pt x="202" y="438"/>
                  </a:lnTo>
                  <a:lnTo>
                    <a:pt x="303" y="640"/>
                  </a:lnTo>
                  <a:lnTo>
                    <a:pt x="337" y="674"/>
                  </a:lnTo>
                  <a:lnTo>
                    <a:pt x="438" y="674"/>
                  </a:lnTo>
                  <a:lnTo>
                    <a:pt x="471" y="640"/>
                  </a:lnTo>
                  <a:lnTo>
                    <a:pt x="673" y="438"/>
                  </a:lnTo>
                  <a:lnTo>
                    <a:pt x="707" y="607"/>
                  </a:lnTo>
                  <a:lnTo>
                    <a:pt x="774" y="775"/>
                  </a:lnTo>
                  <a:lnTo>
                    <a:pt x="808" y="842"/>
                  </a:lnTo>
                  <a:lnTo>
                    <a:pt x="875" y="809"/>
                  </a:lnTo>
                  <a:lnTo>
                    <a:pt x="943" y="775"/>
                  </a:lnTo>
                  <a:lnTo>
                    <a:pt x="943" y="674"/>
                  </a:lnTo>
                  <a:lnTo>
                    <a:pt x="875" y="573"/>
                  </a:lnTo>
                  <a:lnTo>
                    <a:pt x="875" y="438"/>
                  </a:lnTo>
                  <a:lnTo>
                    <a:pt x="875" y="304"/>
                  </a:lnTo>
                  <a:lnTo>
                    <a:pt x="875" y="169"/>
                  </a:lnTo>
                  <a:lnTo>
                    <a:pt x="875" y="102"/>
                  </a:lnTo>
                  <a:lnTo>
                    <a:pt x="842" y="68"/>
                  </a:lnTo>
                  <a:lnTo>
                    <a:pt x="774" y="34"/>
                  </a:lnTo>
                  <a:lnTo>
                    <a:pt x="707" y="68"/>
                  </a:lnTo>
                  <a:lnTo>
                    <a:pt x="404" y="405"/>
                  </a:lnTo>
                  <a:lnTo>
                    <a:pt x="202" y="34"/>
                  </a:lnTo>
                  <a:lnTo>
                    <a:pt x="135"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57" name="Google Shape;457;p12"/>
            <p:cNvSpPr/>
            <p:nvPr/>
          </p:nvSpPr>
          <p:spPr>
            <a:xfrm>
              <a:off x="5347775" y="2557000"/>
              <a:ext cx="19375" cy="26950"/>
            </a:xfrm>
            <a:custGeom>
              <a:rect b="b" l="l" r="r" t="t"/>
              <a:pathLst>
                <a:path extrusionOk="0" h="1078" w="775">
                  <a:moveTo>
                    <a:pt x="472" y="270"/>
                  </a:moveTo>
                  <a:lnTo>
                    <a:pt x="573" y="304"/>
                  </a:lnTo>
                  <a:lnTo>
                    <a:pt x="640" y="371"/>
                  </a:lnTo>
                  <a:lnTo>
                    <a:pt x="640" y="472"/>
                  </a:lnTo>
                  <a:lnTo>
                    <a:pt x="640" y="640"/>
                  </a:lnTo>
                  <a:lnTo>
                    <a:pt x="573" y="708"/>
                  </a:lnTo>
                  <a:lnTo>
                    <a:pt x="506" y="775"/>
                  </a:lnTo>
                  <a:lnTo>
                    <a:pt x="438" y="842"/>
                  </a:lnTo>
                  <a:lnTo>
                    <a:pt x="337" y="876"/>
                  </a:lnTo>
                  <a:lnTo>
                    <a:pt x="304" y="876"/>
                  </a:lnTo>
                  <a:lnTo>
                    <a:pt x="304" y="472"/>
                  </a:lnTo>
                  <a:lnTo>
                    <a:pt x="337" y="270"/>
                  </a:lnTo>
                  <a:close/>
                  <a:moveTo>
                    <a:pt x="304" y="1"/>
                  </a:moveTo>
                  <a:lnTo>
                    <a:pt x="236" y="68"/>
                  </a:lnTo>
                  <a:lnTo>
                    <a:pt x="203" y="169"/>
                  </a:lnTo>
                  <a:lnTo>
                    <a:pt x="135" y="405"/>
                  </a:lnTo>
                  <a:lnTo>
                    <a:pt x="102" y="640"/>
                  </a:lnTo>
                  <a:lnTo>
                    <a:pt x="135" y="876"/>
                  </a:lnTo>
                  <a:lnTo>
                    <a:pt x="34" y="910"/>
                  </a:lnTo>
                  <a:lnTo>
                    <a:pt x="1" y="910"/>
                  </a:lnTo>
                  <a:lnTo>
                    <a:pt x="1" y="977"/>
                  </a:lnTo>
                  <a:lnTo>
                    <a:pt x="1" y="1011"/>
                  </a:lnTo>
                  <a:lnTo>
                    <a:pt x="34" y="1044"/>
                  </a:lnTo>
                  <a:lnTo>
                    <a:pt x="135" y="1078"/>
                  </a:lnTo>
                  <a:lnTo>
                    <a:pt x="236" y="1078"/>
                  </a:lnTo>
                  <a:lnTo>
                    <a:pt x="337" y="1044"/>
                  </a:lnTo>
                  <a:lnTo>
                    <a:pt x="472" y="1011"/>
                  </a:lnTo>
                  <a:lnTo>
                    <a:pt x="640" y="842"/>
                  </a:lnTo>
                  <a:lnTo>
                    <a:pt x="708" y="741"/>
                  </a:lnTo>
                  <a:lnTo>
                    <a:pt x="775" y="674"/>
                  </a:lnTo>
                  <a:lnTo>
                    <a:pt x="775" y="573"/>
                  </a:lnTo>
                  <a:lnTo>
                    <a:pt x="775" y="438"/>
                  </a:lnTo>
                  <a:lnTo>
                    <a:pt x="741" y="337"/>
                  </a:lnTo>
                  <a:lnTo>
                    <a:pt x="708" y="236"/>
                  </a:lnTo>
                  <a:lnTo>
                    <a:pt x="640" y="203"/>
                  </a:lnTo>
                  <a:lnTo>
                    <a:pt x="539" y="169"/>
                  </a:lnTo>
                  <a:lnTo>
                    <a:pt x="337" y="169"/>
                  </a:lnTo>
                  <a:lnTo>
                    <a:pt x="337"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58" name="Google Shape;458;p12"/>
            <p:cNvSpPr/>
            <p:nvPr/>
          </p:nvSpPr>
          <p:spPr>
            <a:xfrm>
              <a:off x="5219825" y="2607500"/>
              <a:ext cx="64000" cy="61475"/>
            </a:xfrm>
            <a:custGeom>
              <a:rect b="b" l="l" r="r" t="t"/>
              <a:pathLst>
                <a:path extrusionOk="0" h="2459" w="2560">
                  <a:moveTo>
                    <a:pt x="169" y="203"/>
                  </a:moveTo>
                  <a:lnTo>
                    <a:pt x="708" y="236"/>
                  </a:lnTo>
                  <a:lnTo>
                    <a:pt x="1247" y="270"/>
                  </a:lnTo>
                  <a:lnTo>
                    <a:pt x="2324" y="236"/>
                  </a:lnTo>
                  <a:lnTo>
                    <a:pt x="2324" y="708"/>
                  </a:lnTo>
                  <a:lnTo>
                    <a:pt x="2324" y="1145"/>
                  </a:lnTo>
                  <a:lnTo>
                    <a:pt x="2324" y="1684"/>
                  </a:lnTo>
                  <a:lnTo>
                    <a:pt x="2324" y="2223"/>
                  </a:lnTo>
                  <a:lnTo>
                    <a:pt x="2088" y="2189"/>
                  </a:lnTo>
                  <a:lnTo>
                    <a:pt x="607" y="2189"/>
                  </a:lnTo>
                  <a:lnTo>
                    <a:pt x="338" y="2256"/>
                  </a:lnTo>
                  <a:lnTo>
                    <a:pt x="304" y="1684"/>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751"/>
                  </a:lnTo>
                  <a:lnTo>
                    <a:pt x="102" y="2054"/>
                  </a:lnTo>
                  <a:lnTo>
                    <a:pt x="169" y="2324"/>
                  </a:lnTo>
                  <a:lnTo>
                    <a:pt x="169" y="2391"/>
                  </a:lnTo>
                  <a:lnTo>
                    <a:pt x="304" y="2391"/>
                  </a:lnTo>
                  <a:lnTo>
                    <a:pt x="540" y="2425"/>
                  </a:lnTo>
                  <a:lnTo>
                    <a:pt x="1280" y="2425"/>
                  </a:lnTo>
                  <a:lnTo>
                    <a:pt x="1819" y="2458"/>
                  </a:lnTo>
                  <a:lnTo>
                    <a:pt x="2088" y="2458"/>
                  </a:lnTo>
                  <a:lnTo>
                    <a:pt x="2358" y="2425"/>
                  </a:lnTo>
                  <a:lnTo>
                    <a:pt x="2391" y="2458"/>
                  </a:lnTo>
                  <a:lnTo>
                    <a:pt x="2425" y="2458"/>
                  </a:lnTo>
                  <a:lnTo>
                    <a:pt x="2459" y="2425"/>
                  </a:lnTo>
                  <a:lnTo>
                    <a:pt x="2492" y="2391"/>
                  </a:lnTo>
                  <a:lnTo>
                    <a:pt x="2526" y="2122"/>
                  </a:lnTo>
                  <a:lnTo>
                    <a:pt x="2560" y="1852"/>
                  </a:lnTo>
                  <a:lnTo>
                    <a:pt x="2526" y="1314"/>
                  </a:lnTo>
                  <a:lnTo>
                    <a:pt x="2526" y="708"/>
                  </a:lnTo>
                  <a:lnTo>
                    <a:pt x="2526" y="405"/>
                  </a:lnTo>
                  <a:lnTo>
                    <a:pt x="2459" y="102"/>
                  </a:lnTo>
                  <a:lnTo>
                    <a:pt x="2425" y="68"/>
                  </a:lnTo>
                  <a:lnTo>
                    <a:pt x="2391" y="34"/>
                  </a:lnTo>
                  <a:lnTo>
                    <a:pt x="2324" y="34"/>
                  </a:lnTo>
                  <a:lnTo>
                    <a:pt x="1247"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59" name="Google Shape;459;p12"/>
            <p:cNvSpPr/>
            <p:nvPr/>
          </p:nvSpPr>
          <p:spPr>
            <a:xfrm>
              <a:off x="5652475" y="2606650"/>
              <a:ext cx="64825" cy="62325"/>
            </a:xfrm>
            <a:custGeom>
              <a:rect b="b" l="l" r="r" t="t"/>
              <a:pathLst>
                <a:path extrusionOk="0" h="2493" w="2593">
                  <a:moveTo>
                    <a:pt x="707" y="1"/>
                  </a:moveTo>
                  <a:lnTo>
                    <a:pt x="438" y="35"/>
                  </a:lnTo>
                  <a:lnTo>
                    <a:pt x="337" y="68"/>
                  </a:lnTo>
                  <a:lnTo>
                    <a:pt x="236" y="136"/>
                  </a:lnTo>
                  <a:lnTo>
                    <a:pt x="303" y="203"/>
                  </a:lnTo>
                  <a:lnTo>
                    <a:pt x="404" y="237"/>
                  </a:lnTo>
                  <a:lnTo>
                    <a:pt x="640" y="270"/>
                  </a:lnTo>
                  <a:lnTo>
                    <a:pt x="1078" y="270"/>
                  </a:lnTo>
                  <a:lnTo>
                    <a:pt x="1751" y="338"/>
                  </a:lnTo>
                  <a:lnTo>
                    <a:pt x="2391" y="371"/>
                  </a:lnTo>
                  <a:lnTo>
                    <a:pt x="2391" y="775"/>
                  </a:lnTo>
                  <a:lnTo>
                    <a:pt x="2391" y="1146"/>
                  </a:lnTo>
                  <a:lnTo>
                    <a:pt x="2357" y="1684"/>
                  </a:lnTo>
                  <a:lnTo>
                    <a:pt x="2357" y="1954"/>
                  </a:lnTo>
                  <a:lnTo>
                    <a:pt x="2391" y="2223"/>
                  </a:lnTo>
                  <a:lnTo>
                    <a:pt x="1313" y="2189"/>
                  </a:lnTo>
                  <a:lnTo>
                    <a:pt x="775" y="2189"/>
                  </a:lnTo>
                  <a:lnTo>
                    <a:pt x="505" y="2223"/>
                  </a:lnTo>
                  <a:lnTo>
                    <a:pt x="270" y="2290"/>
                  </a:lnTo>
                  <a:lnTo>
                    <a:pt x="236" y="1752"/>
                  </a:lnTo>
                  <a:lnTo>
                    <a:pt x="236" y="1213"/>
                  </a:lnTo>
                  <a:lnTo>
                    <a:pt x="270" y="674"/>
                  </a:lnTo>
                  <a:lnTo>
                    <a:pt x="270" y="405"/>
                  </a:lnTo>
                  <a:lnTo>
                    <a:pt x="236" y="270"/>
                  </a:lnTo>
                  <a:lnTo>
                    <a:pt x="202" y="136"/>
                  </a:lnTo>
                  <a:lnTo>
                    <a:pt x="101" y="304"/>
                  </a:lnTo>
                  <a:lnTo>
                    <a:pt x="68" y="472"/>
                  </a:lnTo>
                  <a:lnTo>
                    <a:pt x="0" y="843"/>
                  </a:lnTo>
                  <a:lnTo>
                    <a:pt x="0" y="1583"/>
                  </a:lnTo>
                  <a:lnTo>
                    <a:pt x="0" y="1819"/>
                  </a:lnTo>
                  <a:lnTo>
                    <a:pt x="0" y="2088"/>
                  </a:lnTo>
                  <a:lnTo>
                    <a:pt x="0" y="2223"/>
                  </a:lnTo>
                  <a:lnTo>
                    <a:pt x="34" y="2324"/>
                  </a:lnTo>
                  <a:lnTo>
                    <a:pt x="101" y="2425"/>
                  </a:lnTo>
                  <a:lnTo>
                    <a:pt x="202" y="2459"/>
                  </a:lnTo>
                  <a:lnTo>
                    <a:pt x="270" y="2459"/>
                  </a:lnTo>
                  <a:lnTo>
                    <a:pt x="270" y="2425"/>
                  </a:lnTo>
                  <a:lnTo>
                    <a:pt x="270" y="2391"/>
                  </a:lnTo>
                  <a:lnTo>
                    <a:pt x="539" y="2459"/>
                  </a:lnTo>
                  <a:lnTo>
                    <a:pt x="775" y="2492"/>
                  </a:lnTo>
                  <a:lnTo>
                    <a:pt x="1313" y="2492"/>
                  </a:lnTo>
                  <a:lnTo>
                    <a:pt x="2391" y="2459"/>
                  </a:lnTo>
                  <a:lnTo>
                    <a:pt x="2458" y="2425"/>
                  </a:lnTo>
                  <a:lnTo>
                    <a:pt x="2492" y="2459"/>
                  </a:lnTo>
                  <a:lnTo>
                    <a:pt x="2525" y="2459"/>
                  </a:lnTo>
                  <a:lnTo>
                    <a:pt x="2559" y="2425"/>
                  </a:lnTo>
                  <a:lnTo>
                    <a:pt x="2593" y="2156"/>
                  </a:lnTo>
                  <a:lnTo>
                    <a:pt x="2593" y="1886"/>
                  </a:lnTo>
                  <a:lnTo>
                    <a:pt x="2593" y="1348"/>
                  </a:lnTo>
                  <a:lnTo>
                    <a:pt x="2593" y="708"/>
                  </a:lnTo>
                  <a:lnTo>
                    <a:pt x="2593" y="405"/>
                  </a:lnTo>
                  <a:lnTo>
                    <a:pt x="2559" y="68"/>
                  </a:lnTo>
                  <a:lnTo>
                    <a:pt x="2525" y="35"/>
                  </a:lnTo>
                  <a:lnTo>
                    <a:pt x="2458" y="35"/>
                  </a:lnTo>
                  <a:lnTo>
                    <a:pt x="2458" y="68"/>
                  </a:lnTo>
                  <a:lnTo>
                    <a:pt x="2424" y="169"/>
                  </a:lnTo>
                  <a:lnTo>
                    <a:pt x="1852" y="102"/>
                  </a:lnTo>
                  <a:lnTo>
                    <a:pt x="1246" y="35"/>
                  </a:lnTo>
                  <a:lnTo>
                    <a:pt x="707"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60" name="Google Shape;460;p12"/>
            <p:cNvSpPr/>
            <p:nvPr/>
          </p:nvSpPr>
          <p:spPr>
            <a:xfrm>
              <a:off x="5326725" y="2535125"/>
              <a:ext cx="63150" cy="68200"/>
            </a:xfrm>
            <a:custGeom>
              <a:rect b="b" l="l" r="r" t="t"/>
              <a:pathLst>
                <a:path extrusionOk="0" h="2728" w="2526">
                  <a:moveTo>
                    <a:pt x="2324" y="168"/>
                  </a:moveTo>
                  <a:lnTo>
                    <a:pt x="2257" y="1280"/>
                  </a:lnTo>
                  <a:lnTo>
                    <a:pt x="2223" y="2391"/>
                  </a:lnTo>
                  <a:lnTo>
                    <a:pt x="1718" y="2424"/>
                  </a:lnTo>
                  <a:lnTo>
                    <a:pt x="506" y="2424"/>
                  </a:lnTo>
                  <a:lnTo>
                    <a:pt x="270" y="2458"/>
                  </a:lnTo>
                  <a:lnTo>
                    <a:pt x="236" y="2458"/>
                  </a:lnTo>
                  <a:lnTo>
                    <a:pt x="236" y="2424"/>
                  </a:lnTo>
                  <a:lnTo>
                    <a:pt x="270" y="1886"/>
                  </a:lnTo>
                  <a:lnTo>
                    <a:pt x="270" y="1347"/>
                  </a:lnTo>
                  <a:lnTo>
                    <a:pt x="236" y="775"/>
                  </a:lnTo>
                  <a:lnTo>
                    <a:pt x="169" y="236"/>
                  </a:lnTo>
                  <a:lnTo>
                    <a:pt x="1247" y="269"/>
                  </a:lnTo>
                  <a:lnTo>
                    <a:pt x="1785" y="236"/>
                  </a:lnTo>
                  <a:lnTo>
                    <a:pt x="2324" y="168"/>
                  </a:lnTo>
                  <a:close/>
                  <a:moveTo>
                    <a:pt x="1247" y="0"/>
                  </a:moveTo>
                  <a:lnTo>
                    <a:pt x="674" y="34"/>
                  </a:lnTo>
                  <a:lnTo>
                    <a:pt x="68" y="34"/>
                  </a:lnTo>
                  <a:lnTo>
                    <a:pt x="34" y="101"/>
                  </a:lnTo>
                  <a:lnTo>
                    <a:pt x="34" y="168"/>
                  </a:lnTo>
                  <a:lnTo>
                    <a:pt x="68" y="202"/>
                  </a:lnTo>
                  <a:lnTo>
                    <a:pt x="34" y="775"/>
                  </a:lnTo>
                  <a:lnTo>
                    <a:pt x="1" y="1313"/>
                  </a:lnTo>
                  <a:lnTo>
                    <a:pt x="34" y="1886"/>
                  </a:lnTo>
                  <a:lnTo>
                    <a:pt x="68" y="2424"/>
                  </a:lnTo>
                  <a:lnTo>
                    <a:pt x="68" y="2492"/>
                  </a:lnTo>
                  <a:lnTo>
                    <a:pt x="102" y="2525"/>
                  </a:lnTo>
                  <a:lnTo>
                    <a:pt x="169" y="2525"/>
                  </a:lnTo>
                  <a:lnTo>
                    <a:pt x="203" y="2492"/>
                  </a:lnTo>
                  <a:lnTo>
                    <a:pt x="203" y="2593"/>
                  </a:lnTo>
                  <a:lnTo>
                    <a:pt x="270" y="2626"/>
                  </a:lnTo>
                  <a:lnTo>
                    <a:pt x="472" y="2660"/>
                  </a:lnTo>
                  <a:lnTo>
                    <a:pt x="708" y="2694"/>
                  </a:lnTo>
                  <a:lnTo>
                    <a:pt x="1213" y="2694"/>
                  </a:lnTo>
                  <a:lnTo>
                    <a:pt x="1718" y="2660"/>
                  </a:lnTo>
                  <a:lnTo>
                    <a:pt x="2189" y="2559"/>
                  </a:lnTo>
                  <a:lnTo>
                    <a:pt x="2189" y="2626"/>
                  </a:lnTo>
                  <a:lnTo>
                    <a:pt x="2189" y="2660"/>
                  </a:lnTo>
                  <a:lnTo>
                    <a:pt x="2223" y="2694"/>
                  </a:lnTo>
                  <a:lnTo>
                    <a:pt x="2290" y="2727"/>
                  </a:lnTo>
                  <a:lnTo>
                    <a:pt x="2358" y="2727"/>
                  </a:lnTo>
                  <a:lnTo>
                    <a:pt x="2391" y="2694"/>
                  </a:lnTo>
                  <a:lnTo>
                    <a:pt x="2425" y="2660"/>
                  </a:lnTo>
                  <a:lnTo>
                    <a:pt x="2492" y="2020"/>
                  </a:lnTo>
                  <a:lnTo>
                    <a:pt x="2526" y="1414"/>
                  </a:lnTo>
                  <a:lnTo>
                    <a:pt x="2526" y="775"/>
                  </a:lnTo>
                  <a:lnTo>
                    <a:pt x="2459" y="168"/>
                  </a:lnTo>
                  <a:lnTo>
                    <a:pt x="2459" y="101"/>
                  </a:lnTo>
                  <a:lnTo>
                    <a:pt x="2425" y="101"/>
                  </a:lnTo>
                  <a:lnTo>
                    <a:pt x="2391" y="34"/>
                  </a:lnTo>
                  <a:lnTo>
                    <a:pt x="2324" y="34"/>
                  </a:lnTo>
                  <a:lnTo>
                    <a:pt x="1785"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61" name="Google Shape;461;p12"/>
            <p:cNvSpPr/>
            <p:nvPr/>
          </p:nvSpPr>
          <p:spPr>
            <a:xfrm>
              <a:off x="5244250" y="2627700"/>
              <a:ext cx="19375" cy="22750"/>
            </a:xfrm>
            <a:custGeom>
              <a:rect b="b" l="l" r="r" t="t"/>
              <a:pathLst>
                <a:path extrusionOk="0" h="910" w="775">
                  <a:moveTo>
                    <a:pt x="135" y="1"/>
                  </a:moveTo>
                  <a:lnTo>
                    <a:pt x="68" y="34"/>
                  </a:lnTo>
                  <a:lnTo>
                    <a:pt x="34" y="34"/>
                  </a:lnTo>
                  <a:lnTo>
                    <a:pt x="34" y="102"/>
                  </a:lnTo>
                  <a:lnTo>
                    <a:pt x="68" y="169"/>
                  </a:lnTo>
                  <a:lnTo>
                    <a:pt x="169" y="203"/>
                  </a:lnTo>
                  <a:lnTo>
                    <a:pt x="371" y="270"/>
                  </a:lnTo>
                  <a:lnTo>
                    <a:pt x="202" y="506"/>
                  </a:lnTo>
                  <a:lnTo>
                    <a:pt x="34" y="741"/>
                  </a:lnTo>
                  <a:lnTo>
                    <a:pt x="0" y="809"/>
                  </a:lnTo>
                  <a:lnTo>
                    <a:pt x="34" y="842"/>
                  </a:lnTo>
                  <a:lnTo>
                    <a:pt x="68" y="876"/>
                  </a:lnTo>
                  <a:lnTo>
                    <a:pt x="135" y="910"/>
                  </a:lnTo>
                  <a:lnTo>
                    <a:pt x="539" y="809"/>
                  </a:lnTo>
                  <a:lnTo>
                    <a:pt x="674" y="775"/>
                  </a:lnTo>
                  <a:lnTo>
                    <a:pt x="741" y="741"/>
                  </a:lnTo>
                  <a:lnTo>
                    <a:pt x="775" y="674"/>
                  </a:lnTo>
                  <a:lnTo>
                    <a:pt x="741" y="607"/>
                  </a:lnTo>
                  <a:lnTo>
                    <a:pt x="707" y="573"/>
                  </a:lnTo>
                  <a:lnTo>
                    <a:pt x="640" y="573"/>
                  </a:lnTo>
                  <a:lnTo>
                    <a:pt x="505" y="607"/>
                  </a:lnTo>
                  <a:lnTo>
                    <a:pt x="371" y="640"/>
                  </a:lnTo>
                  <a:lnTo>
                    <a:pt x="674" y="270"/>
                  </a:lnTo>
                  <a:lnTo>
                    <a:pt x="707" y="203"/>
                  </a:lnTo>
                  <a:lnTo>
                    <a:pt x="674" y="135"/>
                  </a:lnTo>
                  <a:lnTo>
                    <a:pt x="640" y="102"/>
                  </a:lnTo>
                  <a:lnTo>
                    <a:pt x="606" y="68"/>
                  </a:lnTo>
                  <a:lnTo>
                    <a:pt x="270" y="34"/>
                  </a:lnTo>
                  <a:lnTo>
                    <a:pt x="135"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62" name="Google Shape;462;p12"/>
            <p:cNvSpPr/>
            <p:nvPr/>
          </p:nvSpPr>
          <p:spPr>
            <a:xfrm>
              <a:off x="5057400" y="2606650"/>
              <a:ext cx="81650" cy="67375"/>
            </a:xfrm>
            <a:custGeom>
              <a:rect b="b" l="l" r="r" t="t"/>
              <a:pathLst>
                <a:path extrusionOk="0" h="2695" w="3266">
                  <a:moveTo>
                    <a:pt x="269" y="270"/>
                  </a:moveTo>
                  <a:lnTo>
                    <a:pt x="572" y="304"/>
                  </a:lnTo>
                  <a:lnTo>
                    <a:pt x="842" y="304"/>
                  </a:lnTo>
                  <a:lnTo>
                    <a:pt x="1414" y="338"/>
                  </a:lnTo>
                  <a:lnTo>
                    <a:pt x="2222" y="371"/>
                  </a:lnTo>
                  <a:lnTo>
                    <a:pt x="2996" y="439"/>
                  </a:lnTo>
                  <a:lnTo>
                    <a:pt x="2963" y="910"/>
                  </a:lnTo>
                  <a:lnTo>
                    <a:pt x="2929" y="1415"/>
                  </a:lnTo>
                  <a:lnTo>
                    <a:pt x="2963" y="1920"/>
                  </a:lnTo>
                  <a:lnTo>
                    <a:pt x="2996" y="2391"/>
                  </a:lnTo>
                  <a:lnTo>
                    <a:pt x="2424" y="2391"/>
                  </a:lnTo>
                  <a:lnTo>
                    <a:pt x="1616" y="2425"/>
                  </a:lnTo>
                  <a:lnTo>
                    <a:pt x="875" y="2425"/>
                  </a:lnTo>
                  <a:lnTo>
                    <a:pt x="572" y="2391"/>
                  </a:lnTo>
                  <a:lnTo>
                    <a:pt x="404" y="2324"/>
                  </a:lnTo>
                  <a:lnTo>
                    <a:pt x="404" y="2055"/>
                  </a:lnTo>
                  <a:lnTo>
                    <a:pt x="404" y="1752"/>
                  </a:lnTo>
                  <a:lnTo>
                    <a:pt x="370" y="1179"/>
                  </a:lnTo>
                  <a:lnTo>
                    <a:pt x="337" y="708"/>
                  </a:lnTo>
                  <a:lnTo>
                    <a:pt x="269" y="270"/>
                  </a:lnTo>
                  <a:close/>
                  <a:moveTo>
                    <a:pt x="135" y="1"/>
                  </a:moveTo>
                  <a:lnTo>
                    <a:pt x="101" y="35"/>
                  </a:lnTo>
                  <a:lnTo>
                    <a:pt x="67" y="102"/>
                  </a:lnTo>
                  <a:lnTo>
                    <a:pt x="67" y="136"/>
                  </a:lnTo>
                  <a:lnTo>
                    <a:pt x="34" y="169"/>
                  </a:lnTo>
                  <a:lnTo>
                    <a:pt x="0" y="203"/>
                  </a:lnTo>
                  <a:lnTo>
                    <a:pt x="34" y="237"/>
                  </a:lnTo>
                  <a:lnTo>
                    <a:pt x="67" y="237"/>
                  </a:lnTo>
                  <a:lnTo>
                    <a:pt x="67" y="775"/>
                  </a:lnTo>
                  <a:lnTo>
                    <a:pt x="101" y="1348"/>
                  </a:lnTo>
                  <a:lnTo>
                    <a:pt x="135" y="1886"/>
                  </a:lnTo>
                  <a:lnTo>
                    <a:pt x="135" y="2156"/>
                  </a:lnTo>
                  <a:lnTo>
                    <a:pt x="202" y="2425"/>
                  </a:lnTo>
                  <a:lnTo>
                    <a:pt x="202" y="2492"/>
                  </a:lnTo>
                  <a:lnTo>
                    <a:pt x="236" y="2526"/>
                  </a:lnTo>
                  <a:lnTo>
                    <a:pt x="337" y="2492"/>
                  </a:lnTo>
                  <a:lnTo>
                    <a:pt x="1010" y="2627"/>
                  </a:lnTo>
                  <a:lnTo>
                    <a:pt x="1717" y="2694"/>
                  </a:lnTo>
                  <a:lnTo>
                    <a:pt x="2390" y="2661"/>
                  </a:lnTo>
                  <a:lnTo>
                    <a:pt x="3064" y="2560"/>
                  </a:lnTo>
                  <a:lnTo>
                    <a:pt x="3131" y="2593"/>
                  </a:lnTo>
                  <a:lnTo>
                    <a:pt x="3199" y="2560"/>
                  </a:lnTo>
                  <a:lnTo>
                    <a:pt x="3232" y="2526"/>
                  </a:lnTo>
                  <a:lnTo>
                    <a:pt x="3266" y="2459"/>
                  </a:lnTo>
                  <a:lnTo>
                    <a:pt x="3232" y="1819"/>
                  </a:lnTo>
                  <a:lnTo>
                    <a:pt x="3232" y="1179"/>
                  </a:lnTo>
                  <a:lnTo>
                    <a:pt x="3266" y="641"/>
                  </a:lnTo>
                  <a:lnTo>
                    <a:pt x="3266" y="371"/>
                  </a:lnTo>
                  <a:lnTo>
                    <a:pt x="3232" y="102"/>
                  </a:lnTo>
                  <a:lnTo>
                    <a:pt x="3232" y="35"/>
                  </a:lnTo>
                  <a:lnTo>
                    <a:pt x="3131" y="35"/>
                  </a:lnTo>
                  <a:lnTo>
                    <a:pt x="3097" y="102"/>
                  </a:lnTo>
                  <a:lnTo>
                    <a:pt x="3064" y="237"/>
                  </a:lnTo>
                  <a:lnTo>
                    <a:pt x="2357" y="169"/>
                  </a:lnTo>
                  <a:lnTo>
                    <a:pt x="1650" y="102"/>
                  </a:lnTo>
                  <a:lnTo>
                    <a:pt x="943" y="68"/>
                  </a:lnTo>
                  <a:lnTo>
                    <a:pt x="606" y="68"/>
                  </a:lnTo>
                  <a:lnTo>
                    <a:pt x="269" y="102"/>
                  </a:lnTo>
                  <a:lnTo>
                    <a:pt x="236" y="68"/>
                  </a:lnTo>
                  <a:lnTo>
                    <a:pt x="202" y="35"/>
                  </a:lnTo>
                  <a:lnTo>
                    <a:pt x="135"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63" name="Google Shape;463;p12"/>
            <p:cNvSpPr/>
            <p:nvPr/>
          </p:nvSpPr>
          <p:spPr>
            <a:xfrm>
              <a:off x="5058225" y="2535950"/>
              <a:ext cx="117025" cy="65675"/>
            </a:xfrm>
            <a:custGeom>
              <a:rect b="b" l="l" r="r" t="t"/>
              <a:pathLst>
                <a:path extrusionOk="0" h="2627" w="4681">
                  <a:moveTo>
                    <a:pt x="2357" y="270"/>
                  </a:moveTo>
                  <a:lnTo>
                    <a:pt x="4479" y="337"/>
                  </a:lnTo>
                  <a:lnTo>
                    <a:pt x="4411" y="539"/>
                  </a:lnTo>
                  <a:lnTo>
                    <a:pt x="4411" y="742"/>
                  </a:lnTo>
                  <a:lnTo>
                    <a:pt x="4411" y="1112"/>
                  </a:lnTo>
                  <a:lnTo>
                    <a:pt x="4411" y="1684"/>
                  </a:lnTo>
                  <a:lnTo>
                    <a:pt x="4411" y="2257"/>
                  </a:lnTo>
                  <a:lnTo>
                    <a:pt x="3401" y="2223"/>
                  </a:lnTo>
                  <a:lnTo>
                    <a:pt x="2391" y="2189"/>
                  </a:lnTo>
                  <a:lnTo>
                    <a:pt x="1852" y="2189"/>
                  </a:lnTo>
                  <a:lnTo>
                    <a:pt x="1347" y="2223"/>
                  </a:lnTo>
                  <a:lnTo>
                    <a:pt x="809" y="2257"/>
                  </a:lnTo>
                  <a:lnTo>
                    <a:pt x="539" y="2324"/>
                  </a:lnTo>
                  <a:lnTo>
                    <a:pt x="304" y="2391"/>
                  </a:lnTo>
                  <a:lnTo>
                    <a:pt x="270" y="1213"/>
                  </a:lnTo>
                  <a:lnTo>
                    <a:pt x="304" y="742"/>
                  </a:lnTo>
                  <a:lnTo>
                    <a:pt x="270" y="506"/>
                  </a:lnTo>
                  <a:lnTo>
                    <a:pt x="236" y="270"/>
                  </a:lnTo>
                  <a:close/>
                  <a:moveTo>
                    <a:pt x="842" y="1"/>
                  </a:moveTo>
                  <a:lnTo>
                    <a:pt x="607" y="34"/>
                  </a:lnTo>
                  <a:lnTo>
                    <a:pt x="405" y="102"/>
                  </a:lnTo>
                  <a:lnTo>
                    <a:pt x="203" y="169"/>
                  </a:lnTo>
                  <a:lnTo>
                    <a:pt x="169" y="135"/>
                  </a:lnTo>
                  <a:lnTo>
                    <a:pt x="135" y="102"/>
                  </a:lnTo>
                  <a:lnTo>
                    <a:pt x="102" y="135"/>
                  </a:lnTo>
                  <a:lnTo>
                    <a:pt x="34" y="337"/>
                  </a:lnTo>
                  <a:lnTo>
                    <a:pt x="1" y="573"/>
                  </a:lnTo>
                  <a:lnTo>
                    <a:pt x="34" y="1011"/>
                  </a:lnTo>
                  <a:lnTo>
                    <a:pt x="68" y="2459"/>
                  </a:lnTo>
                  <a:lnTo>
                    <a:pt x="68" y="2492"/>
                  </a:lnTo>
                  <a:lnTo>
                    <a:pt x="102" y="2526"/>
                  </a:lnTo>
                  <a:lnTo>
                    <a:pt x="203" y="2560"/>
                  </a:lnTo>
                  <a:lnTo>
                    <a:pt x="270" y="2526"/>
                  </a:lnTo>
                  <a:lnTo>
                    <a:pt x="304" y="2492"/>
                  </a:lnTo>
                  <a:lnTo>
                    <a:pt x="304" y="2459"/>
                  </a:lnTo>
                  <a:lnTo>
                    <a:pt x="304" y="2425"/>
                  </a:lnTo>
                  <a:lnTo>
                    <a:pt x="741" y="2459"/>
                  </a:lnTo>
                  <a:lnTo>
                    <a:pt x="1213" y="2459"/>
                  </a:lnTo>
                  <a:lnTo>
                    <a:pt x="2122" y="2425"/>
                  </a:lnTo>
                  <a:lnTo>
                    <a:pt x="3267" y="2425"/>
                  </a:lnTo>
                  <a:lnTo>
                    <a:pt x="4445" y="2459"/>
                  </a:lnTo>
                  <a:lnTo>
                    <a:pt x="4445" y="2526"/>
                  </a:lnTo>
                  <a:lnTo>
                    <a:pt x="4479" y="2627"/>
                  </a:lnTo>
                  <a:lnTo>
                    <a:pt x="4613" y="2627"/>
                  </a:lnTo>
                  <a:lnTo>
                    <a:pt x="4647" y="2526"/>
                  </a:lnTo>
                  <a:lnTo>
                    <a:pt x="4681" y="1920"/>
                  </a:lnTo>
                  <a:lnTo>
                    <a:pt x="4681" y="1314"/>
                  </a:lnTo>
                  <a:lnTo>
                    <a:pt x="4681" y="809"/>
                  </a:lnTo>
                  <a:lnTo>
                    <a:pt x="4681" y="573"/>
                  </a:lnTo>
                  <a:lnTo>
                    <a:pt x="4613" y="337"/>
                  </a:lnTo>
                  <a:lnTo>
                    <a:pt x="4681" y="304"/>
                  </a:lnTo>
                  <a:lnTo>
                    <a:pt x="4681" y="236"/>
                  </a:lnTo>
                  <a:lnTo>
                    <a:pt x="4647" y="169"/>
                  </a:lnTo>
                  <a:lnTo>
                    <a:pt x="4580" y="135"/>
                  </a:lnTo>
                  <a:lnTo>
                    <a:pt x="3940" y="102"/>
                  </a:lnTo>
                  <a:lnTo>
                    <a:pt x="3334" y="68"/>
                  </a:lnTo>
                  <a:lnTo>
                    <a:pt x="2054" y="34"/>
                  </a:lnTo>
                  <a:lnTo>
                    <a:pt x="1617"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64" name="Google Shape;464;p12"/>
            <p:cNvSpPr/>
            <p:nvPr/>
          </p:nvSpPr>
          <p:spPr>
            <a:xfrm>
              <a:off x="5128925" y="2395400"/>
              <a:ext cx="64000" cy="61450"/>
            </a:xfrm>
            <a:custGeom>
              <a:rect b="b" l="l" r="r" t="t"/>
              <a:pathLst>
                <a:path extrusionOk="0" h="2458" w="2560">
                  <a:moveTo>
                    <a:pt x="169" y="202"/>
                  </a:moveTo>
                  <a:lnTo>
                    <a:pt x="708" y="236"/>
                  </a:lnTo>
                  <a:lnTo>
                    <a:pt x="1247" y="270"/>
                  </a:lnTo>
                  <a:lnTo>
                    <a:pt x="2324" y="236"/>
                  </a:lnTo>
                  <a:lnTo>
                    <a:pt x="2324" y="707"/>
                  </a:lnTo>
                  <a:lnTo>
                    <a:pt x="2324" y="1145"/>
                  </a:lnTo>
                  <a:lnTo>
                    <a:pt x="2324" y="1684"/>
                  </a:lnTo>
                  <a:lnTo>
                    <a:pt x="2324" y="2222"/>
                  </a:lnTo>
                  <a:lnTo>
                    <a:pt x="2088" y="2189"/>
                  </a:lnTo>
                  <a:lnTo>
                    <a:pt x="1415" y="2189"/>
                  </a:lnTo>
                  <a:lnTo>
                    <a:pt x="1449" y="2155"/>
                  </a:lnTo>
                  <a:lnTo>
                    <a:pt x="1449" y="1953"/>
                  </a:lnTo>
                  <a:lnTo>
                    <a:pt x="1449" y="1751"/>
                  </a:lnTo>
                  <a:lnTo>
                    <a:pt x="1449" y="1347"/>
                  </a:lnTo>
                  <a:lnTo>
                    <a:pt x="1415" y="1280"/>
                  </a:lnTo>
                  <a:lnTo>
                    <a:pt x="1348" y="1246"/>
                  </a:lnTo>
                  <a:lnTo>
                    <a:pt x="1314" y="1280"/>
                  </a:lnTo>
                  <a:lnTo>
                    <a:pt x="1280" y="1347"/>
                  </a:lnTo>
                  <a:lnTo>
                    <a:pt x="1247" y="1751"/>
                  </a:lnTo>
                  <a:lnTo>
                    <a:pt x="1247" y="1987"/>
                  </a:lnTo>
                  <a:lnTo>
                    <a:pt x="1314" y="2155"/>
                  </a:lnTo>
                  <a:lnTo>
                    <a:pt x="1314" y="2189"/>
                  </a:lnTo>
                  <a:lnTo>
                    <a:pt x="573" y="2189"/>
                  </a:lnTo>
                  <a:lnTo>
                    <a:pt x="338"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65" name="Google Shape;465;p12"/>
            <p:cNvSpPr/>
            <p:nvPr/>
          </p:nvSpPr>
          <p:spPr>
            <a:xfrm>
              <a:off x="5148300" y="2605825"/>
              <a:ext cx="63150" cy="68200"/>
            </a:xfrm>
            <a:custGeom>
              <a:rect b="b" l="l" r="r" t="t"/>
              <a:pathLst>
                <a:path extrusionOk="0" h="2728" w="2526">
                  <a:moveTo>
                    <a:pt x="202" y="169"/>
                  </a:moveTo>
                  <a:lnTo>
                    <a:pt x="741" y="236"/>
                  </a:lnTo>
                  <a:lnTo>
                    <a:pt x="1280" y="270"/>
                  </a:lnTo>
                  <a:lnTo>
                    <a:pt x="2357" y="236"/>
                  </a:lnTo>
                  <a:lnTo>
                    <a:pt x="2290" y="775"/>
                  </a:lnTo>
                  <a:lnTo>
                    <a:pt x="2256" y="1347"/>
                  </a:lnTo>
                  <a:lnTo>
                    <a:pt x="2256" y="1886"/>
                  </a:lnTo>
                  <a:lnTo>
                    <a:pt x="2290" y="2424"/>
                  </a:lnTo>
                  <a:lnTo>
                    <a:pt x="2290" y="2458"/>
                  </a:lnTo>
                  <a:lnTo>
                    <a:pt x="2256" y="2458"/>
                  </a:lnTo>
                  <a:lnTo>
                    <a:pt x="2020" y="2424"/>
                  </a:lnTo>
                  <a:lnTo>
                    <a:pt x="808" y="2424"/>
                  </a:lnTo>
                  <a:lnTo>
                    <a:pt x="303" y="2391"/>
                  </a:lnTo>
                  <a:lnTo>
                    <a:pt x="236" y="1280"/>
                  </a:lnTo>
                  <a:lnTo>
                    <a:pt x="202" y="169"/>
                  </a:lnTo>
                  <a:close/>
                  <a:moveTo>
                    <a:pt x="741" y="0"/>
                  </a:moveTo>
                  <a:lnTo>
                    <a:pt x="169" y="34"/>
                  </a:lnTo>
                  <a:lnTo>
                    <a:pt x="135" y="34"/>
                  </a:lnTo>
                  <a:lnTo>
                    <a:pt x="101" y="101"/>
                  </a:lnTo>
                  <a:lnTo>
                    <a:pt x="68" y="101"/>
                  </a:lnTo>
                  <a:lnTo>
                    <a:pt x="34" y="169"/>
                  </a:lnTo>
                  <a:lnTo>
                    <a:pt x="0" y="775"/>
                  </a:lnTo>
                  <a:lnTo>
                    <a:pt x="0" y="1414"/>
                  </a:lnTo>
                  <a:lnTo>
                    <a:pt x="34" y="2020"/>
                  </a:lnTo>
                  <a:lnTo>
                    <a:pt x="101" y="2660"/>
                  </a:lnTo>
                  <a:lnTo>
                    <a:pt x="135" y="2694"/>
                  </a:lnTo>
                  <a:lnTo>
                    <a:pt x="169"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1" y="2525"/>
                  </a:lnTo>
                  <a:lnTo>
                    <a:pt x="2458" y="2492"/>
                  </a:lnTo>
                  <a:lnTo>
                    <a:pt x="2458" y="2424"/>
                  </a:lnTo>
                  <a:lnTo>
                    <a:pt x="2492" y="1886"/>
                  </a:lnTo>
                  <a:lnTo>
                    <a:pt x="2525" y="1313"/>
                  </a:lnTo>
                  <a:lnTo>
                    <a:pt x="2492" y="775"/>
                  </a:lnTo>
                  <a:lnTo>
                    <a:pt x="2458" y="202"/>
                  </a:lnTo>
                  <a:lnTo>
                    <a:pt x="2492" y="169"/>
                  </a:lnTo>
                  <a:lnTo>
                    <a:pt x="2492" y="101"/>
                  </a:lnTo>
                  <a:lnTo>
                    <a:pt x="2458" y="34"/>
                  </a:lnTo>
                  <a:lnTo>
                    <a:pt x="1852" y="34"/>
                  </a:lnTo>
                  <a:lnTo>
                    <a:pt x="1280"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66" name="Google Shape;466;p12"/>
            <p:cNvSpPr/>
            <p:nvPr/>
          </p:nvSpPr>
          <p:spPr>
            <a:xfrm>
              <a:off x="5199625" y="2678200"/>
              <a:ext cx="64000" cy="71575"/>
            </a:xfrm>
            <a:custGeom>
              <a:rect b="b" l="l" r="r" t="t"/>
              <a:pathLst>
                <a:path extrusionOk="0" h="2863" w="2560">
                  <a:moveTo>
                    <a:pt x="169" y="203"/>
                  </a:moveTo>
                  <a:lnTo>
                    <a:pt x="708" y="236"/>
                  </a:lnTo>
                  <a:lnTo>
                    <a:pt x="1247" y="270"/>
                  </a:lnTo>
                  <a:lnTo>
                    <a:pt x="2324" y="236"/>
                  </a:lnTo>
                  <a:lnTo>
                    <a:pt x="2324" y="708"/>
                  </a:lnTo>
                  <a:lnTo>
                    <a:pt x="2324" y="1145"/>
                  </a:lnTo>
                  <a:lnTo>
                    <a:pt x="2324" y="1886"/>
                  </a:lnTo>
                  <a:lnTo>
                    <a:pt x="2324" y="2627"/>
                  </a:lnTo>
                  <a:lnTo>
                    <a:pt x="2088" y="2593"/>
                  </a:lnTo>
                  <a:lnTo>
                    <a:pt x="607" y="2593"/>
                  </a:lnTo>
                  <a:lnTo>
                    <a:pt x="338" y="2660"/>
                  </a:lnTo>
                  <a:lnTo>
                    <a:pt x="304" y="1886"/>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953"/>
                  </a:lnTo>
                  <a:lnTo>
                    <a:pt x="102" y="2391"/>
                  </a:lnTo>
                  <a:lnTo>
                    <a:pt x="169" y="2728"/>
                  </a:lnTo>
                  <a:lnTo>
                    <a:pt x="169" y="2795"/>
                  </a:lnTo>
                  <a:lnTo>
                    <a:pt x="304" y="2795"/>
                  </a:lnTo>
                  <a:lnTo>
                    <a:pt x="540" y="2829"/>
                  </a:lnTo>
                  <a:lnTo>
                    <a:pt x="1280" y="2829"/>
                  </a:lnTo>
                  <a:lnTo>
                    <a:pt x="1819" y="2862"/>
                  </a:lnTo>
                  <a:lnTo>
                    <a:pt x="2088" y="2862"/>
                  </a:lnTo>
                  <a:lnTo>
                    <a:pt x="2358" y="2829"/>
                  </a:lnTo>
                  <a:lnTo>
                    <a:pt x="2391" y="2862"/>
                  </a:lnTo>
                  <a:lnTo>
                    <a:pt x="2425" y="2862"/>
                  </a:lnTo>
                  <a:lnTo>
                    <a:pt x="2459" y="2829"/>
                  </a:lnTo>
                  <a:lnTo>
                    <a:pt x="2492" y="2795"/>
                  </a:lnTo>
                  <a:lnTo>
                    <a:pt x="2526" y="2458"/>
                  </a:lnTo>
                  <a:lnTo>
                    <a:pt x="2560" y="2054"/>
                  </a:lnTo>
                  <a:lnTo>
                    <a:pt x="2526" y="1314"/>
                  </a:lnTo>
                  <a:lnTo>
                    <a:pt x="2526" y="708"/>
                  </a:lnTo>
                  <a:lnTo>
                    <a:pt x="2526" y="405"/>
                  </a:lnTo>
                  <a:lnTo>
                    <a:pt x="2459" y="102"/>
                  </a:lnTo>
                  <a:lnTo>
                    <a:pt x="2425" y="68"/>
                  </a:lnTo>
                  <a:lnTo>
                    <a:pt x="2391" y="34"/>
                  </a:lnTo>
                  <a:lnTo>
                    <a:pt x="2324" y="34"/>
                  </a:lnTo>
                  <a:lnTo>
                    <a:pt x="1247"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67" name="Google Shape;467;p12"/>
            <p:cNvSpPr/>
            <p:nvPr/>
          </p:nvSpPr>
          <p:spPr>
            <a:xfrm>
              <a:off x="5724850" y="2609175"/>
              <a:ext cx="7600" cy="60650"/>
            </a:xfrm>
            <a:custGeom>
              <a:rect b="b" l="l" r="r" t="t"/>
              <a:pathLst>
                <a:path extrusionOk="0" h="2426" w="304">
                  <a:moveTo>
                    <a:pt x="102" y="1"/>
                  </a:moveTo>
                  <a:lnTo>
                    <a:pt x="68" y="35"/>
                  </a:lnTo>
                  <a:lnTo>
                    <a:pt x="34" y="304"/>
                  </a:lnTo>
                  <a:lnTo>
                    <a:pt x="1" y="573"/>
                  </a:lnTo>
                  <a:lnTo>
                    <a:pt x="34" y="1112"/>
                  </a:lnTo>
                  <a:lnTo>
                    <a:pt x="34" y="1752"/>
                  </a:lnTo>
                  <a:lnTo>
                    <a:pt x="68" y="2055"/>
                  </a:lnTo>
                  <a:lnTo>
                    <a:pt x="135" y="2358"/>
                  </a:lnTo>
                  <a:lnTo>
                    <a:pt x="169" y="2425"/>
                  </a:lnTo>
                  <a:lnTo>
                    <a:pt x="203" y="2425"/>
                  </a:lnTo>
                  <a:lnTo>
                    <a:pt x="236" y="2391"/>
                  </a:lnTo>
                  <a:lnTo>
                    <a:pt x="270" y="2358"/>
                  </a:lnTo>
                  <a:lnTo>
                    <a:pt x="304" y="2055"/>
                  </a:lnTo>
                  <a:lnTo>
                    <a:pt x="270" y="1718"/>
                  </a:lnTo>
                  <a:lnTo>
                    <a:pt x="236" y="1112"/>
                  </a:lnTo>
                  <a:lnTo>
                    <a:pt x="236" y="573"/>
                  </a:lnTo>
                  <a:lnTo>
                    <a:pt x="203" y="304"/>
                  </a:lnTo>
                  <a:lnTo>
                    <a:pt x="169" y="35"/>
                  </a:lnTo>
                  <a:lnTo>
                    <a:pt x="169"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68" name="Google Shape;468;p12"/>
            <p:cNvSpPr/>
            <p:nvPr/>
          </p:nvSpPr>
          <p:spPr>
            <a:xfrm>
              <a:off x="5806500" y="2684100"/>
              <a:ext cx="7600" cy="68200"/>
            </a:xfrm>
            <a:custGeom>
              <a:rect b="b" l="l" r="r" t="t"/>
              <a:pathLst>
                <a:path extrusionOk="0" h="2728" w="304">
                  <a:moveTo>
                    <a:pt x="169" y="0"/>
                  </a:moveTo>
                  <a:lnTo>
                    <a:pt x="102" y="236"/>
                  </a:lnTo>
                  <a:lnTo>
                    <a:pt x="68" y="505"/>
                  </a:lnTo>
                  <a:lnTo>
                    <a:pt x="68" y="1010"/>
                  </a:lnTo>
                  <a:lnTo>
                    <a:pt x="1" y="1852"/>
                  </a:lnTo>
                  <a:lnTo>
                    <a:pt x="1" y="2256"/>
                  </a:lnTo>
                  <a:lnTo>
                    <a:pt x="34" y="2660"/>
                  </a:lnTo>
                  <a:lnTo>
                    <a:pt x="68" y="2694"/>
                  </a:lnTo>
                  <a:lnTo>
                    <a:pt x="102" y="2727"/>
                  </a:lnTo>
                  <a:lnTo>
                    <a:pt x="169" y="2727"/>
                  </a:lnTo>
                  <a:lnTo>
                    <a:pt x="203" y="2660"/>
                  </a:lnTo>
                  <a:lnTo>
                    <a:pt x="236" y="2357"/>
                  </a:lnTo>
                  <a:lnTo>
                    <a:pt x="236" y="2054"/>
                  </a:lnTo>
                  <a:lnTo>
                    <a:pt x="270" y="1414"/>
                  </a:lnTo>
                  <a:lnTo>
                    <a:pt x="304" y="707"/>
                  </a:lnTo>
                  <a:lnTo>
                    <a:pt x="270" y="337"/>
                  </a:lnTo>
                  <a:lnTo>
                    <a:pt x="270" y="169"/>
                  </a:lnTo>
                  <a:lnTo>
                    <a:pt x="203"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69" name="Google Shape;469;p12"/>
            <p:cNvSpPr/>
            <p:nvPr/>
          </p:nvSpPr>
          <p:spPr>
            <a:xfrm>
              <a:off x="5912550" y="2723650"/>
              <a:ext cx="11825" cy="17700"/>
            </a:xfrm>
            <a:custGeom>
              <a:rect b="b" l="l" r="r" t="t"/>
              <a:pathLst>
                <a:path extrusionOk="0" h="708" w="473">
                  <a:moveTo>
                    <a:pt x="304" y="1"/>
                  </a:moveTo>
                  <a:lnTo>
                    <a:pt x="203" y="68"/>
                  </a:lnTo>
                  <a:lnTo>
                    <a:pt x="135" y="135"/>
                  </a:lnTo>
                  <a:lnTo>
                    <a:pt x="68" y="236"/>
                  </a:lnTo>
                  <a:lnTo>
                    <a:pt x="1" y="371"/>
                  </a:lnTo>
                  <a:lnTo>
                    <a:pt x="1" y="438"/>
                  </a:lnTo>
                  <a:lnTo>
                    <a:pt x="34" y="438"/>
                  </a:lnTo>
                  <a:lnTo>
                    <a:pt x="68" y="472"/>
                  </a:lnTo>
                  <a:lnTo>
                    <a:pt x="135" y="438"/>
                  </a:lnTo>
                  <a:lnTo>
                    <a:pt x="169" y="506"/>
                  </a:lnTo>
                  <a:lnTo>
                    <a:pt x="304" y="674"/>
                  </a:lnTo>
                  <a:lnTo>
                    <a:pt x="371" y="708"/>
                  </a:lnTo>
                  <a:lnTo>
                    <a:pt x="405" y="674"/>
                  </a:lnTo>
                  <a:lnTo>
                    <a:pt x="438" y="640"/>
                  </a:lnTo>
                  <a:lnTo>
                    <a:pt x="438" y="573"/>
                  </a:lnTo>
                  <a:lnTo>
                    <a:pt x="337" y="438"/>
                  </a:lnTo>
                  <a:lnTo>
                    <a:pt x="236" y="337"/>
                  </a:lnTo>
                  <a:lnTo>
                    <a:pt x="438" y="203"/>
                  </a:lnTo>
                  <a:lnTo>
                    <a:pt x="472" y="135"/>
                  </a:lnTo>
                  <a:lnTo>
                    <a:pt x="472" y="68"/>
                  </a:lnTo>
                  <a:lnTo>
                    <a:pt x="438" y="34"/>
                  </a:lnTo>
                  <a:lnTo>
                    <a:pt x="405"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70" name="Google Shape;470;p12"/>
            <p:cNvSpPr/>
            <p:nvPr/>
          </p:nvSpPr>
          <p:spPr>
            <a:xfrm>
              <a:off x="5888150" y="2710200"/>
              <a:ext cx="64825" cy="43775"/>
            </a:xfrm>
            <a:custGeom>
              <a:rect b="b" l="l" r="r" t="t"/>
              <a:pathLst>
                <a:path extrusionOk="0" h="1751" w="2593">
                  <a:moveTo>
                    <a:pt x="169" y="236"/>
                  </a:moveTo>
                  <a:lnTo>
                    <a:pt x="438" y="303"/>
                  </a:lnTo>
                  <a:lnTo>
                    <a:pt x="674" y="337"/>
                  </a:lnTo>
                  <a:lnTo>
                    <a:pt x="1212" y="370"/>
                  </a:lnTo>
                  <a:lnTo>
                    <a:pt x="1751" y="370"/>
                  </a:lnTo>
                  <a:lnTo>
                    <a:pt x="2020" y="337"/>
                  </a:lnTo>
                  <a:lnTo>
                    <a:pt x="2290" y="303"/>
                  </a:lnTo>
                  <a:lnTo>
                    <a:pt x="2323" y="943"/>
                  </a:lnTo>
                  <a:lnTo>
                    <a:pt x="2391" y="1414"/>
                  </a:lnTo>
                  <a:lnTo>
                    <a:pt x="2121" y="1380"/>
                  </a:lnTo>
                  <a:lnTo>
                    <a:pt x="505" y="1380"/>
                  </a:lnTo>
                  <a:lnTo>
                    <a:pt x="202" y="1448"/>
                  </a:lnTo>
                  <a:lnTo>
                    <a:pt x="202" y="808"/>
                  </a:lnTo>
                  <a:lnTo>
                    <a:pt x="202" y="505"/>
                  </a:lnTo>
                  <a:lnTo>
                    <a:pt x="202" y="370"/>
                  </a:lnTo>
                  <a:lnTo>
                    <a:pt x="169" y="236"/>
                  </a:lnTo>
                  <a:close/>
                  <a:moveTo>
                    <a:pt x="2290" y="0"/>
                  </a:moveTo>
                  <a:lnTo>
                    <a:pt x="2290" y="34"/>
                  </a:lnTo>
                  <a:lnTo>
                    <a:pt x="2290" y="135"/>
                  </a:lnTo>
                  <a:lnTo>
                    <a:pt x="1818" y="135"/>
                  </a:lnTo>
                  <a:lnTo>
                    <a:pt x="1381" y="168"/>
                  </a:lnTo>
                  <a:lnTo>
                    <a:pt x="775" y="135"/>
                  </a:lnTo>
                  <a:lnTo>
                    <a:pt x="472" y="101"/>
                  </a:lnTo>
                  <a:lnTo>
                    <a:pt x="169" y="135"/>
                  </a:lnTo>
                  <a:lnTo>
                    <a:pt x="101" y="135"/>
                  </a:lnTo>
                  <a:lnTo>
                    <a:pt x="68" y="168"/>
                  </a:lnTo>
                  <a:lnTo>
                    <a:pt x="34" y="303"/>
                  </a:lnTo>
                  <a:lnTo>
                    <a:pt x="0" y="438"/>
                  </a:lnTo>
                  <a:lnTo>
                    <a:pt x="0" y="707"/>
                  </a:lnTo>
                  <a:lnTo>
                    <a:pt x="0" y="1515"/>
                  </a:lnTo>
                  <a:lnTo>
                    <a:pt x="34" y="1582"/>
                  </a:lnTo>
                  <a:lnTo>
                    <a:pt x="101" y="1616"/>
                  </a:lnTo>
                  <a:lnTo>
                    <a:pt x="169" y="1582"/>
                  </a:lnTo>
                  <a:lnTo>
                    <a:pt x="202" y="1549"/>
                  </a:lnTo>
                  <a:lnTo>
                    <a:pt x="472" y="1582"/>
                  </a:lnTo>
                  <a:lnTo>
                    <a:pt x="707" y="1616"/>
                  </a:lnTo>
                  <a:lnTo>
                    <a:pt x="1212" y="1582"/>
                  </a:lnTo>
                  <a:lnTo>
                    <a:pt x="1818" y="1616"/>
                  </a:lnTo>
                  <a:lnTo>
                    <a:pt x="2121" y="1582"/>
                  </a:lnTo>
                  <a:lnTo>
                    <a:pt x="2391" y="1549"/>
                  </a:lnTo>
                  <a:lnTo>
                    <a:pt x="2458" y="1751"/>
                  </a:lnTo>
                  <a:lnTo>
                    <a:pt x="2525" y="1751"/>
                  </a:lnTo>
                  <a:lnTo>
                    <a:pt x="2559" y="1717"/>
                  </a:lnTo>
                  <a:lnTo>
                    <a:pt x="2593" y="1515"/>
                  </a:lnTo>
                  <a:lnTo>
                    <a:pt x="2593" y="1347"/>
                  </a:lnTo>
                  <a:lnTo>
                    <a:pt x="2525" y="943"/>
                  </a:lnTo>
                  <a:lnTo>
                    <a:pt x="2492" y="606"/>
                  </a:lnTo>
                  <a:lnTo>
                    <a:pt x="2458" y="269"/>
                  </a:lnTo>
                  <a:lnTo>
                    <a:pt x="2458" y="236"/>
                  </a:lnTo>
                  <a:lnTo>
                    <a:pt x="2492" y="202"/>
                  </a:lnTo>
                  <a:lnTo>
                    <a:pt x="2458" y="168"/>
                  </a:lnTo>
                  <a:lnTo>
                    <a:pt x="2424" y="168"/>
                  </a:lnTo>
                  <a:lnTo>
                    <a:pt x="2391" y="34"/>
                  </a:lnTo>
                  <a:lnTo>
                    <a:pt x="2357"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71" name="Google Shape;471;p12"/>
            <p:cNvSpPr/>
            <p:nvPr/>
          </p:nvSpPr>
          <p:spPr>
            <a:xfrm>
              <a:off x="5950425" y="2345725"/>
              <a:ext cx="69050" cy="47175"/>
            </a:xfrm>
            <a:custGeom>
              <a:rect b="b" l="l" r="r" t="t"/>
              <a:pathLst>
                <a:path extrusionOk="0" h="1887" w="2762">
                  <a:moveTo>
                    <a:pt x="1415" y="1"/>
                  </a:moveTo>
                  <a:lnTo>
                    <a:pt x="1078" y="34"/>
                  </a:lnTo>
                  <a:lnTo>
                    <a:pt x="742" y="68"/>
                  </a:lnTo>
                  <a:lnTo>
                    <a:pt x="405" y="102"/>
                  </a:lnTo>
                  <a:lnTo>
                    <a:pt x="102" y="203"/>
                  </a:lnTo>
                  <a:lnTo>
                    <a:pt x="34" y="169"/>
                  </a:lnTo>
                  <a:lnTo>
                    <a:pt x="1" y="237"/>
                  </a:lnTo>
                  <a:lnTo>
                    <a:pt x="1" y="607"/>
                  </a:lnTo>
                  <a:lnTo>
                    <a:pt x="34" y="1011"/>
                  </a:lnTo>
                  <a:lnTo>
                    <a:pt x="34" y="1348"/>
                  </a:lnTo>
                  <a:lnTo>
                    <a:pt x="102" y="1684"/>
                  </a:lnTo>
                  <a:lnTo>
                    <a:pt x="135" y="1718"/>
                  </a:lnTo>
                  <a:lnTo>
                    <a:pt x="237" y="1718"/>
                  </a:lnTo>
                  <a:lnTo>
                    <a:pt x="237" y="1651"/>
                  </a:lnTo>
                  <a:lnTo>
                    <a:pt x="237" y="1280"/>
                  </a:lnTo>
                  <a:lnTo>
                    <a:pt x="203" y="876"/>
                  </a:lnTo>
                  <a:lnTo>
                    <a:pt x="169" y="573"/>
                  </a:lnTo>
                  <a:lnTo>
                    <a:pt x="102" y="237"/>
                  </a:lnTo>
                  <a:lnTo>
                    <a:pt x="102" y="237"/>
                  </a:lnTo>
                  <a:lnTo>
                    <a:pt x="439" y="270"/>
                  </a:lnTo>
                  <a:lnTo>
                    <a:pt x="742" y="304"/>
                  </a:lnTo>
                  <a:lnTo>
                    <a:pt x="1348" y="270"/>
                  </a:lnTo>
                  <a:lnTo>
                    <a:pt x="1987" y="270"/>
                  </a:lnTo>
                  <a:lnTo>
                    <a:pt x="2290" y="304"/>
                  </a:lnTo>
                  <a:lnTo>
                    <a:pt x="2593" y="338"/>
                  </a:lnTo>
                  <a:lnTo>
                    <a:pt x="2560" y="540"/>
                  </a:lnTo>
                  <a:lnTo>
                    <a:pt x="2526" y="775"/>
                  </a:lnTo>
                  <a:lnTo>
                    <a:pt x="2526" y="1213"/>
                  </a:lnTo>
                  <a:lnTo>
                    <a:pt x="2560" y="1684"/>
                  </a:lnTo>
                  <a:lnTo>
                    <a:pt x="2560" y="1684"/>
                  </a:lnTo>
                  <a:lnTo>
                    <a:pt x="2257" y="1651"/>
                  </a:lnTo>
                  <a:lnTo>
                    <a:pt x="1415" y="1651"/>
                  </a:lnTo>
                  <a:lnTo>
                    <a:pt x="843" y="1583"/>
                  </a:lnTo>
                  <a:lnTo>
                    <a:pt x="540" y="1583"/>
                  </a:lnTo>
                  <a:lnTo>
                    <a:pt x="270" y="1651"/>
                  </a:lnTo>
                  <a:lnTo>
                    <a:pt x="506" y="1752"/>
                  </a:lnTo>
                  <a:lnTo>
                    <a:pt x="742" y="1785"/>
                  </a:lnTo>
                  <a:lnTo>
                    <a:pt x="1280" y="1819"/>
                  </a:lnTo>
                  <a:lnTo>
                    <a:pt x="1583" y="1853"/>
                  </a:lnTo>
                  <a:lnTo>
                    <a:pt x="1954" y="1886"/>
                  </a:lnTo>
                  <a:lnTo>
                    <a:pt x="2290" y="1853"/>
                  </a:lnTo>
                  <a:lnTo>
                    <a:pt x="2593" y="1785"/>
                  </a:lnTo>
                  <a:lnTo>
                    <a:pt x="2694" y="1785"/>
                  </a:lnTo>
                  <a:lnTo>
                    <a:pt x="2728" y="1752"/>
                  </a:lnTo>
                  <a:lnTo>
                    <a:pt x="2728" y="1718"/>
                  </a:lnTo>
                  <a:lnTo>
                    <a:pt x="2694" y="876"/>
                  </a:lnTo>
                  <a:lnTo>
                    <a:pt x="2728" y="607"/>
                  </a:lnTo>
                  <a:lnTo>
                    <a:pt x="2728" y="338"/>
                  </a:lnTo>
                  <a:lnTo>
                    <a:pt x="2762" y="304"/>
                  </a:lnTo>
                  <a:lnTo>
                    <a:pt x="2762" y="237"/>
                  </a:lnTo>
                  <a:lnTo>
                    <a:pt x="2762" y="169"/>
                  </a:lnTo>
                  <a:lnTo>
                    <a:pt x="2694" y="135"/>
                  </a:lnTo>
                  <a:lnTo>
                    <a:pt x="2391" y="68"/>
                  </a:lnTo>
                  <a:lnTo>
                    <a:pt x="2055" y="34"/>
                  </a:lnTo>
                  <a:lnTo>
                    <a:pt x="1415"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72" name="Google Shape;472;p12"/>
            <p:cNvSpPr/>
            <p:nvPr/>
          </p:nvSpPr>
          <p:spPr>
            <a:xfrm>
              <a:off x="5710550" y="2559525"/>
              <a:ext cx="21075" cy="22750"/>
            </a:xfrm>
            <a:custGeom>
              <a:rect b="b" l="l" r="r" t="t"/>
              <a:pathLst>
                <a:path extrusionOk="0" h="910" w="843">
                  <a:moveTo>
                    <a:pt x="34" y="1"/>
                  </a:moveTo>
                  <a:lnTo>
                    <a:pt x="0" y="135"/>
                  </a:lnTo>
                  <a:lnTo>
                    <a:pt x="0" y="270"/>
                  </a:lnTo>
                  <a:lnTo>
                    <a:pt x="34" y="708"/>
                  </a:lnTo>
                  <a:lnTo>
                    <a:pt x="34" y="741"/>
                  </a:lnTo>
                  <a:lnTo>
                    <a:pt x="68" y="775"/>
                  </a:lnTo>
                  <a:lnTo>
                    <a:pt x="169" y="775"/>
                  </a:lnTo>
                  <a:lnTo>
                    <a:pt x="404" y="573"/>
                  </a:lnTo>
                  <a:lnTo>
                    <a:pt x="438" y="640"/>
                  </a:lnTo>
                  <a:lnTo>
                    <a:pt x="505" y="775"/>
                  </a:lnTo>
                  <a:lnTo>
                    <a:pt x="573" y="876"/>
                  </a:lnTo>
                  <a:lnTo>
                    <a:pt x="640" y="910"/>
                  </a:lnTo>
                  <a:lnTo>
                    <a:pt x="674" y="910"/>
                  </a:lnTo>
                  <a:lnTo>
                    <a:pt x="707" y="876"/>
                  </a:lnTo>
                  <a:lnTo>
                    <a:pt x="707" y="809"/>
                  </a:lnTo>
                  <a:lnTo>
                    <a:pt x="640" y="708"/>
                  </a:lnTo>
                  <a:lnTo>
                    <a:pt x="539" y="573"/>
                  </a:lnTo>
                  <a:lnTo>
                    <a:pt x="505" y="539"/>
                  </a:lnTo>
                  <a:lnTo>
                    <a:pt x="472" y="506"/>
                  </a:lnTo>
                  <a:lnTo>
                    <a:pt x="438" y="506"/>
                  </a:lnTo>
                  <a:lnTo>
                    <a:pt x="539" y="438"/>
                  </a:lnTo>
                  <a:lnTo>
                    <a:pt x="674" y="337"/>
                  </a:lnTo>
                  <a:lnTo>
                    <a:pt x="775" y="337"/>
                  </a:lnTo>
                  <a:lnTo>
                    <a:pt x="842" y="270"/>
                  </a:lnTo>
                  <a:lnTo>
                    <a:pt x="842" y="203"/>
                  </a:lnTo>
                  <a:lnTo>
                    <a:pt x="842" y="169"/>
                  </a:lnTo>
                  <a:lnTo>
                    <a:pt x="775" y="135"/>
                  </a:lnTo>
                  <a:lnTo>
                    <a:pt x="741" y="102"/>
                  </a:lnTo>
                  <a:lnTo>
                    <a:pt x="640" y="102"/>
                  </a:lnTo>
                  <a:lnTo>
                    <a:pt x="472" y="203"/>
                  </a:lnTo>
                  <a:lnTo>
                    <a:pt x="337" y="337"/>
                  </a:lnTo>
                  <a:lnTo>
                    <a:pt x="169" y="506"/>
                  </a:lnTo>
                  <a:lnTo>
                    <a:pt x="169" y="337"/>
                  </a:lnTo>
                  <a:lnTo>
                    <a:pt x="135" y="169"/>
                  </a:lnTo>
                  <a:lnTo>
                    <a:pt x="135" y="102"/>
                  </a:lnTo>
                  <a:lnTo>
                    <a:pt x="101"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73" name="Google Shape;473;p12"/>
            <p:cNvSpPr/>
            <p:nvPr/>
          </p:nvSpPr>
          <p:spPr>
            <a:xfrm>
              <a:off x="6010200" y="1881125"/>
              <a:ext cx="297150" cy="942725"/>
            </a:xfrm>
            <a:custGeom>
              <a:rect b="b" l="l" r="r" t="t"/>
              <a:pathLst>
                <a:path extrusionOk="0" h="37709" w="11886">
                  <a:moveTo>
                    <a:pt x="11885" y="0"/>
                  </a:moveTo>
                  <a:lnTo>
                    <a:pt x="11683" y="303"/>
                  </a:lnTo>
                  <a:lnTo>
                    <a:pt x="11515" y="606"/>
                  </a:lnTo>
                  <a:lnTo>
                    <a:pt x="11279" y="1279"/>
                  </a:lnTo>
                  <a:lnTo>
                    <a:pt x="10437" y="3266"/>
                  </a:lnTo>
                  <a:lnTo>
                    <a:pt x="8720" y="7508"/>
                  </a:lnTo>
                  <a:lnTo>
                    <a:pt x="5252" y="15959"/>
                  </a:lnTo>
                  <a:lnTo>
                    <a:pt x="5252" y="16026"/>
                  </a:lnTo>
                  <a:lnTo>
                    <a:pt x="4646" y="15992"/>
                  </a:lnTo>
                  <a:lnTo>
                    <a:pt x="2896" y="15992"/>
                  </a:lnTo>
                  <a:lnTo>
                    <a:pt x="2189" y="15959"/>
                  </a:lnTo>
                  <a:lnTo>
                    <a:pt x="1448" y="15891"/>
                  </a:lnTo>
                  <a:lnTo>
                    <a:pt x="707" y="15891"/>
                  </a:lnTo>
                  <a:lnTo>
                    <a:pt x="371" y="15925"/>
                  </a:lnTo>
                  <a:lnTo>
                    <a:pt x="34" y="15992"/>
                  </a:lnTo>
                  <a:lnTo>
                    <a:pt x="0" y="16026"/>
                  </a:lnTo>
                  <a:lnTo>
                    <a:pt x="34" y="16060"/>
                  </a:lnTo>
                  <a:lnTo>
                    <a:pt x="337" y="16127"/>
                  </a:lnTo>
                  <a:lnTo>
                    <a:pt x="640" y="16194"/>
                  </a:lnTo>
                  <a:lnTo>
                    <a:pt x="1313" y="16228"/>
                  </a:lnTo>
                  <a:lnTo>
                    <a:pt x="2660" y="16228"/>
                  </a:lnTo>
                  <a:lnTo>
                    <a:pt x="3838" y="16295"/>
                  </a:lnTo>
                  <a:lnTo>
                    <a:pt x="4444" y="16329"/>
                  </a:lnTo>
                  <a:lnTo>
                    <a:pt x="5050" y="16329"/>
                  </a:lnTo>
                  <a:lnTo>
                    <a:pt x="5623" y="16767"/>
                  </a:lnTo>
                  <a:lnTo>
                    <a:pt x="5892" y="16969"/>
                  </a:lnTo>
                  <a:lnTo>
                    <a:pt x="6094" y="17238"/>
                  </a:lnTo>
                  <a:lnTo>
                    <a:pt x="6296" y="17507"/>
                  </a:lnTo>
                  <a:lnTo>
                    <a:pt x="6465" y="17777"/>
                  </a:lnTo>
                  <a:lnTo>
                    <a:pt x="6566" y="18113"/>
                  </a:lnTo>
                  <a:lnTo>
                    <a:pt x="6633" y="18484"/>
                  </a:lnTo>
                  <a:lnTo>
                    <a:pt x="6667" y="18821"/>
                  </a:lnTo>
                  <a:lnTo>
                    <a:pt x="6667" y="19157"/>
                  </a:lnTo>
                  <a:lnTo>
                    <a:pt x="6633" y="19864"/>
                  </a:lnTo>
                  <a:lnTo>
                    <a:pt x="6532" y="21278"/>
                  </a:lnTo>
                  <a:lnTo>
                    <a:pt x="6397" y="24039"/>
                  </a:lnTo>
                  <a:lnTo>
                    <a:pt x="6364" y="26833"/>
                  </a:lnTo>
                  <a:lnTo>
                    <a:pt x="6330" y="29561"/>
                  </a:lnTo>
                  <a:lnTo>
                    <a:pt x="6330" y="32288"/>
                  </a:lnTo>
                  <a:lnTo>
                    <a:pt x="6364" y="37708"/>
                  </a:lnTo>
                  <a:lnTo>
                    <a:pt x="6667" y="37708"/>
                  </a:lnTo>
                  <a:lnTo>
                    <a:pt x="6599" y="31884"/>
                  </a:lnTo>
                  <a:lnTo>
                    <a:pt x="6599" y="28955"/>
                  </a:lnTo>
                  <a:lnTo>
                    <a:pt x="6633" y="26025"/>
                  </a:lnTo>
                  <a:lnTo>
                    <a:pt x="6700" y="22995"/>
                  </a:lnTo>
                  <a:lnTo>
                    <a:pt x="6835" y="19932"/>
                  </a:lnTo>
                  <a:lnTo>
                    <a:pt x="6869" y="19326"/>
                  </a:lnTo>
                  <a:lnTo>
                    <a:pt x="6869" y="18719"/>
                  </a:lnTo>
                  <a:lnTo>
                    <a:pt x="6869" y="18450"/>
                  </a:lnTo>
                  <a:lnTo>
                    <a:pt x="6801" y="18147"/>
                  </a:lnTo>
                  <a:lnTo>
                    <a:pt x="6734" y="17844"/>
                  </a:lnTo>
                  <a:lnTo>
                    <a:pt x="6633" y="17575"/>
                  </a:lnTo>
                  <a:lnTo>
                    <a:pt x="6532" y="17373"/>
                  </a:lnTo>
                  <a:lnTo>
                    <a:pt x="6397" y="17171"/>
                  </a:lnTo>
                  <a:lnTo>
                    <a:pt x="6094" y="16868"/>
                  </a:lnTo>
                  <a:lnTo>
                    <a:pt x="5757" y="16565"/>
                  </a:lnTo>
                  <a:lnTo>
                    <a:pt x="5387" y="16329"/>
                  </a:lnTo>
                  <a:lnTo>
                    <a:pt x="5791" y="16262"/>
                  </a:lnTo>
                  <a:lnTo>
                    <a:pt x="5825" y="16262"/>
                  </a:lnTo>
                  <a:lnTo>
                    <a:pt x="5858" y="16194"/>
                  </a:lnTo>
                  <a:lnTo>
                    <a:pt x="5858" y="16127"/>
                  </a:lnTo>
                  <a:lnTo>
                    <a:pt x="5791" y="16093"/>
                  </a:lnTo>
                  <a:lnTo>
                    <a:pt x="5454" y="16060"/>
                  </a:lnTo>
                  <a:lnTo>
                    <a:pt x="5454" y="16026"/>
                  </a:lnTo>
                  <a:lnTo>
                    <a:pt x="7138" y="11919"/>
                  </a:lnTo>
                  <a:lnTo>
                    <a:pt x="8821" y="7811"/>
                  </a:lnTo>
                  <a:lnTo>
                    <a:pt x="10437" y="3805"/>
                  </a:lnTo>
                  <a:lnTo>
                    <a:pt x="11245" y="1818"/>
                  </a:lnTo>
                  <a:lnTo>
                    <a:pt x="11649" y="943"/>
                  </a:lnTo>
                  <a:lnTo>
                    <a:pt x="11818" y="471"/>
                  </a:lnTo>
                  <a:lnTo>
                    <a:pt x="11851" y="236"/>
                  </a:lnTo>
                  <a:lnTo>
                    <a:pt x="11885" y="34"/>
                  </a:lnTo>
                  <a:lnTo>
                    <a:pt x="11885"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74" name="Google Shape;474;p12"/>
            <p:cNvSpPr/>
            <p:nvPr/>
          </p:nvSpPr>
          <p:spPr>
            <a:xfrm>
              <a:off x="7092625" y="1473725"/>
              <a:ext cx="198650" cy="260950"/>
            </a:xfrm>
            <a:custGeom>
              <a:rect b="b" l="l" r="r" t="t"/>
              <a:pathLst>
                <a:path extrusionOk="0" h="10438" w="7946">
                  <a:moveTo>
                    <a:pt x="4647" y="1246"/>
                  </a:moveTo>
                  <a:lnTo>
                    <a:pt x="4546" y="1280"/>
                  </a:lnTo>
                  <a:lnTo>
                    <a:pt x="4512" y="1347"/>
                  </a:lnTo>
                  <a:lnTo>
                    <a:pt x="4546" y="1381"/>
                  </a:lnTo>
                  <a:lnTo>
                    <a:pt x="4579" y="1448"/>
                  </a:lnTo>
                  <a:lnTo>
                    <a:pt x="4613" y="1482"/>
                  </a:lnTo>
                  <a:lnTo>
                    <a:pt x="4680" y="1516"/>
                  </a:lnTo>
                  <a:lnTo>
                    <a:pt x="4748" y="1516"/>
                  </a:lnTo>
                  <a:lnTo>
                    <a:pt x="4815" y="1549"/>
                  </a:lnTo>
                  <a:lnTo>
                    <a:pt x="4916" y="1650"/>
                  </a:lnTo>
                  <a:lnTo>
                    <a:pt x="4983" y="1819"/>
                  </a:lnTo>
                  <a:lnTo>
                    <a:pt x="5017" y="2021"/>
                  </a:lnTo>
                  <a:lnTo>
                    <a:pt x="5017" y="2391"/>
                  </a:lnTo>
                  <a:lnTo>
                    <a:pt x="4983" y="2694"/>
                  </a:lnTo>
                  <a:lnTo>
                    <a:pt x="4950" y="2930"/>
                  </a:lnTo>
                  <a:lnTo>
                    <a:pt x="4849" y="3199"/>
                  </a:lnTo>
                  <a:lnTo>
                    <a:pt x="4647" y="3671"/>
                  </a:lnTo>
                  <a:lnTo>
                    <a:pt x="4377" y="4142"/>
                  </a:lnTo>
                  <a:lnTo>
                    <a:pt x="4074" y="4580"/>
                  </a:lnTo>
                  <a:lnTo>
                    <a:pt x="3468" y="5455"/>
                  </a:lnTo>
                  <a:lnTo>
                    <a:pt x="2862" y="6330"/>
                  </a:lnTo>
                  <a:lnTo>
                    <a:pt x="2222" y="7172"/>
                  </a:lnTo>
                  <a:lnTo>
                    <a:pt x="1515" y="7980"/>
                  </a:lnTo>
                  <a:lnTo>
                    <a:pt x="1515" y="8014"/>
                  </a:lnTo>
                  <a:lnTo>
                    <a:pt x="1313" y="8115"/>
                  </a:lnTo>
                  <a:lnTo>
                    <a:pt x="1078" y="8148"/>
                  </a:lnTo>
                  <a:lnTo>
                    <a:pt x="876" y="8115"/>
                  </a:lnTo>
                  <a:lnTo>
                    <a:pt x="640" y="8081"/>
                  </a:lnTo>
                  <a:lnTo>
                    <a:pt x="337" y="8014"/>
                  </a:lnTo>
                  <a:lnTo>
                    <a:pt x="202" y="8014"/>
                  </a:lnTo>
                  <a:lnTo>
                    <a:pt x="34" y="8047"/>
                  </a:lnTo>
                  <a:lnTo>
                    <a:pt x="0" y="8047"/>
                  </a:lnTo>
                  <a:lnTo>
                    <a:pt x="0" y="8081"/>
                  </a:lnTo>
                  <a:lnTo>
                    <a:pt x="0" y="8148"/>
                  </a:lnTo>
                  <a:lnTo>
                    <a:pt x="34" y="8148"/>
                  </a:lnTo>
                  <a:lnTo>
                    <a:pt x="472" y="8317"/>
                  </a:lnTo>
                  <a:lnTo>
                    <a:pt x="707" y="8350"/>
                  </a:lnTo>
                  <a:lnTo>
                    <a:pt x="943" y="8384"/>
                  </a:lnTo>
                  <a:lnTo>
                    <a:pt x="1179" y="8384"/>
                  </a:lnTo>
                  <a:lnTo>
                    <a:pt x="1381" y="8350"/>
                  </a:lnTo>
                  <a:lnTo>
                    <a:pt x="1583" y="8249"/>
                  </a:lnTo>
                  <a:lnTo>
                    <a:pt x="1785" y="8115"/>
                  </a:lnTo>
                  <a:lnTo>
                    <a:pt x="1818" y="8047"/>
                  </a:lnTo>
                  <a:lnTo>
                    <a:pt x="1785" y="7980"/>
                  </a:lnTo>
                  <a:lnTo>
                    <a:pt x="1987" y="7778"/>
                  </a:lnTo>
                  <a:lnTo>
                    <a:pt x="2323" y="7408"/>
                  </a:lnTo>
                  <a:lnTo>
                    <a:pt x="2660" y="7037"/>
                  </a:lnTo>
                  <a:lnTo>
                    <a:pt x="3232" y="6229"/>
                  </a:lnTo>
                  <a:lnTo>
                    <a:pt x="3940" y="5219"/>
                  </a:lnTo>
                  <a:lnTo>
                    <a:pt x="4613" y="4209"/>
                  </a:lnTo>
                  <a:lnTo>
                    <a:pt x="4815" y="3805"/>
                  </a:lnTo>
                  <a:lnTo>
                    <a:pt x="5017" y="3401"/>
                  </a:lnTo>
                  <a:lnTo>
                    <a:pt x="5185" y="3469"/>
                  </a:lnTo>
                  <a:lnTo>
                    <a:pt x="5354" y="3502"/>
                  </a:lnTo>
                  <a:lnTo>
                    <a:pt x="5522" y="3502"/>
                  </a:lnTo>
                  <a:lnTo>
                    <a:pt x="5724" y="3469"/>
                  </a:lnTo>
                  <a:lnTo>
                    <a:pt x="5892" y="3435"/>
                  </a:lnTo>
                  <a:lnTo>
                    <a:pt x="5960" y="3368"/>
                  </a:lnTo>
                  <a:lnTo>
                    <a:pt x="5993" y="3300"/>
                  </a:lnTo>
                  <a:lnTo>
                    <a:pt x="6027" y="3267"/>
                  </a:lnTo>
                  <a:lnTo>
                    <a:pt x="5993" y="3233"/>
                  </a:lnTo>
                  <a:lnTo>
                    <a:pt x="5993" y="3199"/>
                  </a:lnTo>
                  <a:lnTo>
                    <a:pt x="5926" y="3166"/>
                  </a:lnTo>
                  <a:lnTo>
                    <a:pt x="5825" y="3199"/>
                  </a:lnTo>
                  <a:lnTo>
                    <a:pt x="5724" y="3233"/>
                  </a:lnTo>
                  <a:lnTo>
                    <a:pt x="5589" y="3267"/>
                  </a:lnTo>
                  <a:lnTo>
                    <a:pt x="5488" y="3300"/>
                  </a:lnTo>
                  <a:lnTo>
                    <a:pt x="5253" y="3267"/>
                  </a:lnTo>
                  <a:lnTo>
                    <a:pt x="5185" y="3233"/>
                  </a:lnTo>
                  <a:lnTo>
                    <a:pt x="5084" y="3166"/>
                  </a:lnTo>
                  <a:lnTo>
                    <a:pt x="5219" y="2795"/>
                  </a:lnTo>
                  <a:lnTo>
                    <a:pt x="5253" y="2357"/>
                  </a:lnTo>
                  <a:lnTo>
                    <a:pt x="5253" y="2189"/>
                  </a:lnTo>
                  <a:lnTo>
                    <a:pt x="5253" y="1987"/>
                  </a:lnTo>
                  <a:lnTo>
                    <a:pt x="5185" y="1819"/>
                  </a:lnTo>
                  <a:lnTo>
                    <a:pt x="5118" y="1650"/>
                  </a:lnTo>
                  <a:lnTo>
                    <a:pt x="5017" y="1448"/>
                  </a:lnTo>
                  <a:lnTo>
                    <a:pt x="4916" y="1314"/>
                  </a:lnTo>
                  <a:lnTo>
                    <a:pt x="4882" y="1280"/>
                  </a:lnTo>
                  <a:lnTo>
                    <a:pt x="4781" y="1280"/>
                  </a:lnTo>
                  <a:lnTo>
                    <a:pt x="4748" y="1246"/>
                  </a:lnTo>
                  <a:close/>
                  <a:moveTo>
                    <a:pt x="7946" y="1"/>
                  </a:moveTo>
                  <a:lnTo>
                    <a:pt x="7542" y="708"/>
                  </a:lnTo>
                  <a:lnTo>
                    <a:pt x="7138" y="1415"/>
                  </a:lnTo>
                  <a:lnTo>
                    <a:pt x="6700" y="2155"/>
                  </a:lnTo>
                  <a:lnTo>
                    <a:pt x="6263" y="2930"/>
                  </a:lnTo>
                  <a:lnTo>
                    <a:pt x="5421" y="4512"/>
                  </a:lnTo>
                  <a:lnTo>
                    <a:pt x="5017" y="5219"/>
                  </a:lnTo>
                  <a:lnTo>
                    <a:pt x="4579" y="5893"/>
                  </a:lnTo>
                  <a:lnTo>
                    <a:pt x="4108" y="6532"/>
                  </a:lnTo>
                  <a:lnTo>
                    <a:pt x="3569" y="7138"/>
                  </a:lnTo>
                  <a:lnTo>
                    <a:pt x="3098" y="7677"/>
                  </a:lnTo>
                  <a:lnTo>
                    <a:pt x="2626" y="8249"/>
                  </a:lnTo>
                  <a:lnTo>
                    <a:pt x="2626" y="8216"/>
                  </a:lnTo>
                  <a:lnTo>
                    <a:pt x="2492" y="7946"/>
                  </a:lnTo>
                  <a:lnTo>
                    <a:pt x="2424" y="7845"/>
                  </a:lnTo>
                  <a:lnTo>
                    <a:pt x="2290" y="7778"/>
                  </a:lnTo>
                  <a:lnTo>
                    <a:pt x="2155" y="7744"/>
                  </a:lnTo>
                  <a:lnTo>
                    <a:pt x="2020" y="7744"/>
                  </a:lnTo>
                  <a:lnTo>
                    <a:pt x="1987" y="7778"/>
                  </a:lnTo>
                  <a:lnTo>
                    <a:pt x="1953" y="7845"/>
                  </a:lnTo>
                  <a:lnTo>
                    <a:pt x="1953" y="7879"/>
                  </a:lnTo>
                  <a:lnTo>
                    <a:pt x="1987" y="7946"/>
                  </a:lnTo>
                  <a:lnTo>
                    <a:pt x="2054" y="7946"/>
                  </a:lnTo>
                  <a:lnTo>
                    <a:pt x="2155" y="7980"/>
                  </a:lnTo>
                  <a:lnTo>
                    <a:pt x="2222" y="7980"/>
                  </a:lnTo>
                  <a:lnTo>
                    <a:pt x="2290" y="8047"/>
                  </a:lnTo>
                  <a:lnTo>
                    <a:pt x="2357" y="8115"/>
                  </a:lnTo>
                  <a:lnTo>
                    <a:pt x="2391" y="8317"/>
                  </a:lnTo>
                  <a:lnTo>
                    <a:pt x="2424" y="8384"/>
                  </a:lnTo>
                  <a:lnTo>
                    <a:pt x="2458" y="8451"/>
                  </a:lnTo>
                  <a:lnTo>
                    <a:pt x="2121" y="8889"/>
                  </a:lnTo>
                  <a:lnTo>
                    <a:pt x="1751" y="9293"/>
                  </a:lnTo>
                  <a:lnTo>
                    <a:pt x="1717" y="9327"/>
                  </a:lnTo>
                  <a:lnTo>
                    <a:pt x="1751" y="9394"/>
                  </a:lnTo>
                  <a:lnTo>
                    <a:pt x="1684" y="9529"/>
                  </a:lnTo>
                  <a:lnTo>
                    <a:pt x="1650" y="9731"/>
                  </a:lnTo>
                  <a:lnTo>
                    <a:pt x="1650" y="9899"/>
                  </a:lnTo>
                  <a:lnTo>
                    <a:pt x="1684" y="10101"/>
                  </a:lnTo>
                  <a:lnTo>
                    <a:pt x="1751" y="10269"/>
                  </a:lnTo>
                  <a:lnTo>
                    <a:pt x="1852" y="10370"/>
                  </a:lnTo>
                  <a:lnTo>
                    <a:pt x="1987" y="10438"/>
                  </a:lnTo>
                  <a:lnTo>
                    <a:pt x="2290" y="10438"/>
                  </a:lnTo>
                  <a:lnTo>
                    <a:pt x="2424" y="10370"/>
                  </a:lnTo>
                  <a:lnTo>
                    <a:pt x="2626" y="10202"/>
                  </a:lnTo>
                  <a:lnTo>
                    <a:pt x="2997" y="9832"/>
                  </a:lnTo>
                  <a:lnTo>
                    <a:pt x="3468" y="9293"/>
                  </a:lnTo>
                  <a:lnTo>
                    <a:pt x="3906" y="8687"/>
                  </a:lnTo>
                  <a:lnTo>
                    <a:pt x="4579" y="7812"/>
                  </a:lnTo>
                  <a:lnTo>
                    <a:pt x="5320" y="6936"/>
                  </a:lnTo>
                  <a:lnTo>
                    <a:pt x="5993" y="6027"/>
                  </a:lnTo>
                  <a:lnTo>
                    <a:pt x="6330" y="5590"/>
                  </a:lnTo>
                  <a:lnTo>
                    <a:pt x="6633" y="5085"/>
                  </a:lnTo>
                  <a:lnTo>
                    <a:pt x="7239" y="3974"/>
                  </a:lnTo>
                  <a:lnTo>
                    <a:pt x="7576" y="3435"/>
                  </a:lnTo>
                  <a:lnTo>
                    <a:pt x="7946" y="2896"/>
                  </a:lnTo>
                  <a:lnTo>
                    <a:pt x="7946" y="2458"/>
                  </a:lnTo>
                  <a:lnTo>
                    <a:pt x="7306" y="3401"/>
                  </a:lnTo>
                  <a:lnTo>
                    <a:pt x="6801" y="4209"/>
                  </a:lnTo>
                  <a:lnTo>
                    <a:pt x="6330" y="5051"/>
                  </a:lnTo>
                  <a:lnTo>
                    <a:pt x="5825" y="5859"/>
                  </a:lnTo>
                  <a:lnTo>
                    <a:pt x="5556" y="6263"/>
                  </a:lnTo>
                  <a:lnTo>
                    <a:pt x="5253" y="6633"/>
                  </a:lnTo>
                  <a:lnTo>
                    <a:pt x="4344" y="7744"/>
                  </a:lnTo>
                  <a:lnTo>
                    <a:pt x="3468" y="8855"/>
                  </a:lnTo>
                  <a:lnTo>
                    <a:pt x="3064" y="9394"/>
                  </a:lnTo>
                  <a:lnTo>
                    <a:pt x="2593" y="9865"/>
                  </a:lnTo>
                  <a:lnTo>
                    <a:pt x="2391" y="10067"/>
                  </a:lnTo>
                  <a:lnTo>
                    <a:pt x="2256" y="10168"/>
                  </a:lnTo>
                  <a:lnTo>
                    <a:pt x="2121" y="10236"/>
                  </a:lnTo>
                  <a:lnTo>
                    <a:pt x="1987" y="10236"/>
                  </a:lnTo>
                  <a:lnTo>
                    <a:pt x="1919" y="10168"/>
                  </a:lnTo>
                  <a:lnTo>
                    <a:pt x="1886" y="10067"/>
                  </a:lnTo>
                  <a:lnTo>
                    <a:pt x="1852" y="9899"/>
                  </a:lnTo>
                  <a:lnTo>
                    <a:pt x="1886" y="9596"/>
                  </a:lnTo>
                  <a:lnTo>
                    <a:pt x="1919" y="9394"/>
                  </a:lnTo>
                  <a:lnTo>
                    <a:pt x="1919" y="9360"/>
                  </a:lnTo>
                  <a:lnTo>
                    <a:pt x="2155" y="9158"/>
                  </a:lnTo>
                  <a:lnTo>
                    <a:pt x="2391" y="8923"/>
                  </a:lnTo>
                  <a:lnTo>
                    <a:pt x="2795" y="8418"/>
                  </a:lnTo>
                  <a:lnTo>
                    <a:pt x="3165" y="7913"/>
                  </a:lnTo>
                  <a:lnTo>
                    <a:pt x="3569" y="7441"/>
                  </a:lnTo>
                  <a:lnTo>
                    <a:pt x="4074" y="6869"/>
                  </a:lnTo>
                  <a:lnTo>
                    <a:pt x="4546" y="6297"/>
                  </a:lnTo>
                  <a:lnTo>
                    <a:pt x="4983" y="5691"/>
                  </a:lnTo>
                  <a:lnTo>
                    <a:pt x="5354" y="5051"/>
                  </a:lnTo>
                  <a:lnTo>
                    <a:pt x="6229" y="3502"/>
                  </a:lnTo>
                  <a:lnTo>
                    <a:pt x="7071" y="1953"/>
                  </a:lnTo>
                  <a:lnTo>
                    <a:pt x="7946" y="506"/>
                  </a:lnTo>
                  <a:lnTo>
                    <a:pt x="7946"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75" name="Google Shape;475;p12"/>
            <p:cNvSpPr/>
            <p:nvPr/>
          </p:nvSpPr>
          <p:spPr>
            <a:xfrm>
              <a:off x="5168500" y="2464425"/>
              <a:ext cx="63150" cy="68200"/>
            </a:xfrm>
            <a:custGeom>
              <a:rect b="b" l="l" r="r" t="t"/>
              <a:pathLst>
                <a:path extrusionOk="0" h="2728" w="2526">
                  <a:moveTo>
                    <a:pt x="202" y="168"/>
                  </a:moveTo>
                  <a:lnTo>
                    <a:pt x="741" y="236"/>
                  </a:lnTo>
                  <a:lnTo>
                    <a:pt x="1280" y="269"/>
                  </a:lnTo>
                  <a:lnTo>
                    <a:pt x="2357" y="236"/>
                  </a:lnTo>
                  <a:lnTo>
                    <a:pt x="2290" y="774"/>
                  </a:lnTo>
                  <a:lnTo>
                    <a:pt x="2256" y="1347"/>
                  </a:lnTo>
                  <a:lnTo>
                    <a:pt x="2256" y="1885"/>
                  </a:lnTo>
                  <a:lnTo>
                    <a:pt x="2290" y="2424"/>
                  </a:lnTo>
                  <a:lnTo>
                    <a:pt x="2290" y="2458"/>
                  </a:lnTo>
                  <a:lnTo>
                    <a:pt x="2256" y="2458"/>
                  </a:lnTo>
                  <a:lnTo>
                    <a:pt x="2020" y="2424"/>
                  </a:lnTo>
                  <a:lnTo>
                    <a:pt x="808" y="2424"/>
                  </a:lnTo>
                  <a:lnTo>
                    <a:pt x="303" y="2390"/>
                  </a:lnTo>
                  <a:lnTo>
                    <a:pt x="236" y="1279"/>
                  </a:lnTo>
                  <a:lnTo>
                    <a:pt x="202" y="168"/>
                  </a:lnTo>
                  <a:close/>
                  <a:moveTo>
                    <a:pt x="741" y="0"/>
                  </a:moveTo>
                  <a:lnTo>
                    <a:pt x="169" y="34"/>
                  </a:lnTo>
                  <a:lnTo>
                    <a:pt x="135" y="34"/>
                  </a:lnTo>
                  <a:lnTo>
                    <a:pt x="101" y="101"/>
                  </a:lnTo>
                  <a:lnTo>
                    <a:pt x="68" y="101"/>
                  </a:lnTo>
                  <a:lnTo>
                    <a:pt x="34" y="168"/>
                  </a:lnTo>
                  <a:lnTo>
                    <a:pt x="0" y="774"/>
                  </a:lnTo>
                  <a:lnTo>
                    <a:pt x="0" y="1414"/>
                  </a:lnTo>
                  <a:lnTo>
                    <a:pt x="34" y="2020"/>
                  </a:lnTo>
                  <a:lnTo>
                    <a:pt x="101" y="2660"/>
                  </a:lnTo>
                  <a:lnTo>
                    <a:pt x="135" y="2693"/>
                  </a:lnTo>
                  <a:lnTo>
                    <a:pt x="169"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1" y="2525"/>
                  </a:lnTo>
                  <a:lnTo>
                    <a:pt x="2458" y="2491"/>
                  </a:lnTo>
                  <a:lnTo>
                    <a:pt x="2458" y="2424"/>
                  </a:lnTo>
                  <a:lnTo>
                    <a:pt x="2492" y="1885"/>
                  </a:lnTo>
                  <a:lnTo>
                    <a:pt x="2525" y="1313"/>
                  </a:lnTo>
                  <a:lnTo>
                    <a:pt x="2492" y="774"/>
                  </a:lnTo>
                  <a:lnTo>
                    <a:pt x="2458" y="202"/>
                  </a:lnTo>
                  <a:lnTo>
                    <a:pt x="2492" y="168"/>
                  </a:lnTo>
                  <a:lnTo>
                    <a:pt x="2492" y="101"/>
                  </a:lnTo>
                  <a:lnTo>
                    <a:pt x="2458" y="34"/>
                  </a:lnTo>
                  <a:lnTo>
                    <a:pt x="1852" y="34"/>
                  </a:lnTo>
                  <a:lnTo>
                    <a:pt x="1280"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76" name="Google Shape;476;p12"/>
            <p:cNvSpPr/>
            <p:nvPr/>
          </p:nvSpPr>
          <p:spPr>
            <a:xfrm>
              <a:off x="5686975" y="2535125"/>
              <a:ext cx="63150" cy="68200"/>
            </a:xfrm>
            <a:custGeom>
              <a:rect b="b" l="l" r="r" t="t"/>
              <a:pathLst>
                <a:path extrusionOk="0" h="2728" w="2526">
                  <a:moveTo>
                    <a:pt x="2324" y="168"/>
                  </a:moveTo>
                  <a:lnTo>
                    <a:pt x="2256" y="1280"/>
                  </a:lnTo>
                  <a:lnTo>
                    <a:pt x="2223" y="2391"/>
                  </a:lnTo>
                  <a:lnTo>
                    <a:pt x="1718" y="2424"/>
                  </a:lnTo>
                  <a:lnTo>
                    <a:pt x="506" y="2424"/>
                  </a:lnTo>
                  <a:lnTo>
                    <a:pt x="270" y="2458"/>
                  </a:lnTo>
                  <a:lnTo>
                    <a:pt x="236" y="2458"/>
                  </a:lnTo>
                  <a:lnTo>
                    <a:pt x="236" y="2424"/>
                  </a:lnTo>
                  <a:lnTo>
                    <a:pt x="270" y="1886"/>
                  </a:lnTo>
                  <a:lnTo>
                    <a:pt x="270" y="1347"/>
                  </a:lnTo>
                  <a:lnTo>
                    <a:pt x="236" y="775"/>
                  </a:lnTo>
                  <a:lnTo>
                    <a:pt x="169" y="236"/>
                  </a:lnTo>
                  <a:lnTo>
                    <a:pt x="1246" y="269"/>
                  </a:lnTo>
                  <a:lnTo>
                    <a:pt x="1785" y="236"/>
                  </a:lnTo>
                  <a:lnTo>
                    <a:pt x="2324" y="168"/>
                  </a:lnTo>
                  <a:close/>
                  <a:moveTo>
                    <a:pt x="1246" y="0"/>
                  </a:moveTo>
                  <a:lnTo>
                    <a:pt x="674" y="34"/>
                  </a:lnTo>
                  <a:lnTo>
                    <a:pt x="68" y="34"/>
                  </a:lnTo>
                  <a:lnTo>
                    <a:pt x="34" y="101"/>
                  </a:lnTo>
                  <a:lnTo>
                    <a:pt x="34" y="168"/>
                  </a:lnTo>
                  <a:lnTo>
                    <a:pt x="68" y="202"/>
                  </a:lnTo>
                  <a:lnTo>
                    <a:pt x="34" y="775"/>
                  </a:lnTo>
                  <a:lnTo>
                    <a:pt x="1" y="1313"/>
                  </a:lnTo>
                  <a:lnTo>
                    <a:pt x="34" y="1886"/>
                  </a:lnTo>
                  <a:lnTo>
                    <a:pt x="68" y="2424"/>
                  </a:lnTo>
                  <a:lnTo>
                    <a:pt x="68" y="2492"/>
                  </a:lnTo>
                  <a:lnTo>
                    <a:pt x="102" y="2525"/>
                  </a:lnTo>
                  <a:lnTo>
                    <a:pt x="169" y="2525"/>
                  </a:lnTo>
                  <a:lnTo>
                    <a:pt x="203" y="2492"/>
                  </a:lnTo>
                  <a:lnTo>
                    <a:pt x="203" y="2593"/>
                  </a:lnTo>
                  <a:lnTo>
                    <a:pt x="270" y="2626"/>
                  </a:lnTo>
                  <a:lnTo>
                    <a:pt x="472" y="2660"/>
                  </a:lnTo>
                  <a:lnTo>
                    <a:pt x="708" y="2694"/>
                  </a:lnTo>
                  <a:lnTo>
                    <a:pt x="1213" y="2694"/>
                  </a:lnTo>
                  <a:lnTo>
                    <a:pt x="1718" y="2660"/>
                  </a:lnTo>
                  <a:lnTo>
                    <a:pt x="2189" y="2559"/>
                  </a:lnTo>
                  <a:lnTo>
                    <a:pt x="2189" y="2626"/>
                  </a:lnTo>
                  <a:lnTo>
                    <a:pt x="2189" y="2660"/>
                  </a:lnTo>
                  <a:lnTo>
                    <a:pt x="2223" y="2694"/>
                  </a:lnTo>
                  <a:lnTo>
                    <a:pt x="2290" y="2727"/>
                  </a:lnTo>
                  <a:lnTo>
                    <a:pt x="2357" y="2727"/>
                  </a:lnTo>
                  <a:lnTo>
                    <a:pt x="2391" y="2694"/>
                  </a:lnTo>
                  <a:lnTo>
                    <a:pt x="2425" y="2660"/>
                  </a:lnTo>
                  <a:lnTo>
                    <a:pt x="2492" y="2020"/>
                  </a:lnTo>
                  <a:lnTo>
                    <a:pt x="2526" y="1414"/>
                  </a:lnTo>
                  <a:lnTo>
                    <a:pt x="2526" y="775"/>
                  </a:lnTo>
                  <a:lnTo>
                    <a:pt x="2458" y="168"/>
                  </a:lnTo>
                  <a:lnTo>
                    <a:pt x="2458" y="101"/>
                  </a:lnTo>
                  <a:lnTo>
                    <a:pt x="2425" y="101"/>
                  </a:lnTo>
                  <a:lnTo>
                    <a:pt x="2391" y="34"/>
                  </a:lnTo>
                  <a:lnTo>
                    <a:pt x="2324" y="34"/>
                  </a:lnTo>
                  <a:lnTo>
                    <a:pt x="1785"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77" name="Google Shape;477;p12"/>
            <p:cNvSpPr/>
            <p:nvPr/>
          </p:nvSpPr>
          <p:spPr>
            <a:xfrm>
              <a:off x="5796400" y="2606650"/>
              <a:ext cx="64825" cy="62325"/>
            </a:xfrm>
            <a:custGeom>
              <a:rect b="b" l="l" r="r" t="t"/>
              <a:pathLst>
                <a:path extrusionOk="0" h="2493" w="2593">
                  <a:moveTo>
                    <a:pt x="135" y="1"/>
                  </a:moveTo>
                  <a:lnTo>
                    <a:pt x="102" y="35"/>
                  </a:lnTo>
                  <a:lnTo>
                    <a:pt x="34" y="304"/>
                  </a:lnTo>
                  <a:lnTo>
                    <a:pt x="1" y="573"/>
                  </a:lnTo>
                  <a:lnTo>
                    <a:pt x="1" y="1112"/>
                  </a:lnTo>
                  <a:lnTo>
                    <a:pt x="1" y="1752"/>
                  </a:lnTo>
                  <a:lnTo>
                    <a:pt x="34" y="2055"/>
                  </a:lnTo>
                  <a:lnTo>
                    <a:pt x="102" y="2391"/>
                  </a:lnTo>
                  <a:lnTo>
                    <a:pt x="135" y="2425"/>
                  </a:lnTo>
                  <a:lnTo>
                    <a:pt x="236" y="2425"/>
                  </a:lnTo>
                  <a:lnTo>
                    <a:pt x="270" y="2358"/>
                  </a:lnTo>
                  <a:lnTo>
                    <a:pt x="270" y="2055"/>
                  </a:lnTo>
                  <a:lnTo>
                    <a:pt x="236" y="1718"/>
                  </a:lnTo>
                  <a:lnTo>
                    <a:pt x="236" y="1112"/>
                  </a:lnTo>
                  <a:lnTo>
                    <a:pt x="236" y="674"/>
                  </a:lnTo>
                  <a:lnTo>
                    <a:pt x="236" y="237"/>
                  </a:lnTo>
                  <a:lnTo>
                    <a:pt x="472" y="270"/>
                  </a:lnTo>
                  <a:lnTo>
                    <a:pt x="2290" y="270"/>
                  </a:lnTo>
                  <a:lnTo>
                    <a:pt x="2324" y="304"/>
                  </a:lnTo>
                  <a:lnTo>
                    <a:pt x="2357" y="338"/>
                  </a:lnTo>
                  <a:lnTo>
                    <a:pt x="2391" y="338"/>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7"/>
                  </a:lnTo>
                  <a:lnTo>
                    <a:pt x="270" y="2358"/>
                  </a:lnTo>
                  <a:lnTo>
                    <a:pt x="337" y="2425"/>
                  </a:lnTo>
                  <a:lnTo>
                    <a:pt x="472" y="2492"/>
                  </a:lnTo>
                  <a:lnTo>
                    <a:pt x="2088" y="2492"/>
                  </a:lnTo>
                  <a:lnTo>
                    <a:pt x="2357" y="2459"/>
                  </a:lnTo>
                  <a:lnTo>
                    <a:pt x="2391" y="2492"/>
                  </a:lnTo>
                  <a:lnTo>
                    <a:pt x="2458" y="2492"/>
                  </a:lnTo>
                  <a:lnTo>
                    <a:pt x="2526" y="2459"/>
                  </a:lnTo>
                  <a:lnTo>
                    <a:pt x="2559" y="2391"/>
                  </a:lnTo>
                  <a:lnTo>
                    <a:pt x="2559" y="1179"/>
                  </a:lnTo>
                  <a:lnTo>
                    <a:pt x="2593" y="641"/>
                  </a:lnTo>
                  <a:lnTo>
                    <a:pt x="2559" y="405"/>
                  </a:lnTo>
                  <a:lnTo>
                    <a:pt x="2526" y="136"/>
                  </a:lnTo>
                  <a:lnTo>
                    <a:pt x="2492" y="136"/>
                  </a:lnTo>
                  <a:lnTo>
                    <a:pt x="2458" y="169"/>
                  </a:lnTo>
                  <a:lnTo>
                    <a:pt x="2391" y="102"/>
                  </a:lnTo>
                  <a:lnTo>
                    <a:pt x="2290" y="68"/>
                  </a:lnTo>
                  <a:lnTo>
                    <a:pt x="2088" y="68"/>
                  </a:lnTo>
                  <a:lnTo>
                    <a:pt x="1650" y="102"/>
                  </a:lnTo>
                  <a:lnTo>
                    <a:pt x="943" y="68"/>
                  </a:lnTo>
                  <a:lnTo>
                    <a:pt x="573" y="68"/>
                  </a:lnTo>
                  <a:lnTo>
                    <a:pt x="203" y="102"/>
                  </a:lnTo>
                  <a:lnTo>
                    <a:pt x="203" y="35"/>
                  </a:lnTo>
                  <a:lnTo>
                    <a:pt x="203"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78" name="Google Shape;478;p12"/>
            <p:cNvSpPr/>
            <p:nvPr/>
          </p:nvSpPr>
          <p:spPr>
            <a:xfrm>
              <a:off x="5818275" y="2619275"/>
              <a:ext cx="16875" cy="16875"/>
            </a:xfrm>
            <a:custGeom>
              <a:rect b="b" l="l" r="r" t="t"/>
              <a:pathLst>
                <a:path extrusionOk="0" h="675" w="675">
                  <a:moveTo>
                    <a:pt x="1" y="1"/>
                  </a:moveTo>
                  <a:lnTo>
                    <a:pt x="1" y="35"/>
                  </a:lnTo>
                  <a:lnTo>
                    <a:pt x="1" y="68"/>
                  </a:lnTo>
                  <a:lnTo>
                    <a:pt x="1" y="102"/>
                  </a:lnTo>
                  <a:lnTo>
                    <a:pt x="169" y="237"/>
                  </a:lnTo>
                  <a:lnTo>
                    <a:pt x="338" y="304"/>
                  </a:lnTo>
                  <a:lnTo>
                    <a:pt x="68" y="506"/>
                  </a:lnTo>
                  <a:lnTo>
                    <a:pt x="35" y="573"/>
                  </a:lnTo>
                  <a:lnTo>
                    <a:pt x="68" y="641"/>
                  </a:lnTo>
                  <a:lnTo>
                    <a:pt x="136" y="674"/>
                  </a:lnTo>
                  <a:lnTo>
                    <a:pt x="203" y="674"/>
                  </a:lnTo>
                  <a:lnTo>
                    <a:pt x="405" y="506"/>
                  </a:lnTo>
                  <a:lnTo>
                    <a:pt x="641" y="371"/>
                  </a:lnTo>
                  <a:lnTo>
                    <a:pt x="674" y="304"/>
                  </a:lnTo>
                  <a:lnTo>
                    <a:pt x="674" y="237"/>
                  </a:lnTo>
                  <a:lnTo>
                    <a:pt x="674" y="203"/>
                  </a:lnTo>
                  <a:lnTo>
                    <a:pt x="607" y="169"/>
                  </a:lnTo>
                  <a:lnTo>
                    <a:pt x="338" y="68"/>
                  </a:lnTo>
                  <a:lnTo>
                    <a:pt x="203"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79" name="Google Shape;479;p12"/>
            <p:cNvSpPr/>
            <p:nvPr/>
          </p:nvSpPr>
          <p:spPr>
            <a:xfrm>
              <a:off x="5280450" y="2348250"/>
              <a:ext cx="68200" cy="42125"/>
            </a:xfrm>
            <a:custGeom>
              <a:rect b="b" l="l" r="r" t="t"/>
              <a:pathLst>
                <a:path extrusionOk="0" h="1685" w="2728">
                  <a:moveTo>
                    <a:pt x="67" y="1"/>
                  </a:moveTo>
                  <a:lnTo>
                    <a:pt x="67" y="68"/>
                  </a:lnTo>
                  <a:lnTo>
                    <a:pt x="34" y="439"/>
                  </a:lnTo>
                  <a:lnTo>
                    <a:pt x="0" y="809"/>
                  </a:lnTo>
                  <a:lnTo>
                    <a:pt x="0" y="1550"/>
                  </a:lnTo>
                  <a:lnTo>
                    <a:pt x="0" y="1617"/>
                  </a:lnTo>
                  <a:lnTo>
                    <a:pt x="67" y="1651"/>
                  </a:lnTo>
                  <a:lnTo>
                    <a:pt x="135" y="1617"/>
                  </a:lnTo>
                  <a:lnTo>
                    <a:pt x="168" y="1550"/>
                  </a:lnTo>
                  <a:lnTo>
                    <a:pt x="202" y="843"/>
                  </a:lnTo>
                  <a:lnTo>
                    <a:pt x="202" y="169"/>
                  </a:lnTo>
                  <a:lnTo>
                    <a:pt x="842" y="203"/>
                  </a:lnTo>
                  <a:lnTo>
                    <a:pt x="1481" y="203"/>
                  </a:lnTo>
                  <a:lnTo>
                    <a:pt x="2054" y="237"/>
                  </a:lnTo>
                  <a:lnTo>
                    <a:pt x="2323" y="237"/>
                  </a:lnTo>
                  <a:lnTo>
                    <a:pt x="2593" y="169"/>
                  </a:lnTo>
                  <a:lnTo>
                    <a:pt x="2525" y="472"/>
                  </a:lnTo>
                  <a:lnTo>
                    <a:pt x="2525" y="809"/>
                  </a:lnTo>
                  <a:lnTo>
                    <a:pt x="2525" y="1415"/>
                  </a:lnTo>
                  <a:lnTo>
                    <a:pt x="875" y="1415"/>
                  </a:lnTo>
                  <a:lnTo>
                    <a:pt x="606" y="1449"/>
                  </a:lnTo>
                  <a:lnTo>
                    <a:pt x="337" y="1516"/>
                  </a:lnTo>
                  <a:lnTo>
                    <a:pt x="606" y="1583"/>
                  </a:lnTo>
                  <a:lnTo>
                    <a:pt x="842" y="1617"/>
                  </a:lnTo>
                  <a:lnTo>
                    <a:pt x="1953" y="1617"/>
                  </a:lnTo>
                  <a:lnTo>
                    <a:pt x="2458" y="1583"/>
                  </a:lnTo>
                  <a:lnTo>
                    <a:pt x="2458" y="1617"/>
                  </a:lnTo>
                  <a:lnTo>
                    <a:pt x="2492" y="1651"/>
                  </a:lnTo>
                  <a:lnTo>
                    <a:pt x="2559" y="1684"/>
                  </a:lnTo>
                  <a:lnTo>
                    <a:pt x="2626" y="1651"/>
                  </a:lnTo>
                  <a:lnTo>
                    <a:pt x="2660" y="1617"/>
                  </a:lnTo>
                  <a:lnTo>
                    <a:pt x="2660" y="1550"/>
                  </a:lnTo>
                  <a:lnTo>
                    <a:pt x="2694" y="1482"/>
                  </a:lnTo>
                  <a:lnTo>
                    <a:pt x="2727" y="775"/>
                  </a:lnTo>
                  <a:lnTo>
                    <a:pt x="2727" y="405"/>
                  </a:lnTo>
                  <a:lnTo>
                    <a:pt x="2660" y="68"/>
                  </a:lnTo>
                  <a:lnTo>
                    <a:pt x="2626" y="68"/>
                  </a:lnTo>
                  <a:lnTo>
                    <a:pt x="2593" y="102"/>
                  </a:lnTo>
                  <a:lnTo>
                    <a:pt x="2357" y="34"/>
                  </a:lnTo>
                  <a:lnTo>
                    <a:pt x="2054" y="1"/>
                  </a:lnTo>
                  <a:lnTo>
                    <a:pt x="505" y="1"/>
                  </a:lnTo>
                  <a:lnTo>
                    <a:pt x="202" y="34"/>
                  </a:lnTo>
                  <a:lnTo>
                    <a:pt x="168"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80" name="Google Shape;480;p12"/>
            <p:cNvSpPr/>
            <p:nvPr/>
          </p:nvSpPr>
          <p:spPr>
            <a:xfrm>
              <a:off x="5262775" y="2490500"/>
              <a:ext cx="24425" cy="17700"/>
            </a:xfrm>
            <a:custGeom>
              <a:rect b="b" l="l" r="r" t="t"/>
              <a:pathLst>
                <a:path extrusionOk="0" h="708" w="977">
                  <a:moveTo>
                    <a:pt x="875" y="1"/>
                  </a:moveTo>
                  <a:lnTo>
                    <a:pt x="842" y="34"/>
                  </a:lnTo>
                  <a:lnTo>
                    <a:pt x="774" y="135"/>
                  </a:lnTo>
                  <a:lnTo>
                    <a:pt x="707" y="236"/>
                  </a:lnTo>
                  <a:lnTo>
                    <a:pt x="606" y="506"/>
                  </a:lnTo>
                  <a:lnTo>
                    <a:pt x="539" y="371"/>
                  </a:lnTo>
                  <a:lnTo>
                    <a:pt x="471" y="270"/>
                  </a:lnTo>
                  <a:lnTo>
                    <a:pt x="539" y="169"/>
                  </a:lnTo>
                  <a:lnTo>
                    <a:pt x="539" y="102"/>
                  </a:lnTo>
                  <a:lnTo>
                    <a:pt x="505" y="68"/>
                  </a:lnTo>
                  <a:lnTo>
                    <a:pt x="438" y="34"/>
                  </a:lnTo>
                  <a:lnTo>
                    <a:pt x="370" y="68"/>
                  </a:lnTo>
                  <a:lnTo>
                    <a:pt x="168" y="405"/>
                  </a:lnTo>
                  <a:lnTo>
                    <a:pt x="168" y="337"/>
                  </a:lnTo>
                  <a:lnTo>
                    <a:pt x="135" y="203"/>
                  </a:lnTo>
                  <a:lnTo>
                    <a:pt x="135" y="169"/>
                  </a:lnTo>
                  <a:lnTo>
                    <a:pt x="101" y="135"/>
                  </a:lnTo>
                  <a:lnTo>
                    <a:pt x="67" y="135"/>
                  </a:lnTo>
                  <a:lnTo>
                    <a:pt x="34" y="169"/>
                  </a:lnTo>
                  <a:lnTo>
                    <a:pt x="0" y="236"/>
                  </a:lnTo>
                  <a:lnTo>
                    <a:pt x="0" y="371"/>
                  </a:lnTo>
                  <a:lnTo>
                    <a:pt x="67" y="607"/>
                  </a:lnTo>
                  <a:lnTo>
                    <a:pt x="101" y="674"/>
                  </a:lnTo>
                  <a:lnTo>
                    <a:pt x="202" y="674"/>
                  </a:lnTo>
                  <a:lnTo>
                    <a:pt x="236" y="640"/>
                  </a:lnTo>
                  <a:lnTo>
                    <a:pt x="370" y="405"/>
                  </a:lnTo>
                  <a:lnTo>
                    <a:pt x="404" y="472"/>
                  </a:lnTo>
                  <a:lnTo>
                    <a:pt x="505" y="607"/>
                  </a:lnTo>
                  <a:lnTo>
                    <a:pt x="640" y="708"/>
                  </a:lnTo>
                  <a:lnTo>
                    <a:pt x="707" y="708"/>
                  </a:lnTo>
                  <a:lnTo>
                    <a:pt x="741" y="640"/>
                  </a:lnTo>
                  <a:lnTo>
                    <a:pt x="842" y="371"/>
                  </a:lnTo>
                  <a:lnTo>
                    <a:pt x="976" y="102"/>
                  </a:lnTo>
                  <a:lnTo>
                    <a:pt x="943" y="34"/>
                  </a:lnTo>
                  <a:lnTo>
                    <a:pt x="909"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81" name="Google Shape;481;p12"/>
            <p:cNvSpPr/>
            <p:nvPr/>
          </p:nvSpPr>
          <p:spPr>
            <a:xfrm>
              <a:off x="5240050" y="2466100"/>
              <a:ext cx="63975" cy="61475"/>
            </a:xfrm>
            <a:custGeom>
              <a:rect b="b" l="l" r="r" t="t"/>
              <a:pathLst>
                <a:path extrusionOk="0" h="2459" w="2559">
                  <a:moveTo>
                    <a:pt x="168" y="202"/>
                  </a:moveTo>
                  <a:lnTo>
                    <a:pt x="707" y="236"/>
                  </a:lnTo>
                  <a:lnTo>
                    <a:pt x="1246" y="270"/>
                  </a:lnTo>
                  <a:lnTo>
                    <a:pt x="2323" y="236"/>
                  </a:lnTo>
                  <a:lnTo>
                    <a:pt x="2323" y="707"/>
                  </a:lnTo>
                  <a:lnTo>
                    <a:pt x="2323" y="1145"/>
                  </a:lnTo>
                  <a:lnTo>
                    <a:pt x="2323" y="1684"/>
                  </a:lnTo>
                  <a:lnTo>
                    <a:pt x="2323" y="2222"/>
                  </a:lnTo>
                  <a:lnTo>
                    <a:pt x="2087" y="2189"/>
                  </a:lnTo>
                  <a:lnTo>
                    <a:pt x="606" y="2189"/>
                  </a:lnTo>
                  <a:lnTo>
                    <a:pt x="337" y="2256"/>
                  </a:lnTo>
                  <a:lnTo>
                    <a:pt x="303" y="1684"/>
                  </a:lnTo>
                  <a:lnTo>
                    <a:pt x="236" y="1145"/>
                  </a:lnTo>
                  <a:lnTo>
                    <a:pt x="236" y="674"/>
                  </a:lnTo>
                  <a:lnTo>
                    <a:pt x="168" y="202"/>
                  </a:lnTo>
                  <a:close/>
                  <a:moveTo>
                    <a:pt x="707" y="0"/>
                  </a:moveTo>
                  <a:lnTo>
                    <a:pt x="168" y="34"/>
                  </a:lnTo>
                  <a:lnTo>
                    <a:pt x="101" y="68"/>
                  </a:lnTo>
                  <a:lnTo>
                    <a:pt x="67" y="135"/>
                  </a:lnTo>
                  <a:lnTo>
                    <a:pt x="34" y="371"/>
                  </a:lnTo>
                  <a:lnTo>
                    <a:pt x="0" y="640"/>
                  </a:lnTo>
                  <a:lnTo>
                    <a:pt x="34" y="1145"/>
                  </a:lnTo>
                  <a:lnTo>
                    <a:pt x="67" y="1751"/>
                  </a:lnTo>
                  <a:lnTo>
                    <a:pt x="101" y="2054"/>
                  </a:lnTo>
                  <a:lnTo>
                    <a:pt x="168" y="2323"/>
                  </a:lnTo>
                  <a:lnTo>
                    <a:pt x="168" y="2391"/>
                  </a:lnTo>
                  <a:lnTo>
                    <a:pt x="303" y="2391"/>
                  </a:lnTo>
                  <a:lnTo>
                    <a:pt x="539" y="2424"/>
                  </a:lnTo>
                  <a:lnTo>
                    <a:pt x="1279" y="2424"/>
                  </a:lnTo>
                  <a:lnTo>
                    <a:pt x="1818" y="2458"/>
                  </a:lnTo>
                  <a:lnTo>
                    <a:pt x="2087" y="2458"/>
                  </a:lnTo>
                  <a:lnTo>
                    <a:pt x="2357" y="2424"/>
                  </a:lnTo>
                  <a:lnTo>
                    <a:pt x="2390" y="2458"/>
                  </a:lnTo>
                  <a:lnTo>
                    <a:pt x="2424" y="2458"/>
                  </a:lnTo>
                  <a:lnTo>
                    <a:pt x="2458" y="2424"/>
                  </a:lnTo>
                  <a:lnTo>
                    <a:pt x="2491" y="2391"/>
                  </a:lnTo>
                  <a:lnTo>
                    <a:pt x="2525" y="2121"/>
                  </a:lnTo>
                  <a:lnTo>
                    <a:pt x="2559" y="1852"/>
                  </a:lnTo>
                  <a:lnTo>
                    <a:pt x="2525" y="1313"/>
                  </a:lnTo>
                  <a:lnTo>
                    <a:pt x="2525" y="707"/>
                  </a:lnTo>
                  <a:lnTo>
                    <a:pt x="2525" y="404"/>
                  </a:lnTo>
                  <a:lnTo>
                    <a:pt x="2458" y="101"/>
                  </a:lnTo>
                  <a:lnTo>
                    <a:pt x="2424" y="68"/>
                  </a:lnTo>
                  <a:lnTo>
                    <a:pt x="2390" y="34"/>
                  </a:lnTo>
                  <a:lnTo>
                    <a:pt x="2323" y="34"/>
                  </a:lnTo>
                  <a:lnTo>
                    <a:pt x="1246"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82" name="Google Shape;482;p12"/>
            <p:cNvSpPr/>
            <p:nvPr/>
          </p:nvSpPr>
          <p:spPr>
            <a:xfrm>
              <a:off x="5209725" y="2556150"/>
              <a:ext cx="15175" cy="23600"/>
            </a:xfrm>
            <a:custGeom>
              <a:rect b="b" l="l" r="r" t="t"/>
              <a:pathLst>
                <a:path extrusionOk="0" h="944" w="607">
                  <a:moveTo>
                    <a:pt x="338" y="1"/>
                  </a:moveTo>
                  <a:lnTo>
                    <a:pt x="270" y="35"/>
                  </a:lnTo>
                  <a:lnTo>
                    <a:pt x="237" y="68"/>
                  </a:lnTo>
                  <a:lnTo>
                    <a:pt x="102" y="506"/>
                  </a:lnTo>
                  <a:lnTo>
                    <a:pt x="35" y="641"/>
                  </a:lnTo>
                  <a:lnTo>
                    <a:pt x="1" y="742"/>
                  </a:lnTo>
                  <a:lnTo>
                    <a:pt x="35" y="843"/>
                  </a:lnTo>
                  <a:lnTo>
                    <a:pt x="68" y="876"/>
                  </a:lnTo>
                  <a:lnTo>
                    <a:pt x="169" y="809"/>
                  </a:lnTo>
                  <a:lnTo>
                    <a:pt x="237" y="742"/>
                  </a:lnTo>
                  <a:lnTo>
                    <a:pt x="371" y="742"/>
                  </a:lnTo>
                  <a:lnTo>
                    <a:pt x="405" y="809"/>
                  </a:lnTo>
                  <a:lnTo>
                    <a:pt x="439" y="910"/>
                  </a:lnTo>
                  <a:lnTo>
                    <a:pt x="472" y="944"/>
                  </a:lnTo>
                  <a:lnTo>
                    <a:pt x="540" y="944"/>
                  </a:lnTo>
                  <a:lnTo>
                    <a:pt x="573" y="910"/>
                  </a:lnTo>
                  <a:lnTo>
                    <a:pt x="607" y="843"/>
                  </a:lnTo>
                  <a:lnTo>
                    <a:pt x="573" y="708"/>
                  </a:lnTo>
                  <a:lnTo>
                    <a:pt x="607" y="674"/>
                  </a:lnTo>
                  <a:lnTo>
                    <a:pt x="607" y="641"/>
                  </a:lnTo>
                  <a:lnTo>
                    <a:pt x="607" y="607"/>
                  </a:lnTo>
                  <a:lnTo>
                    <a:pt x="573" y="607"/>
                  </a:lnTo>
                  <a:lnTo>
                    <a:pt x="540" y="472"/>
                  </a:lnTo>
                  <a:lnTo>
                    <a:pt x="439" y="68"/>
                  </a:lnTo>
                  <a:lnTo>
                    <a:pt x="405" y="35"/>
                  </a:lnTo>
                  <a:lnTo>
                    <a:pt x="338"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83" name="Google Shape;483;p12"/>
            <p:cNvSpPr/>
            <p:nvPr/>
          </p:nvSpPr>
          <p:spPr>
            <a:xfrm>
              <a:off x="5254350" y="2536800"/>
              <a:ext cx="63150" cy="61475"/>
            </a:xfrm>
            <a:custGeom>
              <a:rect b="b" l="l" r="r" t="t"/>
              <a:pathLst>
                <a:path extrusionOk="0" h="2459" w="2526">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84" name="Google Shape;484;p12"/>
            <p:cNvSpPr/>
            <p:nvPr/>
          </p:nvSpPr>
          <p:spPr>
            <a:xfrm>
              <a:off x="5278750" y="2560375"/>
              <a:ext cx="16025" cy="21900"/>
            </a:xfrm>
            <a:custGeom>
              <a:rect b="b" l="l" r="r" t="t"/>
              <a:pathLst>
                <a:path extrusionOk="0" h="876" w="641">
                  <a:moveTo>
                    <a:pt x="337" y="0"/>
                  </a:moveTo>
                  <a:lnTo>
                    <a:pt x="203" y="68"/>
                  </a:lnTo>
                  <a:lnTo>
                    <a:pt x="135" y="101"/>
                  </a:lnTo>
                  <a:lnTo>
                    <a:pt x="102" y="169"/>
                  </a:lnTo>
                  <a:lnTo>
                    <a:pt x="102" y="236"/>
                  </a:lnTo>
                  <a:lnTo>
                    <a:pt x="102" y="303"/>
                  </a:lnTo>
                  <a:lnTo>
                    <a:pt x="169" y="438"/>
                  </a:lnTo>
                  <a:lnTo>
                    <a:pt x="270" y="505"/>
                  </a:lnTo>
                  <a:lnTo>
                    <a:pt x="438" y="573"/>
                  </a:lnTo>
                  <a:lnTo>
                    <a:pt x="405" y="606"/>
                  </a:lnTo>
                  <a:lnTo>
                    <a:pt x="371" y="674"/>
                  </a:lnTo>
                  <a:lnTo>
                    <a:pt x="304" y="707"/>
                  </a:lnTo>
                  <a:lnTo>
                    <a:pt x="236" y="707"/>
                  </a:lnTo>
                  <a:lnTo>
                    <a:pt x="135" y="640"/>
                  </a:lnTo>
                  <a:lnTo>
                    <a:pt x="34" y="640"/>
                  </a:lnTo>
                  <a:lnTo>
                    <a:pt x="1" y="674"/>
                  </a:lnTo>
                  <a:lnTo>
                    <a:pt x="1" y="741"/>
                  </a:lnTo>
                  <a:lnTo>
                    <a:pt x="34" y="775"/>
                  </a:lnTo>
                  <a:lnTo>
                    <a:pt x="135" y="842"/>
                  </a:lnTo>
                  <a:lnTo>
                    <a:pt x="236" y="876"/>
                  </a:lnTo>
                  <a:lnTo>
                    <a:pt x="337" y="876"/>
                  </a:lnTo>
                  <a:lnTo>
                    <a:pt x="472" y="842"/>
                  </a:lnTo>
                  <a:lnTo>
                    <a:pt x="539" y="775"/>
                  </a:lnTo>
                  <a:lnTo>
                    <a:pt x="607" y="674"/>
                  </a:lnTo>
                  <a:lnTo>
                    <a:pt x="640" y="573"/>
                  </a:lnTo>
                  <a:lnTo>
                    <a:pt x="607" y="438"/>
                  </a:lnTo>
                  <a:lnTo>
                    <a:pt x="573" y="404"/>
                  </a:lnTo>
                  <a:lnTo>
                    <a:pt x="506" y="371"/>
                  </a:lnTo>
                  <a:lnTo>
                    <a:pt x="371" y="337"/>
                  </a:lnTo>
                  <a:lnTo>
                    <a:pt x="304" y="303"/>
                  </a:lnTo>
                  <a:lnTo>
                    <a:pt x="304" y="236"/>
                  </a:lnTo>
                  <a:lnTo>
                    <a:pt x="304" y="202"/>
                  </a:lnTo>
                  <a:lnTo>
                    <a:pt x="371" y="169"/>
                  </a:lnTo>
                  <a:lnTo>
                    <a:pt x="539" y="169"/>
                  </a:lnTo>
                  <a:lnTo>
                    <a:pt x="539" y="135"/>
                  </a:lnTo>
                  <a:lnTo>
                    <a:pt x="506" y="68"/>
                  </a:lnTo>
                  <a:lnTo>
                    <a:pt x="472" y="34"/>
                  </a:lnTo>
                  <a:lnTo>
                    <a:pt x="405"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85" name="Google Shape;485;p12"/>
            <p:cNvSpPr/>
            <p:nvPr/>
          </p:nvSpPr>
          <p:spPr>
            <a:xfrm>
              <a:off x="5181125" y="2535950"/>
              <a:ext cx="64825" cy="62325"/>
            </a:xfrm>
            <a:custGeom>
              <a:rect b="b" l="l" r="r" t="t"/>
              <a:pathLst>
                <a:path extrusionOk="0" h="2493" w="2593">
                  <a:moveTo>
                    <a:pt x="1886" y="1"/>
                  </a:moveTo>
                  <a:lnTo>
                    <a:pt x="1347" y="34"/>
                  </a:lnTo>
                  <a:lnTo>
                    <a:pt x="741" y="102"/>
                  </a:lnTo>
                  <a:lnTo>
                    <a:pt x="169" y="169"/>
                  </a:lnTo>
                  <a:lnTo>
                    <a:pt x="135" y="68"/>
                  </a:lnTo>
                  <a:lnTo>
                    <a:pt x="135" y="34"/>
                  </a:lnTo>
                  <a:lnTo>
                    <a:pt x="68" y="34"/>
                  </a:lnTo>
                  <a:lnTo>
                    <a:pt x="34" y="68"/>
                  </a:lnTo>
                  <a:lnTo>
                    <a:pt x="0" y="405"/>
                  </a:lnTo>
                  <a:lnTo>
                    <a:pt x="0" y="708"/>
                  </a:lnTo>
                  <a:lnTo>
                    <a:pt x="0" y="1348"/>
                  </a:lnTo>
                  <a:lnTo>
                    <a:pt x="0" y="1886"/>
                  </a:lnTo>
                  <a:lnTo>
                    <a:pt x="0" y="2156"/>
                  </a:lnTo>
                  <a:lnTo>
                    <a:pt x="34" y="2425"/>
                  </a:lnTo>
                  <a:lnTo>
                    <a:pt x="68" y="2459"/>
                  </a:lnTo>
                  <a:lnTo>
                    <a:pt x="101" y="2459"/>
                  </a:lnTo>
                  <a:lnTo>
                    <a:pt x="135" y="2425"/>
                  </a:lnTo>
                  <a:lnTo>
                    <a:pt x="202" y="2459"/>
                  </a:lnTo>
                  <a:lnTo>
                    <a:pt x="1280"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8" y="2223"/>
                  </a:lnTo>
                  <a:lnTo>
                    <a:pt x="1818" y="2189"/>
                  </a:lnTo>
                  <a:lnTo>
                    <a:pt x="1280" y="2189"/>
                  </a:lnTo>
                  <a:lnTo>
                    <a:pt x="202" y="2223"/>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6"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86" name="Google Shape;486;p12"/>
            <p:cNvSpPr/>
            <p:nvPr/>
          </p:nvSpPr>
          <p:spPr>
            <a:xfrm>
              <a:off x="5315800" y="2629375"/>
              <a:ext cx="20225" cy="19400"/>
            </a:xfrm>
            <a:custGeom>
              <a:rect b="b" l="l" r="r" t="t"/>
              <a:pathLst>
                <a:path extrusionOk="0" h="776" w="809">
                  <a:moveTo>
                    <a:pt x="741" y="1"/>
                  </a:moveTo>
                  <a:lnTo>
                    <a:pt x="539" y="102"/>
                  </a:lnTo>
                  <a:lnTo>
                    <a:pt x="404" y="237"/>
                  </a:lnTo>
                  <a:lnTo>
                    <a:pt x="202" y="102"/>
                  </a:lnTo>
                  <a:lnTo>
                    <a:pt x="135" y="102"/>
                  </a:lnTo>
                  <a:lnTo>
                    <a:pt x="101" y="169"/>
                  </a:lnTo>
                  <a:lnTo>
                    <a:pt x="101" y="203"/>
                  </a:lnTo>
                  <a:lnTo>
                    <a:pt x="269" y="371"/>
                  </a:lnTo>
                  <a:lnTo>
                    <a:pt x="168" y="472"/>
                  </a:lnTo>
                  <a:lnTo>
                    <a:pt x="67" y="573"/>
                  </a:lnTo>
                  <a:lnTo>
                    <a:pt x="34" y="607"/>
                  </a:lnTo>
                  <a:lnTo>
                    <a:pt x="0" y="674"/>
                  </a:lnTo>
                  <a:lnTo>
                    <a:pt x="34" y="742"/>
                  </a:lnTo>
                  <a:lnTo>
                    <a:pt x="101" y="775"/>
                  </a:lnTo>
                  <a:lnTo>
                    <a:pt x="202" y="742"/>
                  </a:lnTo>
                  <a:lnTo>
                    <a:pt x="303" y="674"/>
                  </a:lnTo>
                  <a:lnTo>
                    <a:pt x="438" y="472"/>
                  </a:lnTo>
                  <a:lnTo>
                    <a:pt x="673" y="573"/>
                  </a:lnTo>
                  <a:lnTo>
                    <a:pt x="741" y="573"/>
                  </a:lnTo>
                  <a:lnTo>
                    <a:pt x="808" y="506"/>
                  </a:lnTo>
                  <a:lnTo>
                    <a:pt x="774" y="439"/>
                  </a:lnTo>
                  <a:lnTo>
                    <a:pt x="741" y="371"/>
                  </a:lnTo>
                  <a:lnTo>
                    <a:pt x="572" y="338"/>
                  </a:lnTo>
                  <a:lnTo>
                    <a:pt x="640" y="270"/>
                  </a:lnTo>
                  <a:lnTo>
                    <a:pt x="774" y="35"/>
                  </a:lnTo>
                  <a:lnTo>
                    <a:pt x="774"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87" name="Google Shape;487;p12"/>
            <p:cNvSpPr/>
            <p:nvPr/>
          </p:nvSpPr>
          <p:spPr>
            <a:xfrm>
              <a:off x="5345250" y="2394550"/>
              <a:ext cx="64825" cy="62300"/>
            </a:xfrm>
            <a:custGeom>
              <a:rect b="b" l="l" r="r" t="t"/>
              <a:pathLst>
                <a:path extrusionOk="0" h="2492" w="2593">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88" name="Google Shape;488;p12"/>
            <p:cNvSpPr/>
            <p:nvPr/>
          </p:nvSpPr>
          <p:spPr>
            <a:xfrm>
              <a:off x="5417625" y="2393700"/>
              <a:ext cx="63175" cy="68225"/>
            </a:xfrm>
            <a:custGeom>
              <a:rect b="b" l="l" r="r" t="t"/>
              <a:pathLst>
                <a:path extrusionOk="0" h="2729" w="2527">
                  <a:moveTo>
                    <a:pt x="203" y="169"/>
                  </a:moveTo>
                  <a:lnTo>
                    <a:pt x="742" y="237"/>
                  </a:lnTo>
                  <a:lnTo>
                    <a:pt x="1280" y="270"/>
                  </a:lnTo>
                  <a:lnTo>
                    <a:pt x="2358" y="237"/>
                  </a:lnTo>
                  <a:lnTo>
                    <a:pt x="2290" y="775"/>
                  </a:lnTo>
                  <a:lnTo>
                    <a:pt x="2257" y="1348"/>
                  </a:lnTo>
                  <a:lnTo>
                    <a:pt x="2257" y="1886"/>
                  </a:lnTo>
                  <a:lnTo>
                    <a:pt x="2290" y="2425"/>
                  </a:lnTo>
                  <a:lnTo>
                    <a:pt x="2290" y="2459"/>
                  </a:lnTo>
                  <a:lnTo>
                    <a:pt x="2257" y="2459"/>
                  </a:lnTo>
                  <a:lnTo>
                    <a:pt x="2021" y="2425"/>
                  </a:lnTo>
                  <a:lnTo>
                    <a:pt x="809" y="2425"/>
                  </a:lnTo>
                  <a:lnTo>
                    <a:pt x="304" y="2391"/>
                  </a:lnTo>
                  <a:lnTo>
                    <a:pt x="237" y="1280"/>
                  </a:lnTo>
                  <a:lnTo>
                    <a:pt x="203" y="169"/>
                  </a:lnTo>
                  <a:close/>
                  <a:moveTo>
                    <a:pt x="742" y="1"/>
                  </a:moveTo>
                  <a:lnTo>
                    <a:pt x="169" y="35"/>
                  </a:lnTo>
                  <a:lnTo>
                    <a:pt x="136" y="35"/>
                  </a:lnTo>
                  <a:lnTo>
                    <a:pt x="102" y="102"/>
                  </a:lnTo>
                  <a:lnTo>
                    <a:pt x="68" y="102"/>
                  </a:lnTo>
                  <a:lnTo>
                    <a:pt x="35" y="169"/>
                  </a:lnTo>
                  <a:lnTo>
                    <a:pt x="1" y="775"/>
                  </a:lnTo>
                  <a:lnTo>
                    <a:pt x="1" y="1415"/>
                  </a:lnTo>
                  <a:lnTo>
                    <a:pt x="35" y="2021"/>
                  </a:lnTo>
                  <a:lnTo>
                    <a:pt x="102" y="2661"/>
                  </a:lnTo>
                  <a:lnTo>
                    <a:pt x="136" y="2694"/>
                  </a:lnTo>
                  <a:lnTo>
                    <a:pt x="169" y="2728"/>
                  </a:lnTo>
                  <a:lnTo>
                    <a:pt x="237" y="2728"/>
                  </a:lnTo>
                  <a:lnTo>
                    <a:pt x="304" y="2694"/>
                  </a:lnTo>
                  <a:lnTo>
                    <a:pt x="338" y="2661"/>
                  </a:lnTo>
                  <a:lnTo>
                    <a:pt x="338" y="2627"/>
                  </a:lnTo>
                  <a:lnTo>
                    <a:pt x="338" y="2560"/>
                  </a:lnTo>
                  <a:lnTo>
                    <a:pt x="809" y="2661"/>
                  </a:lnTo>
                  <a:lnTo>
                    <a:pt x="1314" y="2694"/>
                  </a:lnTo>
                  <a:lnTo>
                    <a:pt x="1819" y="2694"/>
                  </a:lnTo>
                  <a:lnTo>
                    <a:pt x="2055" y="2661"/>
                  </a:lnTo>
                  <a:lnTo>
                    <a:pt x="2257" y="2627"/>
                  </a:lnTo>
                  <a:lnTo>
                    <a:pt x="2324" y="2593"/>
                  </a:lnTo>
                  <a:lnTo>
                    <a:pt x="2324" y="2492"/>
                  </a:lnTo>
                  <a:lnTo>
                    <a:pt x="2358" y="2526"/>
                  </a:lnTo>
                  <a:lnTo>
                    <a:pt x="2391" y="2526"/>
                  </a:lnTo>
                  <a:lnTo>
                    <a:pt x="2459" y="2492"/>
                  </a:lnTo>
                  <a:lnTo>
                    <a:pt x="2459" y="2425"/>
                  </a:lnTo>
                  <a:lnTo>
                    <a:pt x="2492" y="1886"/>
                  </a:lnTo>
                  <a:lnTo>
                    <a:pt x="2526" y="1314"/>
                  </a:lnTo>
                  <a:lnTo>
                    <a:pt x="2492" y="775"/>
                  </a:lnTo>
                  <a:lnTo>
                    <a:pt x="2459" y="203"/>
                  </a:lnTo>
                  <a:lnTo>
                    <a:pt x="2492" y="169"/>
                  </a:lnTo>
                  <a:lnTo>
                    <a:pt x="2492" y="102"/>
                  </a:lnTo>
                  <a:lnTo>
                    <a:pt x="2459" y="35"/>
                  </a:lnTo>
                  <a:lnTo>
                    <a:pt x="1853" y="35"/>
                  </a:lnTo>
                  <a:lnTo>
                    <a:pt x="1280"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89" name="Google Shape;489;p12"/>
            <p:cNvSpPr/>
            <p:nvPr/>
          </p:nvSpPr>
          <p:spPr>
            <a:xfrm>
              <a:off x="5292225" y="2606650"/>
              <a:ext cx="64825" cy="62325"/>
            </a:xfrm>
            <a:custGeom>
              <a:rect b="b" l="l" r="r" t="t"/>
              <a:pathLst>
                <a:path extrusionOk="0" h="2493" w="2593">
                  <a:moveTo>
                    <a:pt x="707" y="1"/>
                  </a:moveTo>
                  <a:lnTo>
                    <a:pt x="438" y="35"/>
                  </a:lnTo>
                  <a:lnTo>
                    <a:pt x="337" y="68"/>
                  </a:lnTo>
                  <a:lnTo>
                    <a:pt x="236" y="136"/>
                  </a:lnTo>
                  <a:lnTo>
                    <a:pt x="303" y="203"/>
                  </a:lnTo>
                  <a:lnTo>
                    <a:pt x="404" y="237"/>
                  </a:lnTo>
                  <a:lnTo>
                    <a:pt x="640" y="270"/>
                  </a:lnTo>
                  <a:lnTo>
                    <a:pt x="1078" y="270"/>
                  </a:lnTo>
                  <a:lnTo>
                    <a:pt x="1751" y="338"/>
                  </a:lnTo>
                  <a:lnTo>
                    <a:pt x="2391" y="371"/>
                  </a:lnTo>
                  <a:lnTo>
                    <a:pt x="2391" y="775"/>
                  </a:lnTo>
                  <a:lnTo>
                    <a:pt x="2391" y="1146"/>
                  </a:lnTo>
                  <a:lnTo>
                    <a:pt x="2357" y="1684"/>
                  </a:lnTo>
                  <a:lnTo>
                    <a:pt x="2357" y="1954"/>
                  </a:lnTo>
                  <a:lnTo>
                    <a:pt x="2391" y="2223"/>
                  </a:lnTo>
                  <a:lnTo>
                    <a:pt x="1313" y="2189"/>
                  </a:lnTo>
                  <a:lnTo>
                    <a:pt x="775" y="2189"/>
                  </a:lnTo>
                  <a:lnTo>
                    <a:pt x="505" y="2223"/>
                  </a:lnTo>
                  <a:lnTo>
                    <a:pt x="270" y="2290"/>
                  </a:lnTo>
                  <a:lnTo>
                    <a:pt x="236" y="1752"/>
                  </a:lnTo>
                  <a:lnTo>
                    <a:pt x="236" y="1213"/>
                  </a:lnTo>
                  <a:lnTo>
                    <a:pt x="270" y="674"/>
                  </a:lnTo>
                  <a:lnTo>
                    <a:pt x="270" y="405"/>
                  </a:lnTo>
                  <a:lnTo>
                    <a:pt x="236" y="270"/>
                  </a:lnTo>
                  <a:lnTo>
                    <a:pt x="202" y="136"/>
                  </a:lnTo>
                  <a:lnTo>
                    <a:pt x="101" y="304"/>
                  </a:lnTo>
                  <a:lnTo>
                    <a:pt x="68" y="472"/>
                  </a:lnTo>
                  <a:lnTo>
                    <a:pt x="0" y="843"/>
                  </a:lnTo>
                  <a:lnTo>
                    <a:pt x="0" y="1583"/>
                  </a:lnTo>
                  <a:lnTo>
                    <a:pt x="0" y="1819"/>
                  </a:lnTo>
                  <a:lnTo>
                    <a:pt x="0" y="2088"/>
                  </a:lnTo>
                  <a:lnTo>
                    <a:pt x="0" y="2223"/>
                  </a:lnTo>
                  <a:lnTo>
                    <a:pt x="34" y="2324"/>
                  </a:lnTo>
                  <a:lnTo>
                    <a:pt x="101" y="2425"/>
                  </a:lnTo>
                  <a:lnTo>
                    <a:pt x="202" y="2459"/>
                  </a:lnTo>
                  <a:lnTo>
                    <a:pt x="270" y="2459"/>
                  </a:lnTo>
                  <a:lnTo>
                    <a:pt x="270" y="2425"/>
                  </a:lnTo>
                  <a:lnTo>
                    <a:pt x="270" y="2391"/>
                  </a:lnTo>
                  <a:lnTo>
                    <a:pt x="539" y="2459"/>
                  </a:lnTo>
                  <a:lnTo>
                    <a:pt x="775" y="2492"/>
                  </a:lnTo>
                  <a:lnTo>
                    <a:pt x="1313" y="2492"/>
                  </a:lnTo>
                  <a:lnTo>
                    <a:pt x="2391" y="2459"/>
                  </a:lnTo>
                  <a:lnTo>
                    <a:pt x="2458" y="2425"/>
                  </a:lnTo>
                  <a:lnTo>
                    <a:pt x="2492" y="2459"/>
                  </a:lnTo>
                  <a:lnTo>
                    <a:pt x="2526" y="2459"/>
                  </a:lnTo>
                  <a:lnTo>
                    <a:pt x="2559" y="2425"/>
                  </a:lnTo>
                  <a:lnTo>
                    <a:pt x="2593" y="2156"/>
                  </a:lnTo>
                  <a:lnTo>
                    <a:pt x="2593" y="1886"/>
                  </a:lnTo>
                  <a:lnTo>
                    <a:pt x="2593" y="1348"/>
                  </a:lnTo>
                  <a:lnTo>
                    <a:pt x="2593" y="708"/>
                  </a:lnTo>
                  <a:lnTo>
                    <a:pt x="2593" y="405"/>
                  </a:lnTo>
                  <a:lnTo>
                    <a:pt x="2559" y="68"/>
                  </a:lnTo>
                  <a:lnTo>
                    <a:pt x="2526" y="35"/>
                  </a:lnTo>
                  <a:lnTo>
                    <a:pt x="2458" y="35"/>
                  </a:lnTo>
                  <a:lnTo>
                    <a:pt x="2458" y="68"/>
                  </a:lnTo>
                  <a:lnTo>
                    <a:pt x="2425" y="169"/>
                  </a:lnTo>
                  <a:lnTo>
                    <a:pt x="1852" y="102"/>
                  </a:lnTo>
                  <a:lnTo>
                    <a:pt x="1246" y="35"/>
                  </a:lnTo>
                  <a:lnTo>
                    <a:pt x="707"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90" name="Google Shape;490;p12"/>
            <p:cNvSpPr/>
            <p:nvPr/>
          </p:nvSpPr>
          <p:spPr>
            <a:xfrm>
              <a:off x="5227400" y="2424000"/>
              <a:ext cx="19400" cy="22750"/>
            </a:xfrm>
            <a:custGeom>
              <a:rect b="b" l="l" r="r" t="t"/>
              <a:pathLst>
                <a:path extrusionOk="0" h="910" w="776">
                  <a:moveTo>
                    <a:pt x="304" y="1"/>
                  </a:moveTo>
                  <a:lnTo>
                    <a:pt x="169" y="68"/>
                  </a:lnTo>
                  <a:lnTo>
                    <a:pt x="136" y="136"/>
                  </a:lnTo>
                  <a:lnTo>
                    <a:pt x="102" y="169"/>
                  </a:lnTo>
                  <a:lnTo>
                    <a:pt x="136" y="237"/>
                  </a:lnTo>
                  <a:lnTo>
                    <a:pt x="169" y="270"/>
                  </a:lnTo>
                  <a:lnTo>
                    <a:pt x="203" y="270"/>
                  </a:lnTo>
                  <a:lnTo>
                    <a:pt x="371" y="203"/>
                  </a:lnTo>
                  <a:lnTo>
                    <a:pt x="237" y="472"/>
                  </a:lnTo>
                  <a:lnTo>
                    <a:pt x="35" y="742"/>
                  </a:lnTo>
                  <a:lnTo>
                    <a:pt x="1" y="809"/>
                  </a:lnTo>
                  <a:lnTo>
                    <a:pt x="1" y="843"/>
                  </a:lnTo>
                  <a:lnTo>
                    <a:pt x="35" y="910"/>
                  </a:lnTo>
                  <a:lnTo>
                    <a:pt x="102" y="910"/>
                  </a:lnTo>
                  <a:lnTo>
                    <a:pt x="439" y="876"/>
                  </a:lnTo>
                  <a:lnTo>
                    <a:pt x="607" y="876"/>
                  </a:lnTo>
                  <a:lnTo>
                    <a:pt x="742" y="809"/>
                  </a:lnTo>
                  <a:lnTo>
                    <a:pt x="775" y="775"/>
                  </a:lnTo>
                  <a:lnTo>
                    <a:pt x="775" y="742"/>
                  </a:lnTo>
                  <a:lnTo>
                    <a:pt x="775" y="708"/>
                  </a:lnTo>
                  <a:lnTo>
                    <a:pt x="742" y="674"/>
                  </a:lnTo>
                  <a:lnTo>
                    <a:pt x="439" y="674"/>
                  </a:lnTo>
                  <a:lnTo>
                    <a:pt x="338" y="708"/>
                  </a:lnTo>
                  <a:lnTo>
                    <a:pt x="506" y="439"/>
                  </a:lnTo>
                  <a:lnTo>
                    <a:pt x="607" y="136"/>
                  </a:lnTo>
                  <a:lnTo>
                    <a:pt x="607" y="68"/>
                  </a:lnTo>
                  <a:lnTo>
                    <a:pt x="540"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91" name="Google Shape;491;p12"/>
            <p:cNvSpPr/>
            <p:nvPr/>
          </p:nvSpPr>
          <p:spPr>
            <a:xfrm>
              <a:off x="5278750" y="2395400"/>
              <a:ext cx="57275" cy="62300"/>
            </a:xfrm>
            <a:custGeom>
              <a:rect b="b" l="l" r="r" t="t"/>
              <a:pathLst>
                <a:path extrusionOk="0" h="2492" w="2291">
                  <a:moveTo>
                    <a:pt x="236" y="0"/>
                  </a:moveTo>
                  <a:lnTo>
                    <a:pt x="102" y="34"/>
                  </a:lnTo>
                  <a:lnTo>
                    <a:pt x="1" y="68"/>
                  </a:lnTo>
                  <a:lnTo>
                    <a:pt x="1" y="101"/>
                  </a:lnTo>
                  <a:lnTo>
                    <a:pt x="68" y="169"/>
                  </a:lnTo>
                  <a:lnTo>
                    <a:pt x="169" y="202"/>
                  </a:lnTo>
                  <a:lnTo>
                    <a:pt x="371" y="270"/>
                  </a:lnTo>
                  <a:lnTo>
                    <a:pt x="2088" y="270"/>
                  </a:lnTo>
                  <a:lnTo>
                    <a:pt x="2054" y="472"/>
                  </a:lnTo>
                  <a:lnTo>
                    <a:pt x="2054" y="707"/>
                  </a:lnTo>
                  <a:lnTo>
                    <a:pt x="2054" y="1145"/>
                  </a:lnTo>
                  <a:lnTo>
                    <a:pt x="2054" y="1717"/>
                  </a:lnTo>
                  <a:lnTo>
                    <a:pt x="2054" y="1987"/>
                  </a:lnTo>
                  <a:lnTo>
                    <a:pt x="2088" y="2256"/>
                  </a:lnTo>
                  <a:lnTo>
                    <a:pt x="910" y="2222"/>
                  </a:lnTo>
                  <a:lnTo>
                    <a:pt x="506" y="2189"/>
                  </a:lnTo>
                  <a:lnTo>
                    <a:pt x="304" y="2222"/>
                  </a:lnTo>
                  <a:lnTo>
                    <a:pt x="203" y="2256"/>
                  </a:lnTo>
                  <a:lnTo>
                    <a:pt x="135" y="2323"/>
                  </a:lnTo>
                  <a:lnTo>
                    <a:pt x="203" y="2391"/>
                  </a:lnTo>
                  <a:lnTo>
                    <a:pt x="304" y="2458"/>
                  </a:lnTo>
                  <a:lnTo>
                    <a:pt x="506" y="2492"/>
                  </a:lnTo>
                  <a:lnTo>
                    <a:pt x="2256" y="2492"/>
                  </a:lnTo>
                  <a:lnTo>
                    <a:pt x="2290" y="2424"/>
                  </a:lnTo>
                  <a:lnTo>
                    <a:pt x="2290" y="2357"/>
                  </a:lnTo>
                  <a:lnTo>
                    <a:pt x="2290" y="2290"/>
                  </a:lnTo>
                  <a:lnTo>
                    <a:pt x="2290" y="2020"/>
                  </a:lnTo>
                  <a:lnTo>
                    <a:pt x="2290" y="1717"/>
                  </a:lnTo>
                  <a:lnTo>
                    <a:pt x="2290" y="1145"/>
                  </a:lnTo>
                  <a:lnTo>
                    <a:pt x="2290" y="707"/>
                  </a:lnTo>
                  <a:lnTo>
                    <a:pt x="2290" y="472"/>
                  </a:lnTo>
                  <a:lnTo>
                    <a:pt x="2256" y="236"/>
                  </a:lnTo>
                  <a:lnTo>
                    <a:pt x="2290" y="202"/>
                  </a:lnTo>
                  <a:lnTo>
                    <a:pt x="2290" y="135"/>
                  </a:lnTo>
                  <a:lnTo>
                    <a:pt x="2256" y="68"/>
                  </a:lnTo>
                  <a:lnTo>
                    <a:pt x="2189" y="34"/>
                  </a:lnTo>
                  <a:lnTo>
                    <a:pt x="943" y="34"/>
                  </a:lnTo>
                  <a:lnTo>
                    <a:pt x="472"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92" name="Google Shape;492;p12"/>
            <p:cNvSpPr/>
            <p:nvPr/>
          </p:nvSpPr>
          <p:spPr>
            <a:xfrm>
              <a:off x="5298950" y="2424000"/>
              <a:ext cx="18550" cy="26975"/>
            </a:xfrm>
            <a:custGeom>
              <a:rect b="b" l="l" r="r" t="t"/>
              <a:pathLst>
                <a:path extrusionOk="0" h="1079" w="742">
                  <a:moveTo>
                    <a:pt x="337" y="1"/>
                  </a:moveTo>
                  <a:lnTo>
                    <a:pt x="236" y="35"/>
                  </a:lnTo>
                  <a:lnTo>
                    <a:pt x="135" y="102"/>
                  </a:lnTo>
                  <a:lnTo>
                    <a:pt x="34" y="203"/>
                  </a:lnTo>
                  <a:lnTo>
                    <a:pt x="1" y="237"/>
                  </a:lnTo>
                  <a:lnTo>
                    <a:pt x="34" y="304"/>
                  </a:lnTo>
                  <a:lnTo>
                    <a:pt x="68" y="338"/>
                  </a:lnTo>
                  <a:lnTo>
                    <a:pt x="135" y="304"/>
                  </a:lnTo>
                  <a:lnTo>
                    <a:pt x="236" y="237"/>
                  </a:lnTo>
                  <a:lnTo>
                    <a:pt x="337" y="203"/>
                  </a:lnTo>
                  <a:lnTo>
                    <a:pt x="371" y="169"/>
                  </a:lnTo>
                  <a:lnTo>
                    <a:pt x="438" y="203"/>
                  </a:lnTo>
                  <a:lnTo>
                    <a:pt x="438" y="237"/>
                  </a:lnTo>
                  <a:lnTo>
                    <a:pt x="472" y="304"/>
                  </a:lnTo>
                  <a:lnTo>
                    <a:pt x="371" y="371"/>
                  </a:lnTo>
                  <a:lnTo>
                    <a:pt x="270" y="506"/>
                  </a:lnTo>
                  <a:lnTo>
                    <a:pt x="169" y="674"/>
                  </a:lnTo>
                  <a:lnTo>
                    <a:pt x="169" y="708"/>
                  </a:lnTo>
                  <a:lnTo>
                    <a:pt x="203" y="775"/>
                  </a:lnTo>
                  <a:lnTo>
                    <a:pt x="472" y="775"/>
                  </a:lnTo>
                  <a:lnTo>
                    <a:pt x="472" y="910"/>
                  </a:lnTo>
                  <a:lnTo>
                    <a:pt x="203" y="910"/>
                  </a:lnTo>
                  <a:lnTo>
                    <a:pt x="169" y="944"/>
                  </a:lnTo>
                  <a:lnTo>
                    <a:pt x="169" y="1011"/>
                  </a:lnTo>
                  <a:lnTo>
                    <a:pt x="236" y="1045"/>
                  </a:lnTo>
                  <a:lnTo>
                    <a:pt x="337" y="1078"/>
                  </a:lnTo>
                  <a:lnTo>
                    <a:pt x="506" y="1078"/>
                  </a:lnTo>
                  <a:lnTo>
                    <a:pt x="607" y="1045"/>
                  </a:lnTo>
                  <a:lnTo>
                    <a:pt x="674" y="977"/>
                  </a:lnTo>
                  <a:lnTo>
                    <a:pt x="708" y="910"/>
                  </a:lnTo>
                  <a:lnTo>
                    <a:pt x="741" y="843"/>
                  </a:lnTo>
                  <a:lnTo>
                    <a:pt x="708" y="708"/>
                  </a:lnTo>
                  <a:lnTo>
                    <a:pt x="640" y="641"/>
                  </a:lnTo>
                  <a:lnTo>
                    <a:pt x="539" y="607"/>
                  </a:lnTo>
                  <a:lnTo>
                    <a:pt x="438" y="573"/>
                  </a:lnTo>
                  <a:lnTo>
                    <a:pt x="539" y="472"/>
                  </a:lnTo>
                  <a:lnTo>
                    <a:pt x="607" y="371"/>
                  </a:lnTo>
                  <a:lnTo>
                    <a:pt x="640" y="270"/>
                  </a:lnTo>
                  <a:lnTo>
                    <a:pt x="607" y="136"/>
                  </a:lnTo>
                  <a:lnTo>
                    <a:pt x="573" y="68"/>
                  </a:lnTo>
                  <a:lnTo>
                    <a:pt x="472" y="35"/>
                  </a:lnTo>
                  <a:lnTo>
                    <a:pt x="405"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93" name="Google Shape;493;p12"/>
            <p:cNvSpPr/>
            <p:nvPr/>
          </p:nvSpPr>
          <p:spPr>
            <a:xfrm>
              <a:off x="5273700" y="2397075"/>
              <a:ext cx="7600" cy="60625"/>
            </a:xfrm>
            <a:custGeom>
              <a:rect b="b" l="l" r="r" t="t"/>
              <a:pathLst>
                <a:path extrusionOk="0" h="2425" w="304">
                  <a:moveTo>
                    <a:pt x="102" y="1"/>
                  </a:moveTo>
                  <a:lnTo>
                    <a:pt x="68" y="34"/>
                  </a:lnTo>
                  <a:lnTo>
                    <a:pt x="34" y="304"/>
                  </a:lnTo>
                  <a:lnTo>
                    <a:pt x="1" y="573"/>
                  </a:lnTo>
                  <a:lnTo>
                    <a:pt x="34" y="1112"/>
                  </a:lnTo>
                  <a:lnTo>
                    <a:pt x="34" y="1751"/>
                  </a:lnTo>
                  <a:lnTo>
                    <a:pt x="68" y="2054"/>
                  </a:lnTo>
                  <a:lnTo>
                    <a:pt x="135" y="2357"/>
                  </a:lnTo>
                  <a:lnTo>
                    <a:pt x="169" y="2425"/>
                  </a:lnTo>
                  <a:lnTo>
                    <a:pt x="203" y="2425"/>
                  </a:lnTo>
                  <a:lnTo>
                    <a:pt x="236" y="2391"/>
                  </a:lnTo>
                  <a:lnTo>
                    <a:pt x="270" y="2357"/>
                  </a:lnTo>
                  <a:lnTo>
                    <a:pt x="304" y="2054"/>
                  </a:lnTo>
                  <a:lnTo>
                    <a:pt x="270" y="1718"/>
                  </a:lnTo>
                  <a:lnTo>
                    <a:pt x="236" y="1112"/>
                  </a:lnTo>
                  <a:lnTo>
                    <a:pt x="236" y="573"/>
                  </a:lnTo>
                  <a:lnTo>
                    <a:pt x="203" y="304"/>
                  </a:lnTo>
                  <a:lnTo>
                    <a:pt x="169" y="34"/>
                  </a:lnTo>
                  <a:lnTo>
                    <a:pt x="169"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94" name="Google Shape;494;p12"/>
            <p:cNvSpPr/>
            <p:nvPr/>
          </p:nvSpPr>
          <p:spPr>
            <a:xfrm>
              <a:off x="5206375" y="2345725"/>
              <a:ext cx="69050" cy="47175"/>
            </a:xfrm>
            <a:custGeom>
              <a:rect b="b" l="l" r="r" t="t"/>
              <a:pathLst>
                <a:path extrusionOk="0" h="1887" w="2762">
                  <a:moveTo>
                    <a:pt x="1414" y="1"/>
                  </a:moveTo>
                  <a:lnTo>
                    <a:pt x="1078" y="34"/>
                  </a:lnTo>
                  <a:lnTo>
                    <a:pt x="741" y="68"/>
                  </a:lnTo>
                  <a:lnTo>
                    <a:pt x="404" y="102"/>
                  </a:lnTo>
                  <a:lnTo>
                    <a:pt x="101" y="203"/>
                  </a:lnTo>
                  <a:lnTo>
                    <a:pt x="34" y="169"/>
                  </a:lnTo>
                  <a:lnTo>
                    <a:pt x="0" y="237"/>
                  </a:lnTo>
                  <a:lnTo>
                    <a:pt x="0" y="607"/>
                  </a:lnTo>
                  <a:lnTo>
                    <a:pt x="34" y="1011"/>
                  </a:lnTo>
                  <a:lnTo>
                    <a:pt x="34" y="1348"/>
                  </a:lnTo>
                  <a:lnTo>
                    <a:pt x="101" y="1684"/>
                  </a:lnTo>
                  <a:lnTo>
                    <a:pt x="135" y="1718"/>
                  </a:lnTo>
                  <a:lnTo>
                    <a:pt x="236" y="1718"/>
                  </a:lnTo>
                  <a:lnTo>
                    <a:pt x="236" y="1651"/>
                  </a:lnTo>
                  <a:lnTo>
                    <a:pt x="236" y="1280"/>
                  </a:lnTo>
                  <a:lnTo>
                    <a:pt x="202" y="876"/>
                  </a:lnTo>
                  <a:lnTo>
                    <a:pt x="169" y="573"/>
                  </a:lnTo>
                  <a:lnTo>
                    <a:pt x="101" y="237"/>
                  </a:lnTo>
                  <a:lnTo>
                    <a:pt x="438" y="270"/>
                  </a:lnTo>
                  <a:lnTo>
                    <a:pt x="741" y="304"/>
                  </a:lnTo>
                  <a:lnTo>
                    <a:pt x="1347" y="270"/>
                  </a:lnTo>
                  <a:lnTo>
                    <a:pt x="1987" y="270"/>
                  </a:lnTo>
                  <a:lnTo>
                    <a:pt x="2290" y="304"/>
                  </a:lnTo>
                  <a:lnTo>
                    <a:pt x="2593" y="338"/>
                  </a:lnTo>
                  <a:lnTo>
                    <a:pt x="2559" y="540"/>
                  </a:lnTo>
                  <a:lnTo>
                    <a:pt x="2525" y="775"/>
                  </a:lnTo>
                  <a:lnTo>
                    <a:pt x="2525" y="1213"/>
                  </a:lnTo>
                  <a:lnTo>
                    <a:pt x="2559" y="1684"/>
                  </a:lnTo>
                  <a:lnTo>
                    <a:pt x="2559" y="1684"/>
                  </a:lnTo>
                  <a:lnTo>
                    <a:pt x="2256" y="1651"/>
                  </a:lnTo>
                  <a:lnTo>
                    <a:pt x="1414" y="1651"/>
                  </a:lnTo>
                  <a:lnTo>
                    <a:pt x="842" y="1583"/>
                  </a:lnTo>
                  <a:lnTo>
                    <a:pt x="539" y="1583"/>
                  </a:lnTo>
                  <a:lnTo>
                    <a:pt x="270" y="1651"/>
                  </a:lnTo>
                  <a:lnTo>
                    <a:pt x="505" y="1752"/>
                  </a:lnTo>
                  <a:lnTo>
                    <a:pt x="741" y="1785"/>
                  </a:lnTo>
                  <a:lnTo>
                    <a:pt x="1280" y="1819"/>
                  </a:lnTo>
                  <a:lnTo>
                    <a:pt x="1583" y="1853"/>
                  </a:lnTo>
                  <a:lnTo>
                    <a:pt x="1953" y="1886"/>
                  </a:lnTo>
                  <a:lnTo>
                    <a:pt x="2290" y="1853"/>
                  </a:lnTo>
                  <a:lnTo>
                    <a:pt x="2593" y="1785"/>
                  </a:lnTo>
                  <a:lnTo>
                    <a:pt x="2694" y="1785"/>
                  </a:lnTo>
                  <a:lnTo>
                    <a:pt x="2727" y="1752"/>
                  </a:lnTo>
                  <a:lnTo>
                    <a:pt x="2727" y="1718"/>
                  </a:lnTo>
                  <a:lnTo>
                    <a:pt x="2694" y="876"/>
                  </a:lnTo>
                  <a:lnTo>
                    <a:pt x="2727" y="607"/>
                  </a:lnTo>
                  <a:lnTo>
                    <a:pt x="2727" y="338"/>
                  </a:lnTo>
                  <a:lnTo>
                    <a:pt x="2761" y="304"/>
                  </a:lnTo>
                  <a:lnTo>
                    <a:pt x="2761" y="237"/>
                  </a:lnTo>
                  <a:lnTo>
                    <a:pt x="2761" y="169"/>
                  </a:lnTo>
                  <a:lnTo>
                    <a:pt x="2694" y="135"/>
                  </a:lnTo>
                  <a:lnTo>
                    <a:pt x="2391" y="68"/>
                  </a:lnTo>
                  <a:lnTo>
                    <a:pt x="2054" y="34"/>
                  </a:lnTo>
                  <a:lnTo>
                    <a:pt x="1414"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95" name="Google Shape;495;p12"/>
            <p:cNvSpPr/>
            <p:nvPr/>
          </p:nvSpPr>
          <p:spPr>
            <a:xfrm>
              <a:off x="5190375" y="2485450"/>
              <a:ext cx="20225" cy="26125"/>
            </a:xfrm>
            <a:custGeom>
              <a:rect b="b" l="l" r="r" t="t"/>
              <a:pathLst>
                <a:path extrusionOk="0" h="1045" w="809">
                  <a:moveTo>
                    <a:pt x="472" y="236"/>
                  </a:moveTo>
                  <a:lnTo>
                    <a:pt x="506" y="270"/>
                  </a:lnTo>
                  <a:lnTo>
                    <a:pt x="506" y="371"/>
                  </a:lnTo>
                  <a:lnTo>
                    <a:pt x="472" y="438"/>
                  </a:lnTo>
                  <a:lnTo>
                    <a:pt x="438" y="506"/>
                  </a:lnTo>
                  <a:lnTo>
                    <a:pt x="371" y="539"/>
                  </a:lnTo>
                  <a:lnTo>
                    <a:pt x="236" y="573"/>
                  </a:lnTo>
                  <a:lnTo>
                    <a:pt x="236" y="438"/>
                  </a:lnTo>
                  <a:lnTo>
                    <a:pt x="304" y="337"/>
                  </a:lnTo>
                  <a:lnTo>
                    <a:pt x="371" y="270"/>
                  </a:lnTo>
                  <a:lnTo>
                    <a:pt x="405" y="270"/>
                  </a:lnTo>
                  <a:lnTo>
                    <a:pt x="472" y="236"/>
                  </a:lnTo>
                  <a:close/>
                  <a:moveTo>
                    <a:pt x="438" y="1"/>
                  </a:moveTo>
                  <a:lnTo>
                    <a:pt x="337" y="34"/>
                  </a:lnTo>
                  <a:lnTo>
                    <a:pt x="236" y="102"/>
                  </a:lnTo>
                  <a:lnTo>
                    <a:pt x="169" y="169"/>
                  </a:lnTo>
                  <a:lnTo>
                    <a:pt x="68" y="337"/>
                  </a:lnTo>
                  <a:lnTo>
                    <a:pt x="1" y="506"/>
                  </a:lnTo>
                  <a:lnTo>
                    <a:pt x="1" y="674"/>
                  </a:lnTo>
                  <a:lnTo>
                    <a:pt x="68" y="741"/>
                  </a:lnTo>
                  <a:lnTo>
                    <a:pt x="135" y="809"/>
                  </a:lnTo>
                  <a:lnTo>
                    <a:pt x="304" y="809"/>
                  </a:lnTo>
                  <a:lnTo>
                    <a:pt x="438" y="741"/>
                  </a:lnTo>
                  <a:lnTo>
                    <a:pt x="438" y="809"/>
                  </a:lnTo>
                  <a:lnTo>
                    <a:pt x="506" y="876"/>
                  </a:lnTo>
                  <a:lnTo>
                    <a:pt x="539" y="943"/>
                  </a:lnTo>
                  <a:lnTo>
                    <a:pt x="708" y="1044"/>
                  </a:lnTo>
                  <a:lnTo>
                    <a:pt x="775" y="1044"/>
                  </a:lnTo>
                  <a:lnTo>
                    <a:pt x="809" y="977"/>
                  </a:lnTo>
                  <a:lnTo>
                    <a:pt x="775" y="943"/>
                  </a:lnTo>
                  <a:lnTo>
                    <a:pt x="674" y="842"/>
                  </a:lnTo>
                  <a:lnTo>
                    <a:pt x="607" y="775"/>
                  </a:lnTo>
                  <a:lnTo>
                    <a:pt x="539" y="674"/>
                  </a:lnTo>
                  <a:lnTo>
                    <a:pt x="640" y="607"/>
                  </a:lnTo>
                  <a:lnTo>
                    <a:pt x="674" y="506"/>
                  </a:lnTo>
                  <a:lnTo>
                    <a:pt x="741" y="405"/>
                  </a:lnTo>
                  <a:lnTo>
                    <a:pt x="741" y="304"/>
                  </a:lnTo>
                  <a:lnTo>
                    <a:pt x="741" y="203"/>
                  </a:lnTo>
                  <a:lnTo>
                    <a:pt x="708" y="135"/>
                  </a:lnTo>
                  <a:lnTo>
                    <a:pt x="640" y="68"/>
                  </a:lnTo>
                  <a:lnTo>
                    <a:pt x="573"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96" name="Google Shape;496;p12"/>
            <p:cNvSpPr/>
            <p:nvPr/>
          </p:nvSpPr>
          <p:spPr>
            <a:xfrm>
              <a:off x="5341875" y="2489675"/>
              <a:ext cx="14350" cy="4225"/>
            </a:xfrm>
            <a:custGeom>
              <a:rect b="b" l="l" r="r" t="t"/>
              <a:pathLst>
                <a:path extrusionOk="0" h="169" w="574">
                  <a:moveTo>
                    <a:pt x="35" y="0"/>
                  </a:moveTo>
                  <a:lnTo>
                    <a:pt x="1" y="34"/>
                  </a:lnTo>
                  <a:lnTo>
                    <a:pt x="35" y="101"/>
                  </a:lnTo>
                  <a:lnTo>
                    <a:pt x="68" y="135"/>
                  </a:lnTo>
                  <a:lnTo>
                    <a:pt x="203" y="168"/>
                  </a:lnTo>
                  <a:lnTo>
                    <a:pt x="439" y="168"/>
                  </a:lnTo>
                  <a:lnTo>
                    <a:pt x="540" y="135"/>
                  </a:lnTo>
                  <a:lnTo>
                    <a:pt x="573" y="101"/>
                  </a:lnTo>
                  <a:lnTo>
                    <a:pt x="573" y="67"/>
                  </a:lnTo>
                  <a:lnTo>
                    <a:pt x="540" y="34"/>
                  </a:lnTo>
                  <a:lnTo>
                    <a:pt x="506"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97" name="Google Shape;497;p12"/>
            <p:cNvSpPr/>
            <p:nvPr/>
          </p:nvSpPr>
          <p:spPr>
            <a:xfrm>
              <a:off x="5312425" y="2465250"/>
              <a:ext cx="64825" cy="62325"/>
            </a:xfrm>
            <a:custGeom>
              <a:rect b="b" l="l" r="r" t="t"/>
              <a:pathLst>
                <a:path extrusionOk="0" h="2493" w="2593">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4"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4" y="2492"/>
                  </a:lnTo>
                  <a:lnTo>
                    <a:pt x="2391" y="2458"/>
                  </a:lnTo>
                  <a:lnTo>
                    <a:pt x="2458" y="2425"/>
                  </a:lnTo>
                  <a:lnTo>
                    <a:pt x="2492" y="2458"/>
                  </a:lnTo>
                  <a:lnTo>
                    <a:pt x="2526" y="2458"/>
                  </a:lnTo>
                  <a:lnTo>
                    <a:pt x="2559" y="2425"/>
                  </a:lnTo>
                  <a:lnTo>
                    <a:pt x="2593" y="2155"/>
                  </a:lnTo>
                  <a:lnTo>
                    <a:pt x="2593" y="1886"/>
                  </a:lnTo>
                  <a:lnTo>
                    <a:pt x="2593" y="1347"/>
                  </a:lnTo>
                  <a:lnTo>
                    <a:pt x="2593" y="708"/>
                  </a:lnTo>
                  <a:lnTo>
                    <a:pt x="2593" y="405"/>
                  </a:lnTo>
                  <a:lnTo>
                    <a:pt x="2559" y="68"/>
                  </a:lnTo>
                  <a:lnTo>
                    <a:pt x="2526" y="34"/>
                  </a:lnTo>
                  <a:lnTo>
                    <a:pt x="2458" y="34"/>
                  </a:lnTo>
                  <a:lnTo>
                    <a:pt x="2458" y="68"/>
                  </a:lnTo>
                  <a:lnTo>
                    <a:pt x="2425" y="169"/>
                  </a:lnTo>
                  <a:lnTo>
                    <a:pt x="1852" y="102"/>
                  </a:lnTo>
                  <a:lnTo>
                    <a:pt x="1246" y="34"/>
                  </a:lnTo>
                  <a:lnTo>
                    <a:pt x="707"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98" name="Google Shape;498;p12"/>
            <p:cNvSpPr/>
            <p:nvPr/>
          </p:nvSpPr>
          <p:spPr>
            <a:xfrm>
              <a:off x="5337675" y="2490500"/>
              <a:ext cx="16850" cy="20225"/>
            </a:xfrm>
            <a:custGeom>
              <a:rect b="b" l="l" r="r" t="t"/>
              <a:pathLst>
                <a:path extrusionOk="0" h="809" w="674">
                  <a:moveTo>
                    <a:pt x="101" y="1"/>
                  </a:moveTo>
                  <a:lnTo>
                    <a:pt x="101" y="34"/>
                  </a:lnTo>
                  <a:lnTo>
                    <a:pt x="68" y="337"/>
                  </a:lnTo>
                  <a:lnTo>
                    <a:pt x="34" y="640"/>
                  </a:lnTo>
                  <a:lnTo>
                    <a:pt x="68" y="674"/>
                  </a:lnTo>
                  <a:lnTo>
                    <a:pt x="101" y="674"/>
                  </a:lnTo>
                  <a:lnTo>
                    <a:pt x="34" y="708"/>
                  </a:lnTo>
                  <a:lnTo>
                    <a:pt x="0" y="708"/>
                  </a:lnTo>
                  <a:lnTo>
                    <a:pt x="0" y="741"/>
                  </a:lnTo>
                  <a:lnTo>
                    <a:pt x="169" y="809"/>
                  </a:lnTo>
                  <a:lnTo>
                    <a:pt x="371" y="809"/>
                  </a:lnTo>
                  <a:lnTo>
                    <a:pt x="539" y="775"/>
                  </a:lnTo>
                  <a:lnTo>
                    <a:pt x="607" y="775"/>
                  </a:lnTo>
                  <a:lnTo>
                    <a:pt x="640" y="708"/>
                  </a:lnTo>
                  <a:lnTo>
                    <a:pt x="674" y="674"/>
                  </a:lnTo>
                  <a:lnTo>
                    <a:pt x="640" y="640"/>
                  </a:lnTo>
                  <a:lnTo>
                    <a:pt x="573" y="607"/>
                  </a:lnTo>
                  <a:lnTo>
                    <a:pt x="506" y="607"/>
                  </a:lnTo>
                  <a:lnTo>
                    <a:pt x="371" y="640"/>
                  </a:lnTo>
                  <a:lnTo>
                    <a:pt x="169" y="674"/>
                  </a:lnTo>
                  <a:lnTo>
                    <a:pt x="203" y="640"/>
                  </a:lnTo>
                  <a:lnTo>
                    <a:pt x="203" y="405"/>
                  </a:lnTo>
                  <a:lnTo>
                    <a:pt x="236" y="405"/>
                  </a:lnTo>
                  <a:lnTo>
                    <a:pt x="304" y="438"/>
                  </a:lnTo>
                  <a:lnTo>
                    <a:pt x="438" y="438"/>
                  </a:lnTo>
                  <a:lnTo>
                    <a:pt x="506" y="405"/>
                  </a:lnTo>
                  <a:lnTo>
                    <a:pt x="539" y="371"/>
                  </a:lnTo>
                  <a:lnTo>
                    <a:pt x="539" y="304"/>
                  </a:lnTo>
                  <a:lnTo>
                    <a:pt x="506" y="270"/>
                  </a:lnTo>
                  <a:lnTo>
                    <a:pt x="405" y="236"/>
                  </a:lnTo>
                  <a:lnTo>
                    <a:pt x="236" y="236"/>
                  </a:lnTo>
                  <a:lnTo>
                    <a:pt x="169" y="270"/>
                  </a:lnTo>
                  <a:lnTo>
                    <a:pt x="169" y="34"/>
                  </a:lnTo>
                  <a:lnTo>
                    <a:pt x="135"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99" name="Google Shape;499;p12"/>
            <p:cNvSpPr/>
            <p:nvPr/>
          </p:nvSpPr>
          <p:spPr>
            <a:xfrm>
              <a:off x="5367125" y="2425700"/>
              <a:ext cx="20225" cy="22750"/>
            </a:xfrm>
            <a:custGeom>
              <a:rect b="b" l="l" r="r" t="t"/>
              <a:pathLst>
                <a:path extrusionOk="0" h="910" w="809">
                  <a:moveTo>
                    <a:pt x="439" y="0"/>
                  </a:moveTo>
                  <a:lnTo>
                    <a:pt x="304" y="101"/>
                  </a:lnTo>
                  <a:lnTo>
                    <a:pt x="203" y="270"/>
                  </a:lnTo>
                  <a:lnTo>
                    <a:pt x="35" y="573"/>
                  </a:lnTo>
                  <a:lnTo>
                    <a:pt x="1" y="640"/>
                  </a:lnTo>
                  <a:lnTo>
                    <a:pt x="35" y="674"/>
                  </a:lnTo>
                  <a:lnTo>
                    <a:pt x="68" y="707"/>
                  </a:lnTo>
                  <a:lnTo>
                    <a:pt x="102" y="741"/>
                  </a:lnTo>
                  <a:lnTo>
                    <a:pt x="573" y="741"/>
                  </a:lnTo>
                  <a:lnTo>
                    <a:pt x="573" y="808"/>
                  </a:lnTo>
                  <a:lnTo>
                    <a:pt x="641" y="909"/>
                  </a:lnTo>
                  <a:lnTo>
                    <a:pt x="674" y="909"/>
                  </a:lnTo>
                  <a:lnTo>
                    <a:pt x="708" y="876"/>
                  </a:lnTo>
                  <a:lnTo>
                    <a:pt x="742" y="808"/>
                  </a:lnTo>
                  <a:lnTo>
                    <a:pt x="742" y="707"/>
                  </a:lnTo>
                  <a:lnTo>
                    <a:pt x="775" y="674"/>
                  </a:lnTo>
                  <a:lnTo>
                    <a:pt x="809" y="640"/>
                  </a:lnTo>
                  <a:lnTo>
                    <a:pt x="809" y="573"/>
                  </a:lnTo>
                  <a:lnTo>
                    <a:pt x="742" y="505"/>
                  </a:lnTo>
                  <a:lnTo>
                    <a:pt x="775" y="337"/>
                  </a:lnTo>
                  <a:lnTo>
                    <a:pt x="775" y="303"/>
                  </a:lnTo>
                  <a:lnTo>
                    <a:pt x="742" y="303"/>
                  </a:lnTo>
                  <a:lnTo>
                    <a:pt x="607" y="505"/>
                  </a:lnTo>
                  <a:lnTo>
                    <a:pt x="270" y="539"/>
                  </a:lnTo>
                  <a:lnTo>
                    <a:pt x="405" y="303"/>
                  </a:lnTo>
                  <a:lnTo>
                    <a:pt x="506" y="34"/>
                  </a:lnTo>
                  <a:lnTo>
                    <a:pt x="506"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00" name="Google Shape;500;p12"/>
            <p:cNvSpPr/>
            <p:nvPr/>
          </p:nvSpPr>
          <p:spPr>
            <a:xfrm>
              <a:off x="5441200" y="2428225"/>
              <a:ext cx="18550" cy="24425"/>
            </a:xfrm>
            <a:custGeom>
              <a:rect b="b" l="l" r="r" t="t"/>
              <a:pathLst>
                <a:path extrusionOk="0" h="977" w="742">
                  <a:moveTo>
                    <a:pt x="539" y="0"/>
                  </a:moveTo>
                  <a:lnTo>
                    <a:pt x="405" y="34"/>
                  </a:lnTo>
                  <a:lnTo>
                    <a:pt x="102" y="135"/>
                  </a:lnTo>
                  <a:lnTo>
                    <a:pt x="68" y="202"/>
                  </a:lnTo>
                  <a:lnTo>
                    <a:pt x="68" y="236"/>
                  </a:lnTo>
                  <a:lnTo>
                    <a:pt x="169" y="539"/>
                  </a:lnTo>
                  <a:lnTo>
                    <a:pt x="203" y="606"/>
                  </a:lnTo>
                  <a:lnTo>
                    <a:pt x="304" y="606"/>
                  </a:lnTo>
                  <a:lnTo>
                    <a:pt x="405" y="539"/>
                  </a:lnTo>
                  <a:lnTo>
                    <a:pt x="472" y="539"/>
                  </a:lnTo>
                  <a:lnTo>
                    <a:pt x="539" y="573"/>
                  </a:lnTo>
                  <a:lnTo>
                    <a:pt x="573" y="640"/>
                  </a:lnTo>
                  <a:lnTo>
                    <a:pt x="573" y="674"/>
                  </a:lnTo>
                  <a:lnTo>
                    <a:pt x="472" y="707"/>
                  </a:lnTo>
                  <a:lnTo>
                    <a:pt x="270" y="741"/>
                  </a:lnTo>
                  <a:lnTo>
                    <a:pt x="102" y="775"/>
                  </a:lnTo>
                  <a:lnTo>
                    <a:pt x="34" y="808"/>
                  </a:lnTo>
                  <a:lnTo>
                    <a:pt x="1" y="876"/>
                  </a:lnTo>
                  <a:lnTo>
                    <a:pt x="1" y="943"/>
                  </a:lnTo>
                  <a:lnTo>
                    <a:pt x="34" y="977"/>
                  </a:lnTo>
                  <a:lnTo>
                    <a:pt x="102" y="977"/>
                  </a:lnTo>
                  <a:lnTo>
                    <a:pt x="169" y="943"/>
                  </a:lnTo>
                  <a:lnTo>
                    <a:pt x="270" y="909"/>
                  </a:lnTo>
                  <a:lnTo>
                    <a:pt x="438" y="909"/>
                  </a:lnTo>
                  <a:lnTo>
                    <a:pt x="607" y="876"/>
                  </a:lnTo>
                  <a:lnTo>
                    <a:pt x="674" y="808"/>
                  </a:lnTo>
                  <a:lnTo>
                    <a:pt x="708" y="741"/>
                  </a:lnTo>
                  <a:lnTo>
                    <a:pt x="741" y="674"/>
                  </a:lnTo>
                  <a:lnTo>
                    <a:pt x="741" y="573"/>
                  </a:lnTo>
                  <a:lnTo>
                    <a:pt x="674" y="505"/>
                  </a:lnTo>
                  <a:lnTo>
                    <a:pt x="640" y="438"/>
                  </a:lnTo>
                  <a:lnTo>
                    <a:pt x="539" y="404"/>
                  </a:lnTo>
                  <a:lnTo>
                    <a:pt x="472" y="371"/>
                  </a:lnTo>
                  <a:lnTo>
                    <a:pt x="304" y="404"/>
                  </a:lnTo>
                  <a:lnTo>
                    <a:pt x="270" y="270"/>
                  </a:lnTo>
                  <a:lnTo>
                    <a:pt x="506" y="202"/>
                  </a:lnTo>
                  <a:lnTo>
                    <a:pt x="708" y="101"/>
                  </a:lnTo>
                  <a:lnTo>
                    <a:pt x="741" y="68"/>
                  </a:lnTo>
                  <a:lnTo>
                    <a:pt x="708" y="34"/>
                  </a:lnTo>
                  <a:lnTo>
                    <a:pt x="539"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01" name="Google Shape;501;p12"/>
            <p:cNvSpPr/>
            <p:nvPr/>
          </p:nvSpPr>
          <p:spPr>
            <a:xfrm>
              <a:off x="5803125" y="2430750"/>
              <a:ext cx="16025" cy="18525"/>
            </a:xfrm>
            <a:custGeom>
              <a:rect b="b" l="l" r="r" t="t"/>
              <a:pathLst>
                <a:path extrusionOk="0" h="741" w="641">
                  <a:moveTo>
                    <a:pt x="405" y="371"/>
                  </a:moveTo>
                  <a:lnTo>
                    <a:pt x="371" y="438"/>
                  </a:lnTo>
                  <a:lnTo>
                    <a:pt x="338" y="505"/>
                  </a:lnTo>
                  <a:lnTo>
                    <a:pt x="270" y="539"/>
                  </a:lnTo>
                  <a:lnTo>
                    <a:pt x="203" y="539"/>
                  </a:lnTo>
                  <a:lnTo>
                    <a:pt x="169" y="505"/>
                  </a:lnTo>
                  <a:lnTo>
                    <a:pt x="203" y="472"/>
                  </a:lnTo>
                  <a:lnTo>
                    <a:pt x="237" y="438"/>
                  </a:lnTo>
                  <a:lnTo>
                    <a:pt x="338" y="371"/>
                  </a:lnTo>
                  <a:close/>
                  <a:moveTo>
                    <a:pt x="405" y="0"/>
                  </a:moveTo>
                  <a:lnTo>
                    <a:pt x="270" y="34"/>
                  </a:lnTo>
                  <a:lnTo>
                    <a:pt x="203" y="68"/>
                  </a:lnTo>
                  <a:lnTo>
                    <a:pt x="169" y="135"/>
                  </a:lnTo>
                  <a:lnTo>
                    <a:pt x="169" y="169"/>
                  </a:lnTo>
                  <a:lnTo>
                    <a:pt x="203" y="236"/>
                  </a:lnTo>
                  <a:lnTo>
                    <a:pt x="136" y="270"/>
                  </a:lnTo>
                  <a:lnTo>
                    <a:pt x="35" y="371"/>
                  </a:lnTo>
                  <a:lnTo>
                    <a:pt x="1" y="472"/>
                  </a:lnTo>
                  <a:lnTo>
                    <a:pt x="1" y="573"/>
                  </a:lnTo>
                  <a:lnTo>
                    <a:pt x="35" y="674"/>
                  </a:lnTo>
                  <a:lnTo>
                    <a:pt x="136" y="741"/>
                  </a:lnTo>
                  <a:lnTo>
                    <a:pt x="270" y="741"/>
                  </a:lnTo>
                  <a:lnTo>
                    <a:pt x="371" y="707"/>
                  </a:lnTo>
                  <a:lnTo>
                    <a:pt x="472" y="674"/>
                  </a:lnTo>
                  <a:lnTo>
                    <a:pt x="573" y="539"/>
                  </a:lnTo>
                  <a:lnTo>
                    <a:pt x="607" y="404"/>
                  </a:lnTo>
                  <a:lnTo>
                    <a:pt x="641" y="270"/>
                  </a:lnTo>
                  <a:lnTo>
                    <a:pt x="607" y="135"/>
                  </a:lnTo>
                  <a:lnTo>
                    <a:pt x="573" y="34"/>
                  </a:lnTo>
                  <a:lnTo>
                    <a:pt x="506"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02" name="Google Shape;502;p12"/>
            <p:cNvSpPr/>
            <p:nvPr/>
          </p:nvSpPr>
          <p:spPr>
            <a:xfrm>
              <a:off x="5667625" y="536075"/>
              <a:ext cx="5925" cy="14325"/>
            </a:xfrm>
            <a:custGeom>
              <a:rect b="b" l="l" r="r" t="t"/>
              <a:pathLst>
                <a:path extrusionOk="0" h="573" w="237">
                  <a:moveTo>
                    <a:pt x="135" y="0"/>
                  </a:moveTo>
                  <a:lnTo>
                    <a:pt x="101" y="34"/>
                  </a:lnTo>
                  <a:lnTo>
                    <a:pt x="0" y="236"/>
                  </a:lnTo>
                  <a:lnTo>
                    <a:pt x="0" y="371"/>
                  </a:lnTo>
                  <a:lnTo>
                    <a:pt x="0" y="506"/>
                  </a:lnTo>
                  <a:lnTo>
                    <a:pt x="34" y="539"/>
                  </a:lnTo>
                  <a:lnTo>
                    <a:pt x="68" y="573"/>
                  </a:lnTo>
                  <a:lnTo>
                    <a:pt x="101" y="539"/>
                  </a:lnTo>
                  <a:lnTo>
                    <a:pt x="169" y="506"/>
                  </a:lnTo>
                  <a:lnTo>
                    <a:pt x="169" y="438"/>
                  </a:lnTo>
                  <a:lnTo>
                    <a:pt x="202" y="337"/>
                  </a:lnTo>
                  <a:lnTo>
                    <a:pt x="236" y="101"/>
                  </a:lnTo>
                  <a:lnTo>
                    <a:pt x="236" y="34"/>
                  </a:lnTo>
                  <a:lnTo>
                    <a:pt x="202"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03" name="Google Shape;503;p12"/>
            <p:cNvSpPr/>
            <p:nvPr/>
          </p:nvSpPr>
          <p:spPr>
            <a:xfrm>
              <a:off x="5676875" y="508300"/>
              <a:ext cx="8450" cy="16850"/>
            </a:xfrm>
            <a:custGeom>
              <a:rect b="b" l="l" r="r" t="t"/>
              <a:pathLst>
                <a:path extrusionOk="0" h="674" w="338">
                  <a:moveTo>
                    <a:pt x="236" y="0"/>
                  </a:moveTo>
                  <a:lnTo>
                    <a:pt x="203" y="34"/>
                  </a:lnTo>
                  <a:lnTo>
                    <a:pt x="102" y="169"/>
                  </a:lnTo>
                  <a:lnTo>
                    <a:pt x="68" y="303"/>
                  </a:lnTo>
                  <a:lnTo>
                    <a:pt x="34" y="472"/>
                  </a:lnTo>
                  <a:lnTo>
                    <a:pt x="1" y="539"/>
                  </a:lnTo>
                  <a:lnTo>
                    <a:pt x="34" y="606"/>
                  </a:lnTo>
                  <a:lnTo>
                    <a:pt x="68" y="674"/>
                  </a:lnTo>
                  <a:lnTo>
                    <a:pt x="169" y="674"/>
                  </a:lnTo>
                  <a:lnTo>
                    <a:pt x="203" y="606"/>
                  </a:lnTo>
                  <a:lnTo>
                    <a:pt x="203" y="505"/>
                  </a:lnTo>
                  <a:lnTo>
                    <a:pt x="236" y="404"/>
                  </a:lnTo>
                  <a:lnTo>
                    <a:pt x="304" y="135"/>
                  </a:lnTo>
                  <a:lnTo>
                    <a:pt x="337" y="68"/>
                  </a:lnTo>
                  <a:lnTo>
                    <a:pt x="304" y="34"/>
                  </a:lnTo>
                  <a:lnTo>
                    <a:pt x="236"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04" name="Google Shape;504;p12"/>
            <p:cNvSpPr/>
            <p:nvPr/>
          </p:nvSpPr>
          <p:spPr>
            <a:xfrm>
              <a:off x="5631425" y="266725"/>
              <a:ext cx="519350" cy="436025"/>
            </a:xfrm>
            <a:custGeom>
              <a:rect b="b" l="l" r="r" t="t"/>
              <a:pathLst>
                <a:path extrusionOk="0" h="17441" w="20774">
                  <a:moveTo>
                    <a:pt x="5522" y="674"/>
                  </a:moveTo>
                  <a:lnTo>
                    <a:pt x="7239" y="1044"/>
                  </a:lnTo>
                  <a:lnTo>
                    <a:pt x="8956" y="1482"/>
                  </a:lnTo>
                  <a:lnTo>
                    <a:pt x="9832" y="1684"/>
                  </a:lnTo>
                  <a:lnTo>
                    <a:pt x="10673" y="1920"/>
                  </a:lnTo>
                  <a:lnTo>
                    <a:pt x="11515" y="2189"/>
                  </a:lnTo>
                  <a:lnTo>
                    <a:pt x="12357" y="2492"/>
                  </a:lnTo>
                  <a:lnTo>
                    <a:pt x="14310" y="3233"/>
                  </a:lnTo>
                  <a:lnTo>
                    <a:pt x="15286" y="3570"/>
                  </a:lnTo>
                  <a:lnTo>
                    <a:pt x="16296" y="3873"/>
                  </a:lnTo>
                  <a:lnTo>
                    <a:pt x="17474" y="4176"/>
                  </a:lnTo>
                  <a:lnTo>
                    <a:pt x="18653" y="4512"/>
                  </a:lnTo>
                  <a:lnTo>
                    <a:pt x="18518" y="4984"/>
                  </a:lnTo>
                  <a:lnTo>
                    <a:pt x="18451" y="5455"/>
                  </a:lnTo>
                  <a:lnTo>
                    <a:pt x="18350" y="6398"/>
                  </a:lnTo>
                  <a:lnTo>
                    <a:pt x="18316" y="6633"/>
                  </a:lnTo>
                  <a:lnTo>
                    <a:pt x="18249" y="6869"/>
                  </a:lnTo>
                  <a:lnTo>
                    <a:pt x="18047" y="7307"/>
                  </a:lnTo>
                  <a:lnTo>
                    <a:pt x="17845" y="7744"/>
                  </a:lnTo>
                  <a:lnTo>
                    <a:pt x="17777" y="7980"/>
                  </a:lnTo>
                  <a:lnTo>
                    <a:pt x="17744" y="8216"/>
                  </a:lnTo>
                  <a:lnTo>
                    <a:pt x="16161" y="7610"/>
                  </a:lnTo>
                  <a:lnTo>
                    <a:pt x="15353" y="7307"/>
                  </a:lnTo>
                  <a:lnTo>
                    <a:pt x="14545" y="7037"/>
                  </a:lnTo>
                  <a:lnTo>
                    <a:pt x="13603" y="6768"/>
                  </a:lnTo>
                  <a:lnTo>
                    <a:pt x="12660" y="6499"/>
                  </a:lnTo>
                  <a:lnTo>
                    <a:pt x="10774" y="5960"/>
                  </a:lnTo>
                  <a:lnTo>
                    <a:pt x="9091" y="5489"/>
                  </a:lnTo>
                  <a:lnTo>
                    <a:pt x="8249" y="5287"/>
                  </a:lnTo>
                  <a:lnTo>
                    <a:pt x="7374" y="5118"/>
                  </a:lnTo>
                  <a:lnTo>
                    <a:pt x="6600" y="4950"/>
                  </a:lnTo>
                  <a:lnTo>
                    <a:pt x="5859" y="4782"/>
                  </a:lnTo>
                  <a:lnTo>
                    <a:pt x="5118" y="4546"/>
                  </a:lnTo>
                  <a:lnTo>
                    <a:pt x="4377" y="4243"/>
                  </a:lnTo>
                  <a:lnTo>
                    <a:pt x="4680" y="3300"/>
                  </a:lnTo>
                  <a:lnTo>
                    <a:pt x="4815" y="2829"/>
                  </a:lnTo>
                  <a:lnTo>
                    <a:pt x="5017" y="2357"/>
                  </a:lnTo>
                  <a:lnTo>
                    <a:pt x="5320" y="1549"/>
                  </a:lnTo>
                  <a:lnTo>
                    <a:pt x="5455" y="1112"/>
                  </a:lnTo>
                  <a:lnTo>
                    <a:pt x="5522" y="674"/>
                  </a:lnTo>
                  <a:close/>
                  <a:moveTo>
                    <a:pt x="3940" y="270"/>
                  </a:moveTo>
                  <a:lnTo>
                    <a:pt x="4916" y="506"/>
                  </a:lnTo>
                  <a:lnTo>
                    <a:pt x="4916" y="539"/>
                  </a:lnTo>
                  <a:lnTo>
                    <a:pt x="4883" y="539"/>
                  </a:lnTo>
                  <a:lnTo>
                    <a:pt x="4883" y="607"/>
                  </a:lnTo>
                  <a:lnTo>
                    <a:pt x="4815" y="775"/>
                  </a:lnTo>
                  <a:lnTo>
                    <a:pt x="4782" y="876"/>
                  </a:lnTo>
                  <a:lnTo>
                    <a:pt x="4748" y="977"/>
                  </a:lnTo>
                  <a:lnTo>
                    <a:pt x="4782" y="1011"/>
                  </a:lnTo>
                  <a:lnTo>
                    <a:pt x="4815" y="1044"/>
                  </a:lnTo>
                  <a:lnTo>
                    <a:pt x="4916" y="1044"/>
                  </a:lnTo>
                  <a:lnTo>
                    <a:pt x="4950" y="943"/>
                  </a:lnTo>
                  <a:lnTo>
                    <a:pt x="4984" y="842"/>
                  </a:lnTo>
                  <a:lnTo>
                    <a:pt x="5051" y="640"/>
                  </a:lnTo>
                  <a:lnTo>
                    <a:pt x="5051" y="573"/>
                  </a:lnTo>
                  <a:lnTo>
                    <a:pt x="5051" y="539"/>
                  </a:lnTo>
                  <a:lnTo>
                    <a:pt x="5320" y="607"/>
                  </a:lnTo>
                  <a:lnTo>
                    <a:pt x="5186" y="1112"/>
                  </a:lnTo>
                  <a:lnTo>
                    <a:pt x="5051" y="1583"/>
                  </a:lnTo>
                  <a:lnTo>
                    <a:pt x="4680" y="2526"/>
                  </a:lnTo>
                  <a:lnTo>
                    <a:pt x="4512" y="2964"/>
                  </a:lnTo>
                  <a:lnTo>
                    <a:pt x="4344" y="3435"/>
                  </a:lnTo>
                  <a:lnTo>
                    <a:pt x="4209" y="3906"/>
                  </a:lnTo>
                  <a:lnTo>
                    <a:pt x="4209" y="4142"/>
                  </a:lnTo>
                  <a:lnTo>
                    <a:pt x="4175" y="4378"/>
                  </a:lnTo>
                  <a:lnTo>
                    <a:pt x="4209" y="4411"/>
                  </a:lnTo>
                  <a:lnTo>
                    <a:pt x="4243" y="4445"/>
                  </a:lnTo>
                  <a:lnTo>
                    <a:pt x="4310" y="4445"/>
                  </a:lnTo>
                  <a:lnTo>
                    <a:pt x="4579" y="4613"/>
                  </a:lnTo>
                  <a:lnTo>
                    <a:pt x="4849" y="4748"/>
                  </a:lnTo>
                  <a:lnTo>
                    <a:pt x="5152" y="4883"/>
                  </a:lnTo>
                  <a:lnTo>
                    <a:pt x="5455" y="4950"/>
                  </a:lnTo>
                  <a:lnTo>
                    <a:pt x="6128" y="5118"/>
                  </a:lnTo>
                  <a:lnTo>
                    <a:pt x="6734" y="5219"/>
                  </a:lnTo>
                  <a:lnTo>
                    <a:pt x="8485" y="5623"/>
                  </a:lnTo>
                  <a:lnTo>
                    <a:pt x="10202" y="6061"/>
                  </a:lnTo>
                  <a:lnTo>
                    <a:pt x="14242" y="7206"/>
                  </a:lnTo>
                  <a:lnTo>
                    <a:pt x="15151" y="7475"/>
                  </a:lnTo>
                  <a:lnTo>
                    <a:pt x="16060" y="7812"/>
                  </a:lnTo>
                  <a:lnTo>
                    <a:pt x="17845" y="8485"/>
                  </a:lnTo>
                  <a:lnTo>
                    <a:pt x="17912" y="8485"/>
                  </a:lnTo>
                  <a:lnTo>
                    <a:pt x="17946" y="8451"/>
                  </a:lnTo>
                  <a:lnTo>
                    <a:pt x="17979" y="8418"/>
                  </a:lnTo>
                  <a:lnTo>
                    <a:pt x="17979" y="8350"/>
                  </a:lnTo>
                  <a:lnTo>
                    <a:pt x="17979" y="8317"/>
                  </a:lnTo>
                  <a:lnTo>
                    <a:pt x="18013" y="8081"/>
                  </a:lnTo>
                  <a:lnTo>
                    <a:pt x="18080" y="7845"/>
                  </a:lnTo>
                  <a:lnTo>
                    <a:pt x="18282" y="7408"/>
                  </a:lnTo>
                  <a:lnTo>
                    <a:pt x="18451" y="6936"/>
                  </a:lnTo>
                  <a:lnTo>
                    <a:pt x="18552" y="6701"/>
                  </a:lnTo>
                  <a:lnTo>
                    <a:pt x="18619" y="6465"/>
                  </a:lnTo>
                  <a:lnTo>
                    <a:pt x="18653" y="5994"/>
                  </a:lnTo>
                  <a:lnTo>
                    <a:pt x="18720" y="5522"/>
                  </a:lnTo>
                  <a:lnTo>
                    <a:pt x="18787" y="5051"/>
                  </a:lnTo>
                  <a:lnTo>
                    <a:pt x="18888" y="4580"/>
                  </a:lnTo>
                  <a:lnTo>
                    <a:pt x="19057" y="4613"/>
                  </a:lnTo>
                  <a:lnTo>
                    <a:pt x="19023" y="4681"/>
                  </a:lnTo>
                  <a:lnTo>
                    <a:pt x="18989" y="4815"/>
                  </a:lnTo>
                  <a:lnTo>
                    <a:pt x="18956" y="4984"/>
                  </a:lnTo>
                  <a:lnTo>
                    <a:pt x="18922" y="5085"/>
                  </a:lnTo>
                  <a:lnTo>
                    <a:pt x="18855" y="5219"/>
                  </a:lnTo>
                  <a:lnTo>
                    <a:pt x="18855" y="5253"/>
                  </a:lnTo>
                  <a:lnTo>
                    <a:pt x="18888" y="5287"/>
                  </a:lnTo>
                  <a:lnTo>
                    <a:pt x="18922" y="5320"/>
                  </a:lnTo>
                  <a:lnTo>
                    <a:pt x="18989" y="5320"/>
                  </a:lnTo>
                  <a:lnTo>
                    <a:pt x="19090" y="5186"/>
                  </a:lnTo>
                  <a:lnTo>
                    <a:pt x="19158" y="5017"/>
                  </a:lnTo>
                  <a:lnTo>
                    <a:pt x="19225" y="4849"/>
                  </a:lnTo>
                  <a:lnTo>
                    <a:pt x="19225" y="4681"/>
                  </a:lnTo>
                  <a:lnTo>
                    <a:pt x="19865" y="4916"/>
                  </a:lnTo>
                  <a:lnTo>
                    <a:pt x="20471" y="5152"/>
                  </a:lnTo>
                  <a:lnTo>
                    <a:pt x="20370" y="5320"/>
                  </a:lnTo>
                  <a:lnTo>
                    <a:pt x="20269" y="5489"/>
                  </a:lnTo>
                  <a:lnTo>
                    <a:pt x="20168" y="5926"/>
                  </a:lnTo>
                  <a:lnTo>
                    <a:pt x="20100" y="6364"/>
                  </a:lnTo>
                  <a:lnTo>
                    <a:pt x="20033" y="6734"/>
                  </a:lnTo>
                  <a:lnTo>
                    <a:pt x="19865" y="7576"/>
                  </a:lnTo>
                  <a:lnTo>
                    <a:pt x="19629" y="8451"/>
                  </a:lnTo>
                  <a:lnTo>
                    <a:pt x="19360" y="9293"/>
                  </a:lnTo>
                  <a:lnTo>
                    <a:pt x="19057" y="10135"/>
                  </a:lnTo>
                  <a:lnTo>
                    <a:pt x="18518" y="10067"/>
                  </a:lnTo>
                  <a:lnTo>
                    <a:pt x="17979" y="9966"/>
                  </a:lnTo>
                  <a:lnTo>
                    <a:pt x="16936" y="9697"/>
                  </a:lnTo>
                  <a:lnTo>
                    <a:pt x="15858" y="9394"/>
                  </a:lnTo>
                  <a:lnTo>
                    <a:pt x="14815" y="9057"/>
                  </a:lnTo>
                  <a:lnTo>
                    <a:pt x="13771" y="8721"/>
                  </a:lnTo>
                  <a:lnTo>
                    <a:pt x="12727" y="8350"/>
                  </a:lnTo>
                  <a:lnTo>
                    <a:pt x="10640" y="7576"/>
                  </a:lnTo>
                  <a:lnTo>
                    <a:pt x="10135" y="7408"/>
                  </a:lnTo>
                  <a:lnTo>
                    <a:pt x="9596" y="7239"/>
                  </a:lnTo>
                  <a:lnTo>
                    <a:pt x="8552" y="6970"/>
                  </a:lnTo>
                  <a:lnTo>
                    <a:pt x="7475" y="6734"/>
                  </a:lnTo>
                  <a:lnTo>
                    <a:pt x="6398" y="6465"/>
                  </a:lnTo>
                  <a:lnTo>
                    <a:pt x="5354" y="6196"/>
                  </a:lnTo>
                  <a:lnTo>
                    <a:pt x="4310" y="5859"/>
                  </a:lnTo>
                  <a:lnTo>
                    <a:pt x="3266" y="5556"/>
                  </a:lnTo>
                  <a:lnTo>
                    <a:pt x="2223" y="5253"/>
                  </a:lnTo>
                  <a:lnTo>
                    <a:pt x="2492" y="4512"/>
                  </a:lnTo>
                  <a:lnTo>
                    <a:pt x="2728" y="3805"/>
                  </a:lnTo>
                  <a:lnTo>
                    <a:pt x="2963" y="3065"/>
                  </a:lnTo>
                  <a:lnTo>
                    <a:pt x="3233" y="2324"/>
                  </a:lnTo>
                  <a:lnTo>
                    <a:pt x="3435" y="1852"/>
                  </a:lnTo>
                  <a:lnTo>
                    <a:pt x="3670" y="1314"/>
                  </a:lnTo>
                  <a:lnTo>
                    <a:pt x="3771" y="1044"/>
                  </a:lnTo>
                  <a:lnTo>
                    <a:pt x="3872" y="775"/>
                  </a:lnTo>
                  <a:lnTo>
                    <a:pt x="3906" y="539"/>
                  </a:lnTo>
                  <a:lnTo>
                    <a:pt x="3940" y="270"/>
                  </a:lnTo>
                  <a:close/>
                  <a:moveTo>
                    <a:pt x="2391" y="5522"/>
                  </a:moveTo>
                  <a:lnTo>
                    <a:pt x="3603" y="5893"/>
                  </a:lnTo>
                  <a:lnTo>
                    <a:pt x="3502" y="5960"/>
                  </a:lnTo>
                  <a:lnTo>
                    <a:pt x="3435" y="6061"/>
                  </a:lnTo>
                  <a:lnTo>
                    <a:pt x="3300" y="6263"/>
                  </a:lnTo>
                  <a:lnTo>
                    <a:pt x="3199" y="6499"/>
                  </a:lnTo>
                  <a:lnTo>
                    <a:pt x="3132" y="6701"/>
                  </a:lnTo>
                  <a:lnTo>
                    <a:pt x="3031" y="7138"/>
                  </a:lnTo>
                  <a:lnTo>
                    <a:pt x="2930" y="7542"/>
                  </a:lnTo>
                  <a:lnTo>
                    <a:pt x="2728" y="8384"/>
                  </a:lnTo>
                  <a:lnTo>
                    <a:pt x="2458" y="9461"/>
                  </a:lnTo>
                  <a:lnTo>
                    <a:pt x="2155" y="10505"/>
                  </a:lnTo>
                  <a:lnTo>
                    <a:pt x="1785" y="11549"/>
                  </a:lnTo>
                  <a:lnTo>
                    <a:pt x="1583" y="12054"/>
                  </a:lnTo>
                  <a:lnTo>
                    <a:pt x="1347" y="12525"/>
                  </a:lnTo>
                  <a:lnTo>
                    <a:pt x="1347" y="12559"/>
                  </a:lnTo>
                  <a:lnTo>
                    <a:pt x="775" y="12424"/>
                  </a:lnTo>
                  <a:lnTo>
                    <a:pt x="506" y="12357"/>
                  </a:lnTo>
                  <a:lnTo>
                    <a:pt x="270" y="12256"/>
                  </a:lnTo>
                  <a:lnTo>
                    <a:pt x="472" y="11953"/>
                  </a:lnTo>
                  <a:lnTo>
                    <a:pt x="640" y="11583"/>
                  </a:lnTo>
                  <a:lnTo>
                    <a:pt x="775" y="11246"/>
                  </a:lnTo>
                  <a:lnTo>
                    <a:pt x="910" y="10842"/>
                  </a:lnTo>
                  <a:lnTo>
                    <a:pt x="1112" y="10067"/>
                  </a:lnTo>
                  <a:lnTo>
                    <a:pt x="1280" y="9360"/>
                  </a:lnTo>
                  <a:lnTo>
                    <a:pt x="1516" y="8418"/>
                  </a:lnTo>
                  <a:lnTo>
                    <a:pt x="1785" y="7509"/>
                  </a:lnTo>
                  <a:lnTo>
                    <a:pt x="2155" y="6532"/>
                  </a:lnTo>
                  <a:lnTo>
                    <a:pt x="2290" y="6027"/>
                  </a:lnTo>
                  <a:lnTo>
                    <a:pt x="2391" y="5522"/>
                  </a:lnTo>
                  <a:close/>
                  <a:moveTo>
                    <a:pt x="3704" y="5926"/>
                  </a:moveTo>
                  <a:lnTo>
                    <a:pt x="5017" y="6330"/>
                  </a:lnTo>
                  <a:lnTo>
                    <a:pt x="6330" y="6701"/>
                  </a:lnTo>
                  <a:lnTo>
                    <a:pt x="7408" y="6970"/>
                  </a:lnTo>
                  <a:lnTo>
                    <a:pt x="8451" y="7239"/>
                  </a:lnTo>
                  <a:lnTo>
                    <a:pt x="9529" y="7509"/>
                  </a:lnTo>
                  <a:lnTo>
                    <a:pt x="10067" y="7643"/>
                  </a:lnTo>
                  <a:lnTo>
                    <a:pt x="10572" y="7812"/>
                  </a:lnTo>
                  <a:lnTo>
                    <a:pt x="12222" y="8418"/>
                  </a:lnTo>
                  <a:lnTo>
                    <a:pt x="13872" y="9024"/>
                  </a:lnTo>
                  <a:lnTo>
                    <a:pt x="14714" y="9327"/>
                  </a:lnTo>
                  <a:lnTo>
                    <a:pt x="15555" y="9596"/>
                  </a:lnTo>
                  <a:lnTo>
                    <a:pt x="16397" y="9865"/>
                  </a:lnTo>
                  <a:lnTo>
                    <a:pt x="17239" y="10067"/>
                  </a:lnTo>
                  <a:lnTo>
                    <a:pt x="17205" y="10101"/>
                  </a:lnTo>
                  <a:lnTo>
                    <a:pt x="17205" y="10168"/>
                  </a:lnTo>
                  <a:lnTo>
                    <a:pt x="16565" y="11818"/>
                  </a:lnTo>
                  <a:lnTo>
                    <a:pt x="15959" y="13468"/>
                  </a:lnTo>
                  <a:lnTo>
                    <a:pt x="15724" y="14209"/>
                  </a:lnTo>
                  <a:lnTo>
                    <a:pt x="15522" y="14983"/>
                  </a:lnTo>
                  <a:lnTo>
                    <a:pt x="15320" y="15757"/>
                  </a:lnTo>
                  <a:lnTo>
                    <a:pt x="15084" y="16532"/>
                  </a:lnTo>
                  <a:lnTo>
                    <a:pt x="13771" y="16262"/>
                  </a:lnTo>
                  <a:lnTo>
                    <a:pt x="12222" y="15858"/>
                  </a:lnTo>
                  <a:lnTo>
                    <a:pt x="10673" y="15421"/>
                  </a:lnTo>
                  <a:lnTo>
                    <a:pt x="9125" y="14882"/>
                  </a:lnTo>
                  <a:lnTo>
                    <a:pt x="7610" y="14343"/>
                  </a:lnTo>
                  <a:lnTo>
                    <a:pt x="6532" y="13939"/>
                  </a:lnTo>
                  <a:lnTo>
                    <a:pt x="5489" y="13569"/>
                  </a:lnTo>
                  <a:lnTo>
                    <a:pt x="4411" y="13232"/>
                  </a:lnTo>
                  <a:lnTo>
                    <a:pt x="3839" y="13098"/>
                  </a:lnTo>
                  <a:lnTo>
                    <a:pt x="3300" y="12963"/>
                  </a:lnTo>
                  <a:lnTo>
                    <a:pt x="1549" y="12593"/>
                  </a:lnTo>
                  <a:lnTo>
                    <a:pt x="1785" y="12155"/>
                  </a:lnTo>
                  <a:lnTo>
                    <a:pt x="1953" y="11717"/>
                  </a:lnTo>
                  <a:lnTo>
                    <a:pt x="2256" y="10774"/>
                  </a:lnTo>
                  <a:lnTo>
                    <a:pt x="2795" y="8889"/>
                  </a:lnTo>
                  <a:lnTo>
                    <a:pt x="2963" y="8148"/>
                  </a:lnTo>
                  <a:lnTo>
                    <a:pt x="3132" y="7408"/>
                  </a:lnTo>
                  <a:lnTo>
                    <a:pt x="3233" y="7004"/>
                  </a:lnTo>
                  <a:lnTo>
                    <a:pt x="3367" y="6633"/>
                  </a:lnTo>
                  <a:lnTo>
                    <a:pt x="3502" y="6297"/>
                  </a:lnTo>
                  <a:lnTo>
                    <a:pt x="3704" y="5994"/>
                  </a:lnTo>
                  <a:lnTo>
                    <a:pt x="3704" y="5926"/>
                  </a:lnTo>
                  <a:close/>
                  <a:moveTo>
                    <a:pt x="17441" y="10101"/>
                  </a:moveTo>
                  <a:lnTo>
                    <a:pt x="18114" y="10236"/>
                  </a:lnTo>
                  <a:lnTo>
                    <a:pt x="18787" y="10337"/>
                  </a:lnTo>
                  <a:lnTo>
                    <a:pt x="18518" y="11246"/>
                  </a:lnTo>
                  <a:lnTo>
                    <a:pt x="18249" y="12155"/>
                  </a:lnTo>
                  <a:lnTo>
                    <a:pt x="18080" y="12593"/>
                  </a:lnTo>
                  <a:lnTo>
                    <a:pt x="17912" y="13030"/>
                  </a:lnTo>
                  <a:lnTo>
                    <a:pt x="17744" y="13468"/>
                  </a:lnTo>
                  <a:lnTo>
                    <a:pt x="17575" y="13906"/>
                  </a:lnTo>
                  <a:lnTo>
                    <a:pt x="17340" y="14680"/>
                  </a:lnTo>
                  <a:lnTo>
                    <a:pt x="17171" y="15488"/>
                  </a:lnTo>
                  <a:lnTo>
                    <a:pt x="16936" y="16262"/>
                  </a:lnTo>
                  <a:lnTo>
                    <a:pt x="16801" y="16666"/>
                  </a:lnTo>
                  <a:lnTo>
                    <a:pt x="16599" y="17037"/>
                  </a:lnTo>
                  <a:lnTo>
                    <a:pt x="16397" y="16902"/>
                  </a:lnTo>
                  <a:lnTo>
                    <a:pt x="16161" y="16801"/>
                  </a:lnTo>
                  <a:lnTo>
                    <a:pt x="15656" y="16666"/>
                  </a:lnTo>
                  <a:lnTo>
                    <a:pt x="15353" y="16599"/>
                  </a:lnTo>
                  <a:lnTo>
                    <a:pt x="15589" y="15825"/>
                  </a:lnTo>
                  <a:lnTo>
                    <a:pt x="15791" y="15050"/>
                  </a:lnTo>
                  <a:lnTo>
                    <a:pt x="15993" y="14276"/>
                  </a:lnTo>
                  <a:lnTo>
                    <a:pt x="16195" y="13535"/>
                  </a:lnTo>
                  <a:lnTo>
                    <a:pt x="16498" y="12694"/>
                  </a:lnTo>
                  <a:lnTo>
                    <a:pt x="16835" y="11852"/>
                  </a:lnTo>
                  <a:lnTo>
                    <a:pt x="17138" y="11010"/>
                  </a:lnTo>
                  <a:lnTo>
                    <a:pt x="17441" y="10168"/>
                  </a:lnTo>
                  <a:lnTo>
                    <a:pt x="17441" y="10135"/>
                  </a:lnTo>
                  <a:lnTo>
                    <a:pt x="17441" y="10101"/>
                  </a:lnTo>
                  <a:close/>
                  <a:moveTo>
                    <a:pt x="3805" y="1"/>
                  </a:moveTo>
                  <a:lnTo>
                    <a:pt x="3738" y="34"/>
                  </a:lnTo>
                  <a:lnTo>
                    <a:pt x="3670" y="68"/>
                  </a:lnTo>
                  <a:lnTo>
                    <a:pt x="3670" y="135"/>
                  </a:lnTo>
                  <a:lnTo>
                    <a:pt x="3704" y="203"/>
                  </a:lnTo>
                  <a:lnTo>
                    <a:pt x="3670" y="472"/>
                  </a:lnTo>
                  <a:lnTo>
                    <a:pt x="3603" y="775"/>
                  </a:lnTo>
                  <a:lnTo>
                    <a:pt x="3401" y="1314"/>
                  </a:lnTo>
                  <a:lnTo>
                    <a:pt x="3165" y="1886"/>
                  </a:lnTo>
                  <a:lnTo>
                    <a:pt x="2930" y="2425"/>
                  </a:lnTo>
                  <a:lnTo>
                    <a:pt x="2694" y="3098"/>
                  </a:lnTo>
                  <a:lnTo>
                    <a:pt x="2458" y="3805"/>
                  </a:lnTo>
                  <a:lnTo>
                    <a:pt x="1987" y="5186"/>
                  </a:lnTo>
                  <a:lnTo>
                    <a:pt x="1987" y="5253"/>
                  </a:lnTo>
                  <a:lnTo>
                    <a:pt x="2021" y="5287"/>
                  </a:lnTo>
                  <a:lnTo>
                    <a:pt x="2021" y="5388"/>
                  </a:lnTo>
                  <a:lnTo>
                    <a:pt x="2088" y="5421"/>
                  </a:lnTo>
                  <a:lnTo>
                    <a:pt x="2256" y="5489"/>
                  </a:lnTo>
                  <a:lnTo>
                    <a:pt x="1920" y="6297"/>
                  </a:lnTo>
                  <a:lnTo>
                    <a:pt x="1650" y="7105"/>
                  </a:lnTo>
                  <a:lnTo>
                    <a:pt x="1179" y="8788"/>
                  </a:lnTo>
                  <a:lnTo>
                    <a:pt x="674" y="10471"/>
                  </a:lnTo>
                  <a:lnTo>
                    <a:pt x="405" y="11280"/>
                  </a:lnTo>
                  <a:lnTo>
                    <a:pt x="102" y="12088"/>
                  </a:lnTo>
                  <a:lnTo>
                    <a:pt x="34" y="12121"/>
                  </a:lnTo>
                  <a:lnTo>
                    <a:pt x="1" y="12155"/>
                  </a:lnTo>
                  <a:lnTo>
                    <a:pt x="1" y="12222"/>
                  </a:lnTo>
                  <a:lnTo>
                    <a:pt x="34" y="12290"/>
                  </a:lnTo>
                  <a:lnTo>
                    <a:pt x="68" y="12357"/>
                  </a:lnTo>
                  <a:lnTo>
                    <a:pt x="203" y="12424"/>
                  </a:lnTo>
                  <a:lnTo>
                    <a:pt x="506" y="12559"/>
                  </a:lnTo>
                  <a:lnTo>
                    <a:pt x="910" y="12694"/>
                  </a:lnTo>
                  <a:lnTo>
                    <a:pt x="1314" y="12795"/>
                  </a:lnTo>
                  <a:lnTo>
                    <a:pt x="2122" y="12963"/>
                  </a:lnTo>
                  <a:lnTo>
                    <a:pt x="4007" y="13401"/>
                  </a:lnTo>
                  <a:lnTo>
                    <a:pt x="4950" y="13670"/>
                  </a:lnTo>
                  <a:lnTo>
                    <a:pt x="5893" y="13973"/>
                  </a:lnTo>
                  <a:lnTo>
                    <a:pt x="8990" y="15084"/>
                  </a:lnTo>
                  <a:lnTo>
                    <a:pt x="10539" y="15623"/>
                  </a:lnTo>
                  <a:lnTo>
                    <a:pt x="12121" y="16094"/>
                  </a:lnTo>
                  <a:lnTo>
                    <a:pt x="13300" y="16397"/>
                  </a:lnTo>
                  <a:lnTo>
                    <a:pt x="14478" y="16666"/>
                  </a:lnTo>
                  <a:lnTo>
                    <a:pt x="15084" y="16767"/>
                  </a:lnTo>
                  <a:lnTo>
                    <a:pt x="15151" y="16801"/>
                  </a:lnTo>
                  <a:lnTo>
                    <a:pt x="15219" y="16801"/>
                  </a:lnTo>
                  <a:lnTo>
                    <a:pt x="15623" y="16868"/>
                  </a:lnTo>
                  <a:lnTo>
                    <a:pt x="15959" y="16969"/>
                  </a:lnTo>
                  <a:lnTo>
                    <a:pt x="16262" y="17104"/>
                  </a:lnTo>
                  <a:lnTo>
                    <a:pt x="16397" y="17171"/>
                  </a:lnTo>
                  <a:lnTo>
                    <a:pt x="16498" y="17272"/>
                  </a:lnTo>
                  <a:lnTo>
                    <a:pt x="16498" y="17373"/>
                  </a:lnTo>
                  <a:lnTo>
                    <a:pt x="16565" y="17407"/>
                  </a:lnTo>
                  <a:lnTo>
                    <a:pt x="16633" y="17441"/>
                  </a:lnTo>
                  <a:lnTo>
                    <a:pt x="16700" y="17407"/>
                  </a:lnTo>
                  <a:lnTo>
                    <a:pt x="16734" y="17373"/>
                  </a:lnTo>
                  <a:lnTo>
                    <a:pt x="16936" y="17003"/>
                  </a:lnTo>
                  <a:lnTo>
                    <a:pt x="17104" y="16599"/>
                  </a:lnTo>
                  <a:lnTo>
                    <a:pt x="17239" y="16195"/>
                  </a:lnTo>
                  <a:lnTo>
                    <a:pt x="17340" y="15791"/>
                  </a:lnTo>
                  <a:lnTo>
                    <a:pt x="17542" y="14983"/>
                  </a:lnTo>
                  <a:lnTo>
                    <a:pt x="17777" y="14175"/>
                  </a:lnTo>
                  <a:lnTo>
                    <a:pt x="17912" y="13670"/>
                  </a:lnTo>
                  <a:lnTo>
                    <a:pt x="18080" y="13199"/>
                  </a:lnTo>
                  <a:lnTo>
                    <a:pt x="18451" y="12290"/>
                  </a:lnTo>
                  <a:lnTo>
                    <a:pt x="18619" y="11818"/>
                  </a:lnTo>
                  <a:lnTo>
                    <a:pt x="18754" y="11347"/>
                  </a:lnTo>
                  <a:lnTo>
                    <a:pt x="18888" y="10875"/>
                  </a:lnTo>
                  <a:lnTo>
                    <a:pt x="18956" y="10370"/>
                  </a:lnTo>
                  <a:lnTo>
                    <a:pt x="18989" y="10370"/>
                  </a:lnTo>
                  <a:lnTo>
                    <a:pt x="19023" y="10438"/>
                  </a:lnTo>
                  <a:lnTo>
                    <a:pt x="19124" y="10471"/>
                  </a:lnTo>
                  <a:lnTo>
                    <a:pt x="19191" y="10438"/>
                  </a:lnTo>
                  <a:lnTo>
                    <a:pt x="19259" y="10370"/>
                  </a:lnTo>
                  <a:lnTo>
                    <a:pt x="19730" y="8788"/>
                  </a:lnTo>
                  <a:lnTo>
                    <a:pt x="20168" y="7206"/>
                  </a:lnTo>
                  <a:lnTo>
                    <a:pt x="20302" y="6701"/>
                  </a:lnTo>
                  <a:lnTo>
                    <a:pt x="20370" y="6196"/>
                  </a:lnTo>
                  <a:lnTo>
                    <a:pt x="20504" y="5691"/>
                  </a:lnTo>
                  <a:lnTo>
                    <a:pt x="20572" y="5455"/>
                  </a:lnTo>
                  <a:lnTo>
                    <a:pt x="20706" y="5219"/>
                  </a:lnTo>
                  <a:lnTo>
                    <a:pt x="20740" y="5186"/>
                  </a:lnTo>
                  <a:lnTo>
                    <a:pt x="20774" y="5118"/>
                  </a:lnTo>
                  <a:lnTo>
                    <a:pt x="20774" y="5085"/>
                  </a:lnTo>
                  <a:lnTo>
                    <a:pt x="20774" y="5017"/>
                  </a:lnTo>
                  <a:lnTo>
                    <a:pt x="20706" y="4984"/>
                  </a:lnTo>
                  <a:lnTo>
                    <a:pt x="19797" y="4613"/>
                  </a:lnTo>
                  <a:lnTo>
                    <a:pt x="18888" y="4310"/>
                  </a:lnTo>
                  <a:lnTo>
                    <a:pt x="17979" y="4041"/>
                  </a:lnTo>
                  <a:lnTo>
                    <a:pt x="17037" y="3805"/>
                  </a:lnTo>
                  <a:lnTo>
                    <a:pt x="15959" y="3536"/>
                  </a:lnTo>
                  <a:lnTo>
                    <a:pt x="14916" y="3199"/>
                  </a:lnTo>
                  <a:lnTo>
                    <a:pt x="13872" y="2829"/>
                  </a:lnTo>
                  <a:lnTo>
                    <a:pt x="12862" y="2458"/>
                  </a:lnTo>
                  <a:lnTo>
                    <a:pt x="11784" y="2054"/>
                  </a:lnTo>
                  <a:lnTo>
                    <a:pt x="10741" y="1684"/>
                  </a:lnTo>
                  <a:lnTo>
                    <a:pt x="9630" y="1381"/>
                  </a:lnTo>
                  <a:lnTo>
                    <a:pt x="8552" y="1112"/>
                  </a:lnTo>
                  <a:lnTo>
                    <a:pt x="7340" y="842"/>
                  </a:lnTo>
                  <a:lnTo>
                    <a:pt x="6162" y="539"/>
                  </a:lnTo>
                  <a:lnTo>
                    <a:pt x="4984" y="270"/>
                  </a:lnTo>
                  <a:lnTo>
                    <a:pt x="3805"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05" name="Google Shape;505;p12"/>
            <p:cNvSpPr/>
            <p:nvPr/>
          </p:nvSpPr>
          <p:spPr>
            <a:xfrm>
              <a:off x="5685300" y="485575"/>
              <a:ext cx="7600" cy="13500"/>
            </a:xfrm>
            <a:custGeom>
              <a:rect b="b" l="l" r="r" t="t"/>
              <a:pathLst>
                <a:path extrusionOk="0" h="540" w="304">
                  <a:moveTo>
                    <a:pt x="202" y="0"/>
                  </a:moveTo>
                  <a:lnTo>
                    <a:pt x="169" y="34"/>
                  </a:lnTo>
                  <a:lnTo>
                    <a:pt x="34" y="270"/>
                  </a:lnTo>
                  <a:lnTo>
                    <a:pt x="0" y="404"/>
                  </a:lnTo>
                  <a:lnTo>
                    <a:pt x="34" y="505"/>
                  </a:lnTo>
                  <a:lnTo>
                    <a:pt x="34" y="539"/>
                  </a:lnTo>
                  <a:lnTo>
                    <a:pt x="135" y="539"/>
                  </a:lnTo>
                  <a:lnTo>
                    <a:pt x="169" y="505"/>
                  </a:lnTo>
                  <a:lnTo>
                    <a:pt x="202" y="404"/>
                  </a:lnTo>
                  <a:lnTo>
                    <a:pt x="236" y="303"/>
                  </a:lnTo>
                  <a:lnTo>
                    <a:pt x="303" y="101"/>
                  </a:lnTo>
                  <a:lnTo>
                    <a:pt x="303" y="34"/>
                  </a:lnTo>
                  <a:lnTo>
                    <a:pt x="270"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06" name="Google Shape;506;p12"/>
            <p:cNvSpPr/>
            <p:nvPr/>
          </p:nvSpPr>
          <p:spPr>
            <a:xfrm>
              <a:off x="5657525" y="557950"/>
              <a:ext cx="8450" cy="13500"/>
            </a:xfrm>
            <a:custGeom>
              <a:rect b="b" l="l" r="r" t="t"/>
              <a:pathLst>
                <a:path extrusionOk="0" h="540" w="338">
                  <a:moveTo>
                    <a:pt x="270" y="1"/>
                  </a:moveTo>
                  <a:lnTo>
                    <a:pt x="202" y="35"/>
                  </a:lnTo>
                  <a:lnTo>
                    <a:pt x="135" y="102"/>
                  </a:lnTo>
                  <a:lnTo>
                    <a:pt x="68" y="203"/>
                  </a:lnTo>
                  <a:lnTo>
                    <a:pt x="0" y="338"/>
                  </a:lnTo>
                  <a:lnTo>
                    <a:pt x="0" y="472"/>
                  </a:lnTo>
                  <a:lnTo>
                    <a:pt x="34" y="506"/>
                  </a:lnTo>
                  <a:lnTo>
                    <a:pt x="68" y="540"/>
                  </a:lnTo>
                  <a:lnTo>
                    <a:pt x="101" y="540"/>
                  </a:lnTo>
                  <a:lnTo>
                    <a:pt x="135" y="506"/>
                  </a:lnTo>
                  <a:lnTo>
                    <a:pt x="202" y="405"/>
                  </a:lnTo>
                  <a:lnTo>
                    <a:pt x="236" y="304"/>
                  </a:lnTo>
                  <a:lnTo>
                    <a:pt x="337" y="136"/>
                  </a:lnTo>
                  <a:lnTo>
                    <a:pt x="337" y="68"/>
                  </a:lnTo>
                  <a:lnTo>
                    <a:pt x="303" y="35"/>
                  </a:lnTo>
                  <a:lnTo>
                    <a:pt x="270"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07" name="Google Shape;507;p12"/>
            <p:cNvSpPr/>
            <p:nvPr/>
          </p:nvSpPr>
          <p:spPr>
            <a:xfrm>
              <a:off x="5754325" y="392150"/>
              <a:ext cx="18525" cy="7600"/>
            </a:xfrm>
            <a:custGeom>
              <a:rect b="b" l="l" r="r" t="t"/>
              <a:pathLst>
                <a:path extrusionOk="0" h="304" w="741">
                  <a:moveTo>
                    <a:pt x="34" y="0"/>
                  </a:moveTo>
                  <a:lnTo>
                    <a:pt x="0" y="34"/>
                  </a:lnTo>
                  <a:lnTo>
                    <a:pt x="0" y="101"/>
                  </a:lnTo>
                  <a:lnTo>
                    <a:pt x="34" y="135"/>
                  </a:lnTo>
                  <a:lnTo>
                    <a:pt x="169" y="236"/>
                  </a:lnTo>
                  <a:lnTo>
                    <a:pt x="337" y="270"/>
                  </a:lnTo>
                  <a:lnTo>
                    <a:pt x="505" y="303"/>
                  </a:lnTo>
                  <a:lnTo>
                    <a:pt x="674" y="270"/>
                  </a:lnTo>
                  <a:lnTo>
                    <a:pt x="741" y="202"/>
                  </a:lnTo>
                  <a:lnTo>
                    <a:pt x="741" y="169"/>
                  </a:lnTo>
                  <a:lnTo>
                    <a:pt x="707" y="101"/>
                  </a:lnTo>
                  <a:lnTo>
                    <a:pt x="640" y="68"/>
                  </a:lnTo>
                  <a:lnTo>
                    <a:pt x="236" y="68"/>
                  </a:lnTo>
                  <a:lnTo>
                    <a:pt x="101" y="34"/>
                  </a:lnTo>
                  <a:lnTo>
                    <a:pt x="34"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08" name="Google Shape;508;p12"/>
            <p:cNvSpPr/>
            <p:nvPr/>
          </p:nvSpPr>
          <p:spPr>
            <a:xfrm>
              <a:off x="5783775" y="400550"/>
              <a:ext cx="21075" cy="7600"/>
            </a:xfrm>
            <a:custGeom>
              <a:rect b="b" l="l" r="r" t="t"/>
              <a:pathLst>
                <a:path extrusionOk="0" h="304" w="843">
                  <a:moveTo>
                    <a:pt x="34" y="1"/>
                  </a:moveTo>
                  <a:lnTo>
                    <a:pt x="1" y="35"/>
                  </a:lnTo>
                  <a:lnTo>
                    <a:pt x="1" y="102"/>
                  </a:lnTo>
                  <a:lnTo>
                    <a:pt x="34" y="136"/>
                  </a:lnTo>
                  <a:lnTo>
                    <a:pt x="405" y="237"/>
                  </a:lnTo>
                  <a:lnTo>
                    <a:pt x="573" y="304"/>
                  </a:lnTo>
                  <a:lnTo>
                    <a:pt x="842" y="304"/>
                  </a:lnTo>
                  <a:lnTo>
                    <a:pt x="842" y="237"/>
                  </a:lnTo>
                  <a:lnTo>
                    <a:pt x="842" y="203"/>
                  </a:lnTo>
                  <a:lnTo>
                    <a:pt x="809" y="169"/>
                  </a:lnTo>
                  <a:lnTo>
                    <a:pt x="438" y="68"/>
                  </a:lnTo>
                  <a:lnTo>
                    <a:pt x="68"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09" name="Google Shape;509;p12"/>
            <p:cNvSpPr/>
            <p:nvPr/>
          </p:nvSpPr>
          <p:spPr>
            <a:xfrm>
              <a:off x="3921925" y="624450"/>
              <a:ext cx="579125" cy="264325"/>
            </a:xfrm>
            <a:custGeom>
              <a:rect b="b" l="l" r="r" t="t"/>
              <a:pathLst>
                <a:path extrusionOk="0" h="10573" w="23165">
                  <a:moveTo>
                    <a:pt x="1718" y="506"/>
                  </a:moveTo>
                  <a:lnTo>
                    <a:pt x="1853" y="539"/>
                  </a:lnTo>
                  <a:lnTo>
                    <a:pt x="2189" y="640"/>
                  </a:lnTo>
                  <a:lnTo>
                    <a:pt x="2021" y="1044"/>
                  </a:lnTo>
                  <a:lnTo>
                    <a:pt x="1853" y="1482"/>
                  </a:lnTo>
                  <a:lnTo>
                    <a:pt x="1718" y="1920"/>
                  </a:lnTo>
                  <a:lnTo>
                    <a:pt x="1583" y="2357"/>
                  </a:lnTo>
                  <a:lnTo>
                    <a:pt x="1415" y="2728"/>
                  </a:lnTo>
                  <a:lnTo>
                    <a:pt x="1314" y="3132"/>
                  </a:lnTo>
                  <a:lnTo>
                    <a:pt x="1179" y="3536"/>
                  </a:lnTo>
                  <a:lnTo>
                    <a:pt x="1112" y="3940"/>
                  </a:lnTo>
                  <a:lnTo>
                    <a:pt x="809" y="3872"/>
                  </a:lnTo>
                  <a:lnTo>
                    <a:pt x="573" y="3805"/>
                  </a:lnTo>
                  <a:lnTo>
                    <a:pt x="439" y="3704"/>
                  </a:lnTo>
                  <a:lnTo>
                    <a:pt x="371" y="3603"/>
                  </a:lnTo>
                  <a:lnTo>
                    <a:pt x="304" y="3502"/>
                  </a:lnTo>
                  <a:lnTo>
                    <a:pt x="237" y="3334"/>
                  </a:lnTo>
                  <a:lnTo>
                    <a:pt x="270" y="2997"/>
                  </a:lnTo>
                  <a:lnTo>
                    <a:pt x="304" y="2694"/>
                  </a:lnTo>
                  <a:lnTo>
                    <a:pt x="472" y="2054"/>
                  </a:lnTo>
                  <a:lnTo>
                    <a:pt x="674" y="1415"/>
                  </a:lnTo>
                  <a:lnTo>
                    <a:pt x="843" y="1112"/>
                  </a:lnTo>
                  <a:lnTo>
                    <a:pt x="1011" y="809"/>
                  </a:lnTo>
                  <a:lnTo>
                    <a:pt x="1146" y="674"/>
                  </a:lnTo>
                  <a:lnTo>
                    <a:pt x="1280" y="607"/>
                  </a:lnTo>
                  <a:lnTo>
                    <a:pt x="1415" y="539"/>
                  </a:lnTo>
                  <a:lnTo>
                    <a:pt x="1550" y="506"/>
                  </a:lnTo>
                  <a:close/>
                  <a:moveTo>
                    <a:pt x="18956" y="4815"/>
                  </a:moveTo>
                  <a:lnTo>
                    <a:pt x="19192" y="4883"/>
                  </a:lnTo>
                  <a:lnTo>
                    <a:pt x="19057" y="5152"/>
                  </a:lnTo>
                  <a:lnTo>
                    <a:pt x="18956" y="5421"/>
                  </a:lnTo>
                  <a:lnTo>
                    <a:pt x="18889" y="5691"/>
                  </a:lnTo>
                  <a:lnTo>
                    <a:pt x="18855" y="5859"/>
                  </a:lnTo>
                  <a:lnTo>
                    <a:pt x="18821" y="5994"/>
                  </a:lnTo>
                  <a:lnTo>
                    <a:pt x="18720" y="5960"/>
                  </a:lnTo>
                  <a:lnTo>
                    <a:pt x="18754" y="5926"/>
                  </a:lnTo>
                  <a:lnTo>
                    <a:pt x="18788" y="5623"/>
                  </a:lnTo>
                  <a:lnTo>
                    <a:pt x="18821" y="5287"/>
                  </a:lnTo>
                  <a:lnTo>
                    <a:pt x="18956" y="4815"/>
                  </a:lnTo>
                  <a:close/>
                  <a:moveTo>
                    <a:pt x="19394" y="4950"/>
                  </a:moveTo>
                  <a:lnTo>
                    <a:pt x="19629" y="5017"/>
                  </a:lnTo>
                  <a:lnTo>
                    <a:pt x="19427" y="5354"/>
                  </a:lnTo>
                  <a:lnTo>
                    <a:pt x="19326" y="5691"/>
                  </a:lnTo>
                  <a:lnTo>
                    <a:pt x="19259" y="5893"/>
                  </a:lnTo>
                  <a:lnTo>
                    <a:pt x="19225" y="6128"/>
                  </a:lnTo>
                  <a:lnTo>
                    <a:pt x="19057" y="6095"/>
                  </a:lnTo>
                  <a:lnTo>
                    <a:pt x="19091" y="5825"/>
                  </a:lnTo>
                  <a:lnTo>
                    <a:pt x="19158" y="5556"/>
                  </a:lnTo>
                  <a:lnTo>
                    <a:pt x="19225" y="5253"/>
                  </a:lnTo>
                  <a:lnTo>
                    <a:pt x="19293" y="5085"/>
                  </a:lnTo>
                  <a:lnTo>
                    <a:pt x="19360" y="4950"/>
                  </a:lnTo>
                  <a:close/>
                  <a:moveTo>
                    <a:pt x="19764" y="5051"/>
                  </a:moveTo>
                  <a:lnTo>
                    <a:pt x="20000" y="5118"/>
                  </a:lnTo>
                  <a:lnTo>
                    <a:pt x="19865" y="5388"/>
                  </a:lnTo>
                  <a:lnTo>
                    <a:pt x="19764" y="5691"/>
                  </a:lnTo>
                  <a:lnTo>
                    <a:pt x="19697" y="5960"/>
                  </a:lnTo>
                  <a:lnTo>
                    <a:pt x="19629" y="6263"/>
                  </a:lnTo>
                  <a:lnTo>
                    <a:pt x="19461" y="6229"/>
                  </a:lnTo>
                  <a:lnTo>
                    <a:pt x="19495" y="5926"/>
                  </a:lnTo>
                  <a:lnTo>
                    <a:pt x="19562" y="5623"/>
                  </a:lnTo>
                  <a:lnTo>
                    <a:pt x="19629" y="5320"/>
                  </a:lnTo>
                  <a:lnTo>
                    <a:pt x="19764" y="5051"/>
                  </a:lnTo>
                  <a:close/>
                  <a:moveTo>
                    <a:pt x="20168" y="5152"/>
                  </a:moveTo>
                  <a:lnTo>
                    <a:pt x="20370" y="5219"/>
                  </a:lnTo>
                  <a:lnTo>
                    <a:pt x="20269" y="5489"/>
                  </a:lnTo>
                  <a:lnTo>
                    <a:pt x="20168" y="5792"/>
                  </a:lnTo>
                  <a:lnTo>
                    <a:pt x="20000" y="6398"/>
                  </a:lnTo>
                  <a:lnTo>
                    <a:pt x="19831" y="6330"/>
                  </a:lnTo>
                  <a:lnTo>
                    <a:pt x="19899" y="6027"/>
                  </a:lnTo>
                  <a:lnTo>
                    <a:pt x="19966" y="5758"/>
                  </a:lnTo>
                  <a:lnTo>
                    <a:pt x="20168" y="5152"/>
                  </a:lnTo>
                  <a:close/>
                  <a:moveTo>
                    <a:pt x="20538" y="5287"/>
                  </a:moveTo>
                  <a:lnTo>
                    <a:pt x="20808" y="5354"/>
                  </a:lnTo>
                  <a:lnTo>
                    <a:pt x="20740" y="5657"/>
                  </a:lnTo>
                  <a:lnTo>
                    <a:pt x="20673" y="5960"/>
                  </a:lnTo>
                  <a:lnTo>
                    <a:pt x="20572" y="6532"/>
                  </a:lnTo>
                  <a:lnTo>
                    <a:pt x="20235" y="6431"/>
                  </a:lnTo>
                  <a:lnTo>
                    <a:pt x="20336" y="6162"/>
                  </a:lnTo>
                  <a:lnTo>
                    <a:pt x="20404" y="5859"/>
                  </a:lnTo>
                  <a:lnTo>
                    <a:pt x="20538" y="5287"/>
                  </a:lnTo>
                  <a:close/>
                  <a:moveTo>
                    <a:pt x="20976" y="5421"/>
                  </a:moveTo>
                  <a:lnTo>
                    <a:pt x="21212" y="5489"/>
                  </a:lnTo>
                  <a:lnTo>
                    <a:pt x="21144" y="5724"/>
                  </a:lnTo>
                  <a:lnTo>
                    <a:pt x="21111" y="5960"/>
                  </a:lnTo>
                  <a:lnTo>
                    <a:pt x="21043" y="6330"/>
                  </a:lnTo>
                  <a:lnTo>
                    <a:pt x="21043" y="6499"/>
                  </a:lnTo>
                  <a:lnTo>
                    <a:pt x="21043" y="6667"/>
                  </a:lnTo>
                  <a:lnTo>
                    <a:pt x="20774" y="6600"/>
                  </a:lnTo>
                  <a:lnTo>
                    <a:pt x="20976" y="5421"/>
                  </a:lnTo>
                  <a:close/>
                  <a:moveTo>
                    <a:pt x="21380" y="5556"/>
                  </a:moveTo>
                  <a:lnTo>
                    <a:pt x="21447" y="5590"/>
                  </a:lnTo>
                  <a:lnTo>
                    <a:pt x="21717" y="5657"/>
                  </a:lnTo>
                  <a:lnTo>
                    <a:pt x="21582" y="5926"/>
                  </a:lnTo>
                  <a:lnTo>
                    <a:pt x="21481" y="6196"/>
                  </a:lnTo>
                  <a:lnTo>
                    <a:pt x="21380" y="6499"/>
                  </a:lnTo>
                  <a:lnTo>
                    <a:pt x="21380" y="6633"/>
                  </a:lnTo>
                  <a:lnTo>
                    <a:pt x="21380" y="6768"/>
                  </a:lnTo>
                  <a:lnTo>
                    <a:pt x="21279" y="6734"/>
                  </a:lnTo>
                  <a:lnTo>
                    <a:pt x="21279" y="6431"/>
                  </a:lnTo>
                  <a:lnTo>
                    <a:pt x="21279" y="6128"/>
                  </a:lnTo>
                  <a:lnTo>
                    <a:pt x="21313" y="5859"/>
                  </a:lnTo>
                  <a:lnTo>
                    <a:pt x="21380" y="5556"/>
                  </a:lnTo>
                  <a:close/>
                  <a:moveTo>
                    <a:pt x="21851" y="5724"/>
                  </a:moveTo>
                  <a:lnTo>
                    <a:pt x="22020" y="5792"/>
                  </a:lnTo>
                  <a:lnTo>
                    <a:pt x="21919" y="6061"/>
                  </a:lnTo>
                  <a:lnTo>
                    <a:pt x="21818" y="6297"/>
                  </a:lnTo>
                  <a:lnTo>
                    <a:pt x="21750" y="6600"/>
                  </a:lnTo>
                  <a:lnTo>
                    <a:pt x="21717" y="6869"/>
                  </a:lnTo>
                  <a:lnTo>
                    <a:pt x="21582" y="6802"/>
                  </a:lnTo>
                  <a:lnTo>
                    <a:pt x="21616" y="6566"/>
                  </a:lnTo>
                  <a:lnTo>
                    <a:pt x="21683" y="6297"/>
                  </a:lnTo>
                  <a:lnTo>
                    <a:pt x="21851" y="5724"/>
                  </a:lnTo>
                  <a:close/>
                  <a:moveTo>
                    <a:pt x="22188" y="5859"/>
                  </a:moveTo>
                  <a:lnTo>
                    <a:pt x="22424" y="5994"/>
                  </a:lnTo>
                  <a:lnTo>
                    <a:pt x="22255" y="6364"/>
                  </a:lnTo>
                  <a:lnTo>
                    <a:pt x="22154" y="6667"/>
                  </a:lnTo>
                  <a:lnTo>
                    <a:pt x="22053" y="6936"/>
                  </a:lnTo>
                  <a:lnTo>
                    <a:pt x="21885" y="6903"/>
                  </a:lnTo>
                  <a:lnTo>
                    <a:pt x="21986" y="6667"/>
                  </a:lnTo>
                  <a:lnTo>
                    <a:pt x="22053" y="6398"/>
                  </a:lnTo>
                  <a:lnTo>
                    <a:pt x="22087" y="6128"/>
                  </a:lnTo>
                  <a:lnTo>
                    <a:pt x="22188" y="5859"/>
                  </a:lnTo>
                  <a:close/>
                  <a:moveTo>
                    <a:pt x="22592" y="6095"/>
                  </a:moveTo>
                  <a:lnTo>
                    <a:pt x="22760" y="6263"/>
                  </a:lnTo>
                  <a:lnTo>
                    <a:pt x="22861" y="6431"/>
                  </a:lnTo>
                  <a:lnTo>
                    <a:pt x="22659" y="7138"/>
                  </a:lnTo>
                  <a:lnTo>
                    <a:pt x="22222" y="7004"/>
                  </a:lnTo>
                  <a:lnTo>
                    <a:pt x="22323" y="6768"/>
                  </a:lnTo>
                  <a:lnTo>
                    <a:pt x="22424" y="6499"/>
                  </a:lnTo>
                  <a:lnTo>
                    <a:pt x="22592" y="6095"/>
                  </a:lnTo>
                  <a:close/>
                  <a:moveTo>
                    <a:pt x="2627" y="203"/>
                  </a:moveTo>
                  <a:lnTo>
                    <a:pt x="2930" y="236"/>
                  </a:lnTo>
                  <a:lnTo>
                    <a:pt x="3233" y="304"/>
                  </a:lnTo>
                  <a:lnTo>
                    <a:pt x="3536" y="438"/>
                  </a:lnTo>
                  <a:lnTo>
                    <a:pt x="3805" y="573"/>
                  </a:lnTo>
                  <a:lnTo>
                    <a:pt x="4411" y="876"/>
                  </a:lnTo>
                  <a:lnTo>
                    <a:pt x="4950" y="1145"/>
                  </a:lnTo>
                  <a:lnTo>
                    <a:pt x="5287" y="1280"/>
                  </a:lnTo>
                  <a:lnTo>
                    <a:pt x="5657" y="1415"/>
                  </a:lnTo>
                  <a:lnTo>
                    <a:pt x="6364" y="1583"/>
                  </a:lnTo>
                  <a:lnTo>
                    <a:pt x="7812" y="1886"/>
                  </a:lnTo>
                  <a:lnTo>
                    <a:pt x="9563" y="2290"/>
                  </a:lnTo>
                  <a:lnTo>
                    <a:pt x="11280" y="2761"/>
                  </a:lnTo>
                  <a:lnTo>
                    <a:pt x="14747" y="3704"/>
                  </a:lnTo>
                  <a:lnTo>
                    <a:pt x="16970" y="4310"/>
                  </a:lnTo>
                  <a:lnTo>
                    <a:pt x="16768" y="4815"/>
                  </a:lnTo>
                  <a:lnTo>
                    <a:pt x="16566" y="5388"/>
                  </a:lnTo>
                  <a:lnTo>
                    <a:pt x="16431" y="5926"/>
                  </a:lnTo>
                  <a:lnTo>
                    <a:pt x="16263" y="6499"/>
                  </a:lnTo>
                  <a:lnTo>
                    <a:pt x="16094" y="7037"/>
                  </a:lnTo>
                  <a:lnTo>
                    <a:pt x="15926" y="7576"/>
                  </a:lnTo>
                  <a:lnTo>
                    <a:pt x="15825" y="8115"/>
                  </a:lnTo>
                  <a:lnTo>
                    <a:pt x="15757" y="8687"/>
                  </a:lnTo>
                  <a:lnTo>
                    <a:pt x="14579" y="8317"/>
                  </a:lnTo>
                  <a:lnTo>
                    <a:pt x="13367" y="7980"/>
                  </a:lnTo>
                  <a:lnTo>
                    <a:pt x="10977" y="7374"/>
                  </a:lnTo>
                  <a:lnTo>
                    <a:pt x="8115" y="6600"/>
                  </a:lnTo>
                  <a:lnTo>
                    <a:pt x="6667" y="6196"/>
                  </a:lnTo>
                  <a:lnTo>
                    <a:pt x="5253" y="5724"/>
                  </a:lnTo>
                  <a:lnTo>
                    <a:pt x="4782" y="5556"/>
                  </a:lnTo>
                  <a:lnTo>
                    <a:pt x="4310" y="5388"/>
                  </a:lnTo>
                  <a:lnTo>
                    <a:pt x="3300" y="4984"/>
                  </a:lnTo>
                  <a:lnTo>
                    <a:pt x="2795" y="4815"/>
                  </a:lnTo>
                  <a:lnTo>
                    <a:pt x="2290" y="4681"/>
                  </a:lnTo>
                  <a:lnTo>
                    <a:pt x="1785" y="4613"/>
                  </a:lnTo>
                  <a:lnTo>
                    <a:pt x="1280" y="4579"/>
                  </a:lnTo>
                  <a:lnTo>
                    <a:pt x="1348" y="4041"/>
                  </a:lnTo>
                  <a:lnTo>
                    <a:pt x="1482" y="3502"/>
                  </a:lnTo>
                  <a:lnTo>
                    <a:pt x="1617" y="2963"/>
                  </a:lnTo>
                  <a:lnTo>
                    <a:pt x="1785" y="2425"/>
                  </a:lnTo>
                  <a:lnTo>
                    <a:pt x="2156" y="1314"/>
                  </a:lnTo>
                  <a:lnTo>
                    <a:pt x="2358" y="741"/>
                  </a:lnTo>
                  <a:lnTo>
                    <a:pt x="2627" y="236"/>
                  </a:lnTo>
                  <a:lnTo>
                    <a:pt x="2627" y="203"/>
                  </a:lnTo>
                  <a:close/>
                  <a:moveTo>
                    <a:pt x="17441" y="5926"/>
                  </a:moveTo>
                  <a:lnTo>
                    <a:pt x="18552" y="6229"/>
                  </a:lnTo>
                  <a:lnTo>
                    <a:pt x="19663" y="6532"/>
                  </a:lnTo>
                  <a:lnTo>
                    <a:pt x="19697" y="6566"/>
                  </a:lnTo>
                  <a:lnTo>
                    <a:pt x="19831" y="6566"/>
                  </a:lnTo>
                  <a:lnTo>
                    <a:pt x="22626" y="7340"/>
                  </a:lnTo>
                  <a:lnTo>
                    <a:pt x="22424" y="8216"/>
                  </a:lnTo>
                  <a:lnTo>
                    <a:pt x="22255" y="9091"/>
                  </a:lnTo>
                  <a:lnTo>
                    <a:pt x="21010" y="8653"/>
                  </a:lnTo>
                  <a:lnTo>
                    <a:pt x="19730" y="8249"/>
                  </a:lnTo>
                  <a:lnTo>
                    <a:pt x="19057" y="8081"/>
                  </a:lnTo>
                  <a:lnTo>
                    <a:pt x="18384" y="7946"/>
                  </a:lnTo>
                  <a:lnTo>
                    <a:pt x="17677" y="7778"/>
                  </a:lnTo>
                  <a:lnTo>
                    <a:pt x="17340" y="7711"/>
                  </a:lnTo>
                  <a:lnTo>
                    <a:pt x="17003" y="7610"/>
                  </a:lnTo>
                  <a:lnTo>
                    <a:pt x="17172" y="6768"/>
                  </a:lnTo>
                  <a:lnTo>
                    <a:pt x="17273" y="6364"/>
                  </a:lnTo>
                  <a:lnTo>
                    <a:pt x="17441" y="5926"/>
                  </a:lnTo>
                  <a:close/>
                  <a:moveTo>
                    <a:pt x="17172" y="4344"/>
                  </a:moveTo>
                  <a:lnTo>
                    <a:pt x="18754" y="4782"/>
                  </a:lnTo>
                  <a:lnTo>
                    <a:pt x="18687" y="5017"/>
                  </a:lnTo>
                  <a:lnTo>
                    <a:pt x="18619" y="5287"/>
                  </a:lnTo>
                  <a:lnTo>
                    <a:pt x="18552" y="5590"/>
                  </a:lnTo>
                  <a:lnTo>
                    <a:pt x="18518" y="5758"/>
                  </a:lnTo>
                  <a:lnTo>
                    <a:pt x="18552" y="5926"/>
                  </a:lnTo>
                  <a:lnTo>
                    <a:pt x="18283" y="5825"/>
                  </a:lnTo>
                  <a:lnTo>
                    <a:pt x="18013" y="5792"/>
                  </a:lnTo>
                  <a:lnTo>
                    <a:pt x="17710" y="5758"/>
                  </a:lnTo>
                  <a:lnTo>
                    <a:pt x="17441" y="5792"/>
                  </a:lnTo>
                  <a:lnTo>
                    <a:pt x="17407" y="5758"/>
                  </a:lnTo>
                  <a:lnTo>
                    <a:pt x="17374" y="5724"/>
                  </a:lnTo>
                  <a:lnTo>
                    <a:pt x="17340" y="5724"/>
                  </a:lnTo>
                  <a:lnTo>
                    <a:pt x="17273" y="5792"/>
                  </a:lnTo>
                  <a:lnTo>
                    <a:pt x="17172" y="5960"/>
                  </a:lnTo>
                  <a:lnTo>
                    <a:pt x="17071" y="6196"/>
                  </a:lnTo>
                  <a:lnTo>
                    <a:pt x="16902" y="6667"/>
                  </a:lnTo>
                  <a:lnTo>
                    <a:pt x="16801" y="7172"/>
                  </a:lnTo>
                  <a:lnTo>
                    <a:pt x="16801" y="7408"/>
                  </a:lnTo>
                  <a:lnTo>
                    <a:pt x="16801" y="7643"/>
                  </a:lnTo>
                  <a:lnTo>
                    <a:pt x="16835" y="7711"/>
                  </a:lnTo>
                  <a:lnTo>
                    <a:pt x="16902" y="7744"/>
                  </a:lnTo>
                  <a:lnTo>
                    <a:pt x="16936" y="7744"/>
                  </a:lnTo>
                  <a:lnTo>
                    <a:pt x="17205" y="7879"/>
                  </a:lnTo>
                  <a:lnTo>
                    <a:pt x="17508" y="7980"/>
                  </a:lnTo>
                  <a:lnTo>
                    <a:pt x="18114" y="8115"/>
                  </a:lnTo>
                  <a:lnTo>
                    <a:pt x="18081" y="8148"/>
                  </a:lnTo>
                  <a:lnTo>
                    <a:pt x="17946" y="8519"/>
                  </a:lnTo>
                  <a:lnTo>
                    <a:pt x="17811" y="8889"/>
                  </a:lnTo>
                  <a:lnTo>
                    <a:pt x="17710" y="9293"/>
                  </a:lnTo>
                  <a:lnTo>
                    <a:pt x="16599" y="8956"/>
                  </a:lnTo>
                  <a:lnTo>
                    <a:pt x="15993" y="8754"/>
                  </a:lnTo>
                  <a:lnTo>
                    <a:pt x="16027" y="8182"/>
                  </a:lnTo>
                  <a:lnTo>
                    <a:pt x="16128" y="7643"/>
                  </a:lnTo>
                  <a:lnTo>
                    <a:pt x="16263" y="7071"/>
                  </a:lnTo>
                  <a:lnTo>
                    <a:pt x="16431" y="6532"/>
                  </a:lnTo>
                  <a:lnTo>
                    <a:pt x="16801" y="5421"/>
                  </a:lnTo>
                  <a:lnTo>
                    <a:pt x="17003" y="4883"/>
                  </a:lnTo>
                  <a:lnTo>
                    <a:pt x="17172" y="4344"/>
                  </a:lnTo>
                  <a:close/>
                  <a:moveTo>
                    <a:pt x="18283" y="8148"/>
                  </a:moveTo>
                  <a:lnTo>
                    <a:pt x="18552" y="8216"/>
                  </a:lnTo>
                  <a:lnTo>
                    <a:pt x="18417" y="8418"/>
                  </a:lnTo>
                  <a:lnTo>
                    <a:pt x="18316" y="8653"/>
                  </a:lnTo>
                  <a:lnTo>
                    <a:pt x="18148" y="9024"/>
                  </a:lnTo>
                  <a:lnTo>
                    <a:pt x="18114" y="9226"/>
                  </a:lnTo>
                  <a:lnTo>
                    <a:pt x="18081" y="9394"/>
                  </a:lnTo>
                  <a:lnTo>
                    <a:pt x="17912" y="9360"/>
                  </a:lnTo>
                  <a:lnTo>
                    <a:pt x="18148" y="8620"/>
                  </a:lnTo>
                  <a:lnTo>
                    <a:pt x="18249" y="8283"/>
                  </a:lnTo>
                  <a:lnTo>
                    <a:pt x="18283" y="8148"/>
                  </a:lnTo>
                  <a:close/>
                  <a:moveTo>
                    <a:pt x="18889" y="8249"/>
                  </a:moveTo>
                  <a:lnTo>
                    <a:pt x="18788" y="8350"/>
                  </a:lnTo>
                  <a:lnTo>
                    <a:pt x="18720" y="8485"/>
                  </a:lnTo>
                  <a:lnTo>
                    <a:pt x="18653" y="8721"/>
                  </a:lnTo>
                  <a:lnTo>
                    <a:pt x="18518" y="9192"/>
                  </a:lnTo>
                  <a:lnTo>
                    <a:pt x="18451" y="9360"/>
                  </a:lnTo>
                  <a:lnTo>
                    <a:pt x="18451" y="9428"/>
                  </a:lnTo>
                  <a:lnTo>
                    <a:pt x="18451" y="9529"/>
                  </a:lnTo>
                  <a:lnTo>
                    <a:pt x="18283" y="9461"/>
                  </a:lnTo>
                  <a:lnTo>
                    <a:pt x="18350" y="9125"/>
                  </a:lnTo>
                  <a:lnTo>
                    <a:pt x="18485" y="8822"/>
                  </a:lnTo>
                  <a:lnTo>
                    <a:pt x="18754" y="8249"/>
                  </a:lnTo>
                  <a:close/>
                  <a:moveTo>
                    <a:pt x="19091" y="8317"/>
                  </a:moveTo>
                  <a:lnTo>
                    <a:pt x="19293" y="8350"/>
                  </a:lnTo>
                  <a:lnTo>
                    <a:pt x="19158" y="8653"/>
                  </a:lnTo>
                  <a:lnTo>
                    <a:pt x="19091" y="8956"/>
                  </a:lnTo>
                  <a:lnTo>
                    <a:pt x="18956" y="9562"/>
                  </a:lnTo>
                  <a:lnTo>
                    <a:pt x="18990" y="9630"/>
                  </a:lnTo>
                  <a:lnTo>
                    <a:pt x="19023" y="9697"/>
                  </a:lnTo>
                  <a:lnTo>
                    <a:pt x="18552" y="9562"/>
                  </a:lnTo>
                  <a:lnTo>
                    <a:pt x="18619" y="9529"/>
                  </a:lnTo>
                  <a:lnTo>
                    <a:pt x="18653" y="9461"/>
                  </a:lnTo>
                  <a:lnTo>
                    <a:pt x="18720" y="9327"/>
                  </a:lnTo>
                  <a:lnTo>
                    <a:pt x="18788" y="9057"/>
                  </a:lnTo>
                  <a:lnTo>
                    <a:pt x="18855" y="8653"/>
                  </a:lnTo>
                  <a:lnTo>
                    <a:pt x="18922" y="8451"/>
                  </a:lnTo>
                  <a:lnTo>
                    <a:pt x="18990" y="8384"/>
                  </a:lnTo>
                  <a:lnTo>
                    <a:pt x="19057" y="8350"/>
                  </a:lnTo>
                  <a:lnTo>
                    <a:pt x="19091" y="8317"/>
                  </a:lnTo>
                  <a:close/>
                  <a:moveTo>
                    <a:pt x="19461" y="8384"/>
                  </a:moveTo>
                  <a:lnTo>
                    <a:pt x="19596" y="8418"/>
                  </a:lnTo>
                  <a:lnTo>
                    <a:pt x="19427" y="9091"/>
                  </a:lnTo>
                  <a:lnTo>
                    <a:pt x="19360" y="9428"/>
                  </a:lnTo>
                  <a:lnTo>
                    <a:pt x="19326" y="9764"/>
                  </a:lnTo>
                  <a:lnTo>
                    <a:pt x="19057" y="9697"/>
                  </a:lnTo>
                  <a:lnTo>
                    <a:pt x="19124" y="9663"/>
                  </a:lnTo>
                  <a:lnTo>
                    <a:pt x="19158" y="9630"/>
                  </a:lnTo>
                  <a:lnTo>
                    <a:pt x="19259" y="8990"/>
                  </a:lnTo>
                  <a:lnTo>
                    <a:pt x="19326" y="8687"/>
                  </a:lnTo>
                  <a:lnTo>
                    <a:pt x="19461" y="8384"/>
                  </a:lnTo>
                  <a:close/>
                  <a:moveTo>
                    <a:pt x="19764" y="8485"/>
                  </a:moveTo>
                  <a:lnTo>
                    <a:pt x="19966" y="8552"/>
                  </a:lnTo>
                  <a:lnTo>
                    <a:pt x="19899" y="8687"/>
                  </a:lnTo>
                  <a:lnTo>
                    <a:pt x="19831" y="8855"/>
                  </a:lnTo>
                  <a:lnTo>
                    <a:pt x="19730" y="9192"/>
                  </a:lnTo>
                  <a:lnTo>
                    <a:pt x="19663" y="9495"/>
                  </a:lnTo>
                  <a:lnTo>
                    <a:pt x="19629" y="9832"/>
                  </a:lnTo>
                  <a:lnTo>
                    <a:pt x="19495" y="9798"/>
                  </a:lnTo>
                  <a:lnTo>
                    <a:pt x="19629" y="9125"/>
                  </a:lnTo>
                  <a:lnTo>
                    <a:pt x="19764" y="8485"/>
                  </a:lnTo>
                  <a:close/>
                  <a:moveTo>
                    <a:pt x="20134" y="8586"/>
                  </a:moveTo>
                  <a:lnTo>
                    <a:pt x="20303" y="8653"/>
                  </a:lnTo>
                  <a:lnTo>
                    <a:pt x="20168" y="8956"/>
                  </a:lnTo>
                  <a:lnTo>
                    <a:pt x="20101" y="9259"/>
                  </a:lnTo>
                  <a:lnTo>
                    <a:pt x="19966" y="9899"/>
                  </a:lnTo>
                  <a:lnTo>
                    <a:pt x="19865" y="9899"/>
                  </a:lnTo>
                  <a:lnTo>
                    <a:pt x="19865" y="9596"/>
                  </a:lnTo>
                  <a:lnTo>
                    <a:pt x="19899" y="9327"/>
                  </a:lnTo>
                  <a:lnTo>
                    <a:pt x="20000" y="8956"/>
                  </a:lnTo>
                  <a:lnTo>
                    <a:pt x="20134" y="8586"/>
                  </a:lnTo>
                  <a:close/>
                  <a:moveTo>
                    <a:pt x="20437" y="8687"/>
                  </a:moveTo>
                  <a:lnTo>
                    <a:pt x="20707" y="8788"/>
                  </a:lnTo>
                  <a:lnTo>
                    <a:pt x="20606" y="9057"/>
                  </a:lnTo>
                  <a:lnTo>
                    <a:pt x="20538" y="9394"/>
                  </a:lnTo>
                  <a:lnTo>
                    <a:pt x="20505" y="9697"/>
                  </a:lnTo>
                  <a:lnTo>
                    <a:pt x="20505" y="10034"/>
                  </a:lnTo>
                  <a:lnTo>
                    <a:pt x="20168" y="9966"/>
                  </a:lnTo>
                  <a:lnTo>
                    <a:pt x="20235" y="9630"/>
                  </a:lnTo>
                  <a:lnTo>
                    <a:pt x="20303" y="9327"/>
                  </a:lnTo>
                  <a:lnTo>
                    <a:pt x="20336" y="8990"/>
                  </a:lnTo>
                  <a:lnTo>
                    <a:pt x="20437" y="8687"/>
                  </a:lnTo>
                  <a:close/>
                  <a:moveTo>
                    <a:pt x="20875" y="8855"/>
                  </a:moveTo>
                  <a:lnTo>
                    <a:pt x="21077" y="8923"/>
                  </a:lnTo>
                  <a:lnTo>
                    <a:pt x="20976" y="9024"/>
                  </a:lnTo>
                  <a:lnTo>
                    <a:pt x="20909" y="9158"/>
                  </a:lnTo>
                  <a:lnTo>
                    <a:pt x="20841" y="9461"/>
                  </a:lnTo>
                  <a:lnTo>
                    <a:pt x="20808" y="9764"/>
                  </a:lnTo>
                  <a:lnTo>
                    <a:pt x="20740" y="10067"/>
                  </a:lnTo>
                  <a:lnTo>
                    <a:pt x="20707" y="10067"/>
                  </a:lnTo>
                  <a:lnTo>
                    <a:pt x="20774" y="9461"/>
                  </a:lnTo>
                  <a:lnTo>
                    <a:pt x="20808" y="9158"/>
                  </a:lnTo>
                  <a:lnTo>
                    <a:pt x="20875" y="8855"/>
                  </a:lnTo>
                  <a:close/>
                  <a:moveTo>
                    <a:pt x="21245" y="8990"/>
                  </a:moveTo>
                  <a:lnTo>
                    <a:pt x="21447" y="9057"/>
                  </a:lnTo>
                  <a:lnTo>
                    <a:pt x="21313" y="9293"/>
                  </a:lnTo>
                  <a:lnTo>
                    <a:pt x="21245" y="9562"/>
                  </a:lnTo>
                  <a:lnTo>
                    <a:pt x="21178" y="9832"/>
                  </a:lnTo>
                  <a:lnTo>
                    <a:pt x="21144" y="10135"/>
                  </a:lnTo>
                  <a:lnTo>
                    <a:pt x="20976" y="10101"/>
                  </a:lnTo>
                  <a:lnTo>
                    <a:pt x="21043" y="9832"/>
                  </a:lnTo>
                  <a:lnTo>
                    <a:pt x="21077" y="9529"/>
                  </a:lnTo>
                  <a:lnTo>
                    <a:pt x="21111" y="9259"/>
                  </a:lnTo>
                  <a:lnTo>
                    <a:pt x="21178" y="9091"/>
                  </a:lnTo>
                  <a:lnTo>
                    <a:pt x="21245" y="8990"/>
                  </a:lnTo>
                  <a:close/>
                  <a:moveTo>
                    <a:pt x="21582" y="9091"/>
                  </a:moveTo>
                  <a:lnTo>
                    <a:pt x="21717" y="9158"/>
                  </a:lnTo>
                  <a:lnTo>
                    <a:pt x="21649" y="9259"/>
                  </a:lnTo>
                  <a:lnTo>
                    <a:pt x="21616" y="9394"/>
                  </a:lnTo>
                  <a:lnTo>
                    <a:pt x="21582" y="9630"/>
                  </a:lnTo>
                  <a:lnTo>
                    <a:pt x="21582" y="9899"/>
                  </a:lnTo>
                  <a:lnTo>
                    <a:pt x="21515" y="10135"/>
                  </a:lnTo>
                  <a:lnTo>
                    <a:pt x="21515" y="10168"/>
                  </a:lnTo>
                  <a:lnTo>
                    <a:pt x="21380" y="10135"/>
                  </a:lnTo>
                  <a:lnTo>
                    <a:pt x="21481" y="9630"/>
                  </a:lnTo>
                  <a:lnTo>
                    <a:pt x="21515" y="9360"/>
                  </a:lnTo>
                  <a:lnTo>
                    <a:pt x="21582" y="9091"/>
                  </a:lnTo>
                  <a:close/>
                  <a:moveTo>
                    <a:pt x="21885" y="9226"/>
                  </a:moveTo>
                  <a:lnTo>
                    <a:pt x="22222" y="9327"/>
                  </a:lnTo>
                  <a:lnTo>
                    <a:pt x="22053" y="10202"/>
                  </a:lnTo>
                  <a:lnTo>
                    <a:pt x="21717" y="10202"/>
                  </a:lnTo>
                  <a:lnTo>
                    <a:pt x="21784" y="9933"/>
                  </a:lnTo>
                  <a:lnTo>
                    <a:pt x="21784" y="9697"/>
                  </a:lnTo>
                  <a:lnTo>
                    <a:pt x="21818" y="9461"/>
                  </a:lnTo>
                  <a:lnTo>
                    <a:pt x="21885" y="9226"/>
                  </a:lnTo>
                  <a:close/>
                  <a:moveTo>
                    <a:pt x="2593" y="1"/>
                  </a:moveTo>
                  <a:lnTo>
                    <a:pt x="2526" y="34"/>
                  </a:lnTo>
                  <a:lnTo>
                    <a:pt x="2492" y="68"/>
                  </a:lnTo>
                  <a:lnTo>
                    <a:pt x="2425" y="102"/>
                  </a:lnTo>
                  <a:lnTo>
                    <a:pt x="2257" y="472"/>
                  </a:lnTo>
                  <a:lnTo>
                    <a:pt x="2088" y="371"/>
                  </a:lnTo>
                  <a:lnTo>
                    <a:pt x="1920" y="270"/>
                  </a:lnTo>
                  <a:lnTo>
                    <a:pt x="1785" y="236"/>
                  </a:lnTo>
                  <a:lnTo>
                    <a:pt x="1651" y="236"/>
                  </a:lnTo>
                  <a:lnTo>
                    <a:pt x="1482" y="270"/>
                  </a:lnTo>
                  <a:lnTo>
                    <a:pt x="1348" y="304"/>
                  </a:lnTo>
                  <a:lnTo>
                    <a:pt x="1213" y="371"/>
                  </a:lnTo>
                  <a:lnTo>
                    <a:pt x="1078" y="472"/>
                  </a:lnTo>
                  <a:lnTo>
                    <a:pt x="876" y="708"/>
                  </a:lnTo>
                  <a:lnTo>
                    <a:pt x="674" y="977"/>
                  </a:lnTo>
                  <a:lnTo>
                    <a:pt x="506" y="1246"/>
                  </a:lnTo>
                  <a:lnTo>
                    <a:pt x="405" y="1549"/>
                  </a:lnTo>
                  <a:lnTo>
                    <a:pt x="237" y="2054"/>
                  </a:lnTo>
                  <a:lnTo>
                    <a:pt x="68" y="2593"/>
                  </a:lnTo>
                  <a:lnTo>
                    <a:pt x="35" y="2862"/>
                  </a:lnTo>
                  <a:lnTo>
                    <a:pt x="1" y="3132"/>
                  </a:lnTo>
                  <a:lnTo>
                    <a:pt x="1" y="3367"/>
                  </a:lnTo>
                  <a:lnTo>
                    <a:pt x="68" y="3637"/>
                  </a:lnTo>
                  <a:lnTo>
                    <a:pt x="136" y="3771"/>
                  </a:lnTo>
                  <a:lnTo>
                    <a:pt x="237" y="3872"/>
                  </a:lnTo>
                  <a:lnTo>
                    <a:pt x="338" y="3973"/>
                  </a:lnTo>
                  <a:lnTo>
                    <a:pt x="472" y="4041"/>
                  </a:lnTo>
                  <a:lnTo>
                    <a:pt x="775" y="4142"/>
                  </a:lnTo>
                  <a:lnTo>
                    <a:pt x="1078" y="4175"/>
                  </a:lnTo>
                  <a:lnTo>
                    <a:pt x="1011" y="4613"/>
                  </a:lnTo>
                  <a:lnTo>
                    <a:pt x="1045" y="4647"/>
                  </a:lnTo>
                  <a:lnTo>
                    <a:pt x="1045" y="4714"/>
                  </a:lnTo>
                  <a:lnTo>
                    <a:pt x="1112" y="4782"/>
                  </a:lnTo>
                  <a:lnTo>
                    <a:pt x="1651" y="4815"/>
                  </a:lnTo>
                  <a:lnTo>
                    <a:pt x="2189" y="4950"/>
                  </a:lnTo>
                  <a:lnTo>
                    <a:pt x="2728" y="5085"/>
                  </a:lnTo>
                  <a:lnTo>
                    <a:pt x="3267" y="5253"/>
                  </a:lnTo>
                  <a:lnTo>
                    <a:pt x="4310" y="5657"/>
                  </a:lnTo>
                  <a:lnTo>
                    <a:pt x="5354" y="6027"/>
                  </a:lnTo>
                  <a:lnTo>
                    <a:pt x="6802" y="6465"/>
                  </a:lnTo>
                  <a:lnTo>
                    <a:pt x="8250" y="6903"/>
                  </a:lnTo>
                  <a:lnTo>
                    <a:pt x="11179" y="7677"/>
                  </a:lnTo>
                  <a:lnTo>
                    <a:pt x="13502" y="8283"/>
                  </a:lnTo>
                  <a:lnTo>
                    <a:pt x="15791" y="8956"/>
                  </a:lnTo>
                  <a:lnTo>
                    <a:pt x="15859" y="8956"/>
                  </a:lnTo>
                  <a:lnTo>
                    <a:pt x="16768" y="9259"/>
                  </a:lnTo>
                  <a:lnTo>
                    <a:pt x="18047" y="9663"/>
                  </a:lnTo>
                  <a:lnTo>
                    <a:pt x="19293" y="10000"/>
                  </a:lnTo>
                  <a:lnTo>
                    <a:pt x="19326" y="10034"/>
                  </a:lnTo>
                  <a:lnTo>
                    <a:pt x="19360" y="10067"/>
                  </a:lnTo>
                  <a:lnTo>
                    <a:pt x="19427" y="10034"/>
                  </a:lnTo>
                  <a:lnTo>
                    <a:pt x="19932" y="10168"/>
                  </a:lnTo>
                  <a:lnTo>
                    <a:pt x="20000" y="10202"/>
                  </a:lnTo>
                  <a:lnTo>
                    <a:pt x="20067" y="10202"/>
                  </a:lnTo>
                  <a:lnTo>
                    <a:pt x="20740" y="10303"/>
                  </a:lnTo>
                  <a:lnTo>
                    <a:pt x="20808" y="10337"/>
                  </a:lnTo>
                  <a:lnTo>
                    <a:pt x="20841" y="10337"/>
                  </a:lnTo>
                  <a:lnTo>
                    <a:pt x="21144" y="10370"/>
                  </a:lnTo>
                  <a:lnTo>
                    <a:pt x="21144" y="10404"/>
                  </a:lnTo>
                  <a:lnTo>
                    <a:pt x="21178" y="10471"/>
                  </a:lnTo>
                  <a:lnTo>
                    <a:pt x="21245" y="10505"/>
                  </a:lnTo>
                  <a:lnTo>
                    <a:pt x="21313" y="10471"/>
                  </a:lnTo>
                  <a:lnTo>
                    <a:pt x="21346" y="10438"/>
                  </a:lnTo>
                  <a:lnTo>
                    <a:pt x="21346" y="10404"/>
                  </a:lnTo>
                  <a:lnTo>
                    <a:pt x="22020" y="10471"/>
                  </a:lnTo>
                  <a:lnTo>
                    <a:pt x="22020" y="10539"/>
                  </a:lnTo>
                  <a:lnTo>
                    <a:pt x="22087" y="10572"/>
                  </a:lnTo>
                  <a:lnTo>
                    <a:pt x="22188" y="10572"/>
                  </a:lnTo>
                  <a:lnTo>
                    <a:pt x="22222" y="10539"/>
                  </a:lnTo>
                  <a:lnTo>
                    <a:pt x="22222" y="10505"/>
                  </a:lnTo>
                  <a:lnTo>
                    <a:pt x="22457" y="9495"/>
                  </a:lnTo>
                  <a:lnTo>
                    <a:pt x="22693" y="8519"/>
                  </a:lnTo>
                  <a:lnTo>
                    <a:pt x="23097" y="6499"/>
                  </a:lnTo>
                  <a:lnTo>
                    <a:pt x="23131" y="6465"/>
                  </a:lnTo>
                  <a:lnTo>
                    <a:pt x="23097" y="6398"/>
                  </a:lnTo>
                  <a:lnTo>
                    <a:pt x="23164" y="6196"/>
                  </a:lnTo>
                  <a:lnTo>
                    <a:pt x="23164" y="6095"/>
                  </a:lnTo>
                  <a:lnTo>
                    <a:pt x="23097" y="6061"/>
                  </a:lnTo>
                  <a:lnTo>
                    <a:pt x="23030" y="6061"/>
                  </a:lnTo>
                  <a:lnTo>
                    <a:pt x="22962" y="6128"/>
                  </a:lnTo>
                  <a:lnTo>
                    <a:pt x="22828" y="5994"/>
                  </a:lnTo>
                  <a:lnTo>
                    <a:pt x="22693" y="5859"/>
                  </a:lnTo>
                  <a:lnTo>
                    <a:pt x="22323" y="5623"/>
                  </a:lnTo>
                  <a:lnTo>
                    <a:pt x="21885" y="5455"/>
                  </a:lnTo>
                  <a:lnTo>
                    <a:pt x="21447" y="5287"/>
                  </a:lnTo>
                  <a:lnTo>
                    <a:pt x="21447" y="5253"/>
                  </a:lnTo>
                  <a:lnTo>
                    <a:pt x="21414" y="5219"/>
                  </a:lnTo>
                  <a:lnTo>
                    <a:pt x="21346" y="5219"/>
                  </a:lnTo>
                  <a:lnTo>
                    <a:pt x="21313" y="5253"/>
                  </a:lnTo>
                  <a:lnTo>
                    <a:pt x="20336" y="4950"/>
                  </a:lnTo>
                  <a:lnTo>
                    <a:pt x="19495" y="4714"/>
                  </a:lnTo>
                  <a:lnTo>
                    <a:pt x="19461" y="4681"/>
                  </a:lnTo>
                  <a:lnTo>
                    <a:pt x="19360" y="4681"/>
                  </a:lnTo>
                  <a:lnTo>
                    <a:pt x="17205" y="4108"/>
                  </a:lnTo>
                  <a:lnTo>
                    <a:pt x="17138" y="4074"/>
                  </a:lnTo>
                  <a:lnTo>
                    <a:pt x="17104" y="4074"/>
                  </a:lnTo>
                  <a:lnTo>
                    <a:pt x="15589" y="3670"/>
                  </a:lnTo>
                  <a:lnTo>
                    <a:pt x="11852" y="2660"/>
                  </a:lnTo>
                  <a:lnTo>
                    <a:pt x="9967" y="2189"/>
                  </a:lnTo>
                  <a:lnTo>
                    <a:pt x="8115" y="1718"/>
                  </a:lnTo>
                  <a:lnTo>
                    <a:pt x="6398" y="1347"/>
                  </a:lnTo>
                  <a:lnTo>
                    <a:pt x="5590" y="1145"/>
                  </a:lnTo>
                  <a:lnTo>
                    <a:pt x="5186" y="1011"/>
                  </a:lnTo>
                  <a:lnTo>
                    <a:pt x="4782" y="842"/>
                  </a:lnTo>
                  <a:lnTo>
                    <a:pt x="4277" y="573"/>
                  </a:lnTo>
                  <a:lnTo>
                    <a:pt x="3738" y="270"/>
                  </a:lnTo>
                  <a:lnTo>
                    <a:pt x="3435" y="169"/>
                  </a:lnTo>
                  <a:lnTo>
                    <a:pt x="3166" y="68"/>
                  </a:lnTo>
                  <a:lnTo>
                    <a:pt x="2896"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10" name="Google Shape;510;p12"/>
            <p:cNvSpPr/>
            <p:nvPr/>
          </p:nvSpPr>
          <p:spPr>
            <a:xfrm>
              <a:off x="5696250" y="439275"/>
              <a:ext cx="9275" cy="14350"/>
            </a:xfrm>
            <a:custGeom>
              <a:rect b="b" l="l" r="r" t="t"/>
              <a:pathLst>
                <a:path extrusionOk="0" h="574" w="371">
                  <a:moveTo>
                    <a:pt x="269" y="1"/>
                  </a:moveTo>
                  <a:lnTo>
                    <a:pt x="236" y="34"/>
                  </a:lnTo>
                  <a:lnTo>
                    <a:pt x="135" y="102"/>
                  </a:lnTo>
                  <a:lnTo>
                    <a:pt x="101" y="236"/>
                  </a:lnTo>
                  <a:lnTo>
                    <a:pt x="34" y="337"/>
                  </a:lnTo>
                  <a:lnTo>
                    <a:pt x="0" y="472"/>
                  </a:lnTo>
                  <a:lnTo>
                    <a:pt x="34" y="539"/>
                  </a:lnTo>
                  <a:lnTo>
                    <a:pt x="67" y="573"/>
                  </a:lnTo>
                  <a:lnTo>
                    <a:pt x="135" y="573"/>
                  </a:lnTo>
                  <a:lnTo>
                    <a:pt x="168" y="539"/>
                  </a:lnTo>
                  <a:lnTo>
                    <a:pt x="236" y="438"/>
                  </a:lnTo>
                  <a:lnTo>
                    <a:pt x="269" y="337"/>
                  </a:lnTo>
                  <a:lnTo>
                    <a:pt x="303" y="236"/>
                  </a:lnTo>
                  <a:lnTo>
                    <a:pt x="337" y="135"/>
                  </a:lnTo>
                  <a:lnTo>
                    <a:pt x="370" y="68"/>
                  </a:lnTo>
                  <a:lnTo>
                    <a:pt x="337" y="34"/>
                  </a:lnTo>
                  <a:lnTo>
                    <a:pt x="269"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11" name="Google Shape;511;p12"/>
            <p:cNvSpPr/>
            <p:nvPr/>
          </p:nvSpPr>
          <p:spPr>
            <a:xfrm>
              <a:off x="5692875" y="462850"/>
              <a:ext cx="5925" cy="15175"/>
            </a:xfrm>
            <a:custGeom>
              <a:rect b="b" l="l" r="r" t="t"/>
              <a:pathLst>
                <a:path extrusionOk="0" h="607" w="237">
                  <a:moveTo>
                    <a:pt x="101" y="0"/>
                  </a:moveTo>
                  <a:lnTo>
                    <a:pt x="68" y="68"/>
                  </a:lnTo>
                  <a:lnTo>
                    <a:pt x="34" y="169"/>
                  </a:lnTo>
                  <a:lnTo>
                    <a:pt x="0" y="303"/>
                  </a:lnTo>
                  <a:lnTo>
                    <a:pt x="0" y="404"/>
                  </a:lnTo>
                  <a:lnTo>
                    <a:pt x="34" y="539"/>
                  </a:lnTo>
                  <a:lnTo>
                    <a:pt x="68" y="606"/>
                  </a:lnTo>
                  <a:lnTo>
                    <a:pt x="135" y="606"/>
                  </a:lnTo>
                  <a:lnTo>
                    <a:pt x="169" y="539"/>
                  </a:lnTo>
                  <a:lnTo>
                    <a:pt x="202" y="438"/>
                  </a:lnTo>
                  <a:lnTo>
                    <a:pt x="202" y="303"/>
                  </a:lnTo>
                  <a:lnTo>
                    <a:pt x="236" y="101"/>
                  </a:lnTo>
                  <a:lnTo>
                    <a:pt x="236" y="34"/>
                  </a:lnTo>
                  <a:lnTo>
                    <a:pt x="169"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12" name="Google Shape;512;p12"/>
            <p:cNvSpPr/>
            <p:nvPr/>
          </p:nvSpPr>
          <p:spPr>
            <a:xfrm>
              <a:off x="5702975" y="416550"/>
              <a:ext cx="8450" cy="16025"/>
            </a:xfrm>
            <a:custGeom>
              <a:rect b="b" l="l" r="r" t="t"/>
              <a:pathLst>
                <a:path extrusionOk="0" h="641" w="338">
                  <a:moveTo>
                    <a:pt x="202" y="1"/>
                  </a:moveTo>
                  <a:lnTo>
                    <a:pt x="169" y="34"/>
                  </a:lnTo>
                  <a:lnTo>
                    <a:pt x="34" y="304"/>
                  </a:lnTo>
                  <a:lnTo>
                    <a:pt x="0" y="438"/>
                  </a:lnTo>
                  <a:lnTo>
                    <a:pt x="0" y="506"/>
                  </a:lnTo>
                  <a:lnTo>
                    <a:pt x="34" y="573"/>
                  </a:lnTo>
                  <a:lnTo>
                    <a:pt x="68" y="607"/>
                  </a:lnTo>
                  <a:lnTo>
                    <a:pt x="101" y="640"/>
                  </a:lnTo>
                  <a:lnTo>
                    <a:pt x="135" y="607"/>
                  </a:lnTo>
                  <a:lnTo>
                    <a:pt x="169" y="573"/>
                  </a:lnTo>
                  <a:lnTo>
                    <a:pt x="236" y="472"/>
                  </a:lnTo>
                  <a:lnTo>
                    <a:pt x="236" y="371"/>
                  </a:lnTo>
                  <a:lnTo>
                    <a:pt x="337" y="102"/>
                  </a:lnTo>
                  <a:lnTo>
                    <a:pt x="337" y="34"/>
                  </a:lnTo>
                  <a:lnTo>
                    <a:pt x="270"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13" name="Google Shape;513;p12"/>
            <p:cNvSpPr/>
            <p:nvPr/>
          </p:nvSpPr>
          <p:spPr>
            <a:xfrm>
              <a:off x="4836025" y="1876900"/>
              <a:ext cx="1179250" cy="946950"/>
            </a:xfrm>
            <a:custGeom>
              <a:rect b="b" l="l" r="r" t="t"/>
              <a:pathLst>
                <a:path extrusionOk="0" h="37878" w="47170">
                  <a:moveTo>
                    <a:pt x="5960" y="26161"/>
                  </a:moveTo>
                  <a:lnTo>
                    <a:pt x="5960" y="28955"/>
                  </a:lnTo>
                  <a:lnTo>
                    <a:pt x="5690" y="29056"/>
                  </a:lnTo>
                  <a:lnTo>
                    <a:pt x="5488" y="29157"/>
                  </a:lnTo>
                  <a:lnTo>
                    <a:pt x="5286" y="29326"/>
                  </a:lnTo>
                  <a:lnTo>
                    <a:pt x="5118" y="29494"/>
                  </a:lnTo>
                  <a:lnTo>
                    <a:pt x="4950" y="29696"/>
                  </a:lnTo>
                  <a:lnTo>
                    <a:pt x="4781" y="29932"/>
                  </a:lnTo>
                  <a:lnTo>
                    <a:pt x="4680" y="30167"/>
                  </a:lnTo>
                  <a:lnTo>
                    <a:pt x="4546" y="30437"/>
                  </a:lnTo>
                  <a:lnTo>
                    <a:pt x="4377" y="30942"/>
                  </a:lnTo>
                  <a:lnTo>
                    <a:pt x="4243" y="31480"/>
                  </a:lnTo>
                  <a:lnTo>
                    <a:pt x="4175" y="32019"/>
                  </a:lnTo>
                  <a:lnTo>
                    <a:pt x="4142" y="32490"/>
                  </a:lnTo>
                  <a:lnTo>
                    <a:pt x="4108" y="32894"/>
                  </a:lnTo>
                  <a:lnTo>
                    <a:pt x="4108" y="33298"/>
                  </a:lnTo>
                  <a:lnTo>
                    <a:pt x="4175" y="33702"/>
                  </a:lnTo>
                  <a:lnTo>
                    <a:pt x="4209" y="34106"/>
                  </a:lnTo>
                  <a:lnTo>
                    <a:pt x="4209" y="34106"/>
                  </a:lnTo>
                  <a:lnTo>
                    <a:pt x="3906" y="33871"/>
                  </a:lnTo>
                  <a:lnTo>
                    <a:pt x="3603" y="33601"/>
                  </a:lnTo>
                  <a:lnTo>
                    <a:pt x="3333" y="33332"/>
                  </a:lnTo>
                  <a:lnTo>
                    <a:pt x="3131" y="33063"/>
                  </a:lnTo>
                  <a:lnTo>
                    <a:pt x="2963" y="32760"/>
                  </a:lnTo>
                  <a:lnTo>
                    <a:pt x="2795" y="32457"/>
                  </a:lnTo>
                  <a:lnTo>
                    <a:pt x="2660" y="32120"/>
                  </a:lnTo>
                  <a:lnTo>
                    <a:pt x="2559" y="31783"/>
                  </a:lnTo>
                  <a:lnTo>
                    <a:pt x="2492" y="31413"/>
                  </a:lnTo>
                  <a:lnTo>
                    <a:pt x="2424" y="31076"/>
                  </a:lnTo>
                  <a:lnTo>
                    <a:pt x="2391" y="30706"/>
                  </a:lnTo>
                  <a:lnTo>
                    <a:pt x="2391" y="30369"/>
                  </a:lnTo>
                  <a:lnTo>
                    <a:pt x="2424" y="29965"/>
                  </a:lnTo>
                  <a:lnTo>
                    <a:pt x="2458" y="29595"/>
                  </a:lnTo>
                  <a:lnTo>
                    <a:pt x="2559" y="29225"/>
                  </a:lnTo>
                  <a:lnTo>
                    <a:pt x="2660" y="28854"/>
                  </a:lnTo>
                  <a:lnTo>
                    <a:pt x="2795" y="28484"/>
                  </a:lnTo>
                  <a:lnTo>
                    <a:pt x="2997" y="28147"/>
                  </a:lnTo>
                  <a:lnTo>
                    <a:pt x="3199" y="27811"/>
                  </a:lnTo>
                  <a:lnTo>
                    <a:pt x="3434" y="27508"/>
                  </a:lnTo>
                  <a:lnTo>
                    <a:pt x="3704" y="27238"/>
                  </a:lnTo>
                  <a:lnTo>
                    <a:pt x="3973" y="27002"/>
                  </a:lnTo>
                  <a:lnTo>
                    <a:pt x="4276" y="26800"/>
                  </a:lnTo>
                  <a:lnTo>
                    <a:pt x="4579" y="26632"/>
                  </a:lnTo>
                  <a:lnTo>
                    <a:pt x="4916" y="26497"/>
                  </a:lnTo>
                  <a:lnTo>
                    <a:pt x="5253" y="26363"/>
                  </a:lnTo>
                  <a:lnTo>
                    <a:pt x="5960" y="26161"/>
                  </a:lnTo>
                  <a:close/>
                  <a:moveTo>
                    <a:pt x="5960" y="29157"/>
                  </a:moveTo>
                  <a:lnTo>
                    <a:pt x="5993" y="32356"/>
                  </a:lnTo>
                  <a:lnTo>
                    <a:pt x="6027" y="33904"/>
                  </a:lnTo>
                  <a:lnTo>
                    <a:pt x="5859" y="34106"/>
                  </a:lnTo>
                  <a:lnTo>
                    <a:pt x="5724" y="34241"/>
                  </a:lnTo>
                  <a:lnTo>
                    <a:pt x="5556" y="34342"/>
                  </a:lnTo>
                  <a:lnTo>
                    <a:pt x="5387" y="34409"/>
                  </a:lnTo>
                  <a:lnTo>
                    <a:pt x="5017" y="34409"/>
                  </a:lnTo>
                  <a:lnTo>
                    <a:pt x="4815" y="34376"/>
                  </a:lnTo>
                  <a:lnTo>
                    <a:pt x="4647" y="34308"/>
                  </a:lnTo>
                  <a:lnTo>
                    <a:pt x="4546" y="33904"/>
                  </a:lnTo>
                  <a:lnTo>
                    <a:pt x="4478" y="33534"/>
                  </a:lnTo>
                  <a:lnTo>
                    <a:pt x="4445" y="33130"/>
                  </a:lnTo>
                  <a:lnTo>
                    <a:pt x="4445" y="32726"/>
                  </a:lnTo>
                  <a:lnTo>
                    <a:pt x="4478" y="32221"/>
                  </a:lnTo>
                  <a:lnTo>
                    <a:pt x="4512" y="31716"/>
                  </a:lnTo>
                  <a:lnTo>
                    <a:pt x="4647" y="31211"/>
                  </a:lnTo>
                  <a:lnTo>
                    <a:pt x="4781" y="30740"/>
                  </a:lnTo>
                  <a:lnTo>
                    <a:pt x="5017" y="30302"/>
                  </a:lnTo>
                  <a:lnTo>
                    <a:pt x="5253" y="29864"/>
                  </a:lnTo>
                  <a:lnTo>
                    <a:pt x="5589" y="29494"/>
                  </a:lnTo>
                  <a:lnTo>
                    <a:pt x="5960" y="29157"/>
                  </a:lnTo>
                  <a:close/>
                  <a:moveTo>
                    <a:pt x="6027" y="34342"/>
                  </a:moveTo>
                  <a:lnTo>
                    <a:pt x="6027" y="35352"/>
                  </a:lnTo>
                  <a:lnTo>
                    <a:pt x="6061" y="36396"/>
                  </a:lnTo>
                  <a:lnTo>
                    <a:pt x="5892" y="36396"/>
                  </a:lnTo>
                  <a:lnTo>
                    <a:pt x="5791" y="36329"/>
                  </a:lnTo>
                  <a:lnTo>
                    <a:pt x="5556" y="36127"/>
                  </a:lnTo>
                  <a:lnTo>
                    <a:pt x="5320" y="35857"/>
                  </a:lnTo>
                  <a:lnTo>
                    <a:pt x="5185" y="35723"/>
                  </a:lnTo>
                  <a:lnTo>
                    <a:pt x="5051" y="35487"/>
                  </a:lnTo>
                  <a:lnTo>
                    <a:pt x="4950" y="35251"/>
                  </a:lnTo>
                  <a:lnTo>
                    <a:pt x="4781" y="34746"/>
                  </a:lnTo>
                  <a:lnTo>
                    <a:pt x="4714" y="34611"/>
                  </a:lnTo>
                  <a:lnTo>
                    <a:pt x="4714" y="34611"/>
                  </a:lnTo>
                  <a:lnTo>
                    <a:pt x="5084" y="34679"/>
                  </a:lnTo>
                  <a:lnTo>
                    <a:pt x="5421" y="34645"/>
                  </a:lnTo>
                  <a:lnTo>
                    <a:pt x="5556" y="34611"/>
                  </a:lnTo>
                  <a:lnTo>
                    <a:pt x="5724" y="34544"/>
                  </a:lnTo>
                  <a:lnTo>
                    <a:pt x="5859" y="34443"/>
                  </a:lnTo>
                  <a:lnTo>
                    <a:pt x="6027" y="34342"/>
                  </a:lnTo>
                  <a:close/>
                  <a:moveTo>
                    <a:pt x="34" y="1"/>
                  </a:moveTo>
                  <a:lnTo>
                    <a:pt x="0" y="34"/>
                  </a:lnTo>
                  <a:lnTo>
                    <a:pt x="0" y="102"/>
                  </a:lnTo>
                  <a:lnTo>
                    <a:pt x="303" y="1112"/>
                  </a:lnTo>
                  <a:lnTo>
                    <a:pt x="640" y="2122"/>
                  </a:lnTo>
                  <a:lnTo>
                    <a:pt x="1347" y="4142"/>
                  </a:lnTo>
                  <a:lnTo>
                    <a:pt x="2761" y="8317"/>
                  </a:lnTo>
                  <a:lnTo>
                    <a:pt x="3502" y="10337"/>
                  </a:lnTo>
                  <a:lnTo>
                    <a:pt x="4276" y="12323"/>
                  </a:lnTo>
                  <a:lnTo>
                    <a:pt x="5118" y="14310"/>
                  </a:lnTo>
                  <a:lnTo>
                    <a:pt x="5993" y="16262"/>
                  </a:lnTo>
                  <a:lnTo>
                    <a:pt x="6027" y="16296"/>
                  </a:lnTo>
                  <a:lnTo>
                    <a:pt x="5993" y="16363"/>
                  </a:lnTo>
                  <a:lnTo>
                    <a:pt x="6027" y="16397"/>
                  </a:lnTo>
                  <a:lnTo>
                    <a:pt x="6027" y="16431"/>
                  </a:lnTo>
                  <a:lnTo>
                    <a:pt x="6094" y="16464"/>
                  </a:lnTo>
                  <a:lnTo>
                    <a:pt x="6498" y="16464"/>
                  </a:lnTo>
                  <a:lnTo>
                    <a:pt x="6397" y="16565"/>
                  </a:lnTo>
                  <a:lnTo>
                    <a:pt x="6296" y="16700"/>
                  </a:lnTo>
                  <a:lnTo>
                    <a:pt x="6162" y="17037"/>
                  </a:lnTo>
                  <a:lnTo>
                    <a:pt x="6094" y="17340"/>
                  </a:lnTo>
                  <a:lnTo>
                    <a:pt x="6061" y="17643"/>
                  </a:lnTo>
                  <a:lnTo>
                    <a:pt x="6027" y="18316"/>
                  </a:lnTo>
                  <a:lnTo>
                    <a:pt x="6027" y="18956"/>
                  </a:lnTo>
                  <a:lnTo>
                    <a:pt x="6027" y="19562"/>
                  </a:lnTo>
                  <a:lnTo>
                    <a:pt x="5960" y="22760"/>
                  </a:lnTo>
                  <a:lnTo>
                    <a:pt x="5960" y="25959"/>
                  </a:lnTo>
                  <a:lnTo>
                    <a:pt x="5960" y="26060"/>
                  </a:lnTo>
                  <a:lnTo>
                    <a:pt x="5556" y="26060"/>
                  </a:lnTo>
                  <a:lnTo>
                    <a:pt x="5152" y="26127"/>
                  </a:lnTo>
                  <a:lnTo>
                    <a:pt x="4748" y="26262"/>
                  </a:lnTo>
                  <a:lnTo>
                    <a:pt x="4344" y="26430"/>
                  </a:lnTo>
                  <a:lnTo>
                    <a:pt x="3973" y="26632"/>
                  </a:lnTo>
                  <a:lnTo>
                    <a:pt x="3636" y="26901"/>
                  </a:lnTo>
                  <a:lnTo>
                    <a:pt x="3333" y="27171"/>
                  </a:lnTo>
                  <a:lnTo>
                    <a:pt x="3064" y="27474"/>
                  </a:lnTo>
                  <a:lnTo>
                    <a:pt x="2795" y="27912"/>
                  </a:lnTo>
                  <a:lnTo>
                    <a:pt x="2559" y="28349"/>
                  </a:lnTo>
                  <a:lnTo>
                    <a:pt x="2391" y="28787"/>
                  </a:lnTo>
                  <a:lnTo>
                    <a:pt x="2222" y="29258"/>
                  </a:lnTo>
                  <a:lnTo>
                    <a:pt x="2155" y="29730"/>
                  </a:lnTo>
                  <a:lnTo>
                    <a:pt x="2088" y="30235"/>
                  </a:lnTo>
                  <a:lnTo>
                    <a:pt x="2088" y="30706"/>
                  </a:lnTo>
                  <a:lnTo>
                    <a:pt x="2121" y="31211"/>
                  </a:lnTo>
                  <a:lnTo>
                    <a:pt x="2222" y="31649"/>
                  </a:lnTo>
                  <a:lnTo>
                    <a:pt x="2323" y="32053"/>
                  </a:lnTo>
                  <a:lnTo>
                    <a:pt x="2458" y="32457"/>
                  </a:lnTo>
                  <a:lnTo>
                    <a:pt x="2660" y="32861"/>
                  </a:lnTo>
                  <a:lnTo>
                    <a:pt x="2862" y="33231"/>
                  </a:lnTo>
                  <a:lnTo>
                    <a:pt x="3131" y="33601"/>
                  </a:lnTo>
                  <a:lnTo>
                    <a:pt x="3434" y="33904"/>
                  </a:lnTo>
                  <a:lnTo>
                    <a:pt x="3771" y="34174"/>
                  </a:lnTo>
                  <a:lnTo>
                    <a:pt x="4041" y="34342"/>
                  </a:lnTo>
                  <a:lnTo>
                    <a:pt x="4310" y="34477"/>
                  </a:lnTo>
                  <a:lnTo>
                    <a:pt x="4411" y="34813"/>
                  </a:lnTo>
                  <a:lnTo>
                    <a:pt x="4546" y="35150"/>
                  </a:lnTo>
                  <a:lnTo>
                    <a:pt x="4714" y="35487"/>
                  </a:lnTo>
                  <a:lnTo>
                    <a:pt x="4882" y="35790"/>
                  </a:lnTo>
                  <a:lnTo>
                    <a:pt x="5084" y="36059"/>
                  </a:lnTo>
                  <a:lnTo>
                    <a:pt x="5320" y="36329"/>
                  </a:lnTo>
                  <a:lnTo>
                    <a:pt x="5589" y="36531"/>
                  </a:lnTo>
                  <a:lnTo>
                    <a:pt x="5859" y="36733"/>
                  </a:lnTo>
                  <a:lnTo>
                    <a:pt x="5993" y="36766"/>
                  </a:lnTo>
                  <a:lnTo>
                    <a:pt x="6061" y="36699"/>
                  </a:lnTo>
                  <a:lnTo>
                    <a:pt x="6128" y="37305"/>
                  </a:lnTo>
                  <a:lnTo>
                    <a:pt x="6195" y="37877"/>
                  </a:lnTo>
                  <a:lnTo>
                    <a:pt x="6431" y="37877"/>
                  </a:lnTo>
                  <a:lnTo>
                    <a:pt x="6330" y="36935"/>
                  </a:lnTo>
                  <a:lnTo>
                    <a:pt x="6296" y="35958"/>
                  </a:lnTo>
                  <a:lnTo>
                    <a:pt x="6263" y="34982"/>
                  </a:lnTo>
                  <a:lnTo>
                    <a:pt x="6263" y="34039"/>
                  </a:lnTo>
                  <a:lnTo>
                    <a:pt x="6296" y="33938"/>
                  </a:lnTo>
                  <a:lnTo>
                    <a:pt x="6263" y="33871"/>
                  </a:lnTo>
                  <a:lnTo>
                    <a:pt x="6263" y="32894"/>
                  </a:lnTo>
                  <a:lnTo>
                    <a:pt x="6195" y="30100"/>
                  </a:lnTo>
                  <a:lnTo>
                    <a:pt x="6195" y="27306"/>
                  </a:lnTo>
                  <a:lnTo>
                    <a:pt x="6195" y="24511"/>
                  </a:lnTo>
                  <a:lnTo>
                    <a:pt x="6195" y="21717"/>
                  </a:lnTo>
                  <a:lnTo>
                    <a:pt x="6263" y="19057"/>
                  </a:lnTo>
                  <a:lnTo>
                    <a:pt x="6229" y="18417"/>
                  </a:lnTo>
                  <a:lnTo>
                    <a:pt x="6229" y="18047"/>
                  </a:lnTo>
                  <a:lnTo>
                    <a:pt x="6229" y="17643"/>
                  </a:lnTo>
                  <a:lnTo>
                    <a:pt x="6296" y="17272"/>
                  </a:lnTo>
                  <a:lnTo>
                    <a:pt x="6397" y="16936"/>
                  </a:lnTo>
                  <a:lnTo>
                    <a:pt x="6465" y="16801"/>
                  </a:lnTo>
                  <a:lnTo>
                    <a:pt x="6532" y="16666"/>
                  </a:lnTo>
                  <a:lnTo>
                    <a:pt x="6667" y="16565"/>
                  </a:lnTo>
                  <a:lnTo>
                    <a:pt x="6768" y="16464"/>
                  </a:lnTo>
                  <a:lnTo>
                    <a:pt x="8013" y="16431"/>
                  </a:lnTo>
                  <a:lnTo>
                    <a:pt x="9225" y="16431"/>
                  </a:lnTo>
                  <a:lnTo>
                    <a:pt x="10471" y="16363"/>
                  </a:lnTo>
                  <a:lnTo>
                    <a:pt x="11683" y="16262"/>
                  </a:lnTo>
                  <a:lnTo>
                    <a:pt x="11683" y="16397"/>
                  </a:lnTo>
                  <a:lnTo>
                    <a:pt x="11683" y="16532"/>
                  </a:lnTo>
                  <a:lnTo>
                    <a:pt x="11683" y="16801"/>
                  </a:lnTo>
                  <a:lnTo>
                    <a:pt x="11750" y="17407"/>
                  </a:lnTo>
                  <a:lnTo>
                    <a:pt x="11851" y="18013"/>
                  </a:lnTo>
                  <a:lnTo>
                    <a:pt x="11885" y="18080"/>
                  </a:lnTo>
                  <a:lnTo>
                    <a:pt x="11952" y="18080"/>
                  </a:lnTo>
                  <a:lnTo>
                    <a:pt x="11986" y="18114"/>
                  </a:lnTo>
                  <a:lnTo>
                    <a:pt x="13030" y="18181"/>
                  </a:lnTo>
                  <a:lnTo>
                    <a:pt x="14107" y="18181"/>
                  </a:lnTo>
                  <a:lnTo>
                    <a:pt x="16195" y="18148"/>
                  </a:lnTo>
                  <a:lnTo>
                    <a:pt x="20706" y="18148"/>
                  </a:lnTo>
                  <a:lnTo>
                    <a:pt x="29393" y="18181"/>
                  </a:lnTo>
                  <a:lnTo>
                    <a:pt x="47001" y="18181"/>
                  </a:lnTo>
                  <a:lnTo>
                    <a:pt x="47035" y="18148"/>
                  </a:lnTo>
                  <a:lnTo>
                    <a:pt x="47102" y="18114"/>
                  </a:lnTo>
                  <a:lnTo>
                    <a:pt x="47136" y="18047"/>
                  </a:lnTo>
                  <a:lnTo>
                    <a:pt x="47136" y="17979"/>
                  </a:lnTo>
                  <a:lnTo>
                    <a:pt x="47136" y="17946"/>
                  </a:lnTo>
                  <a:lnTo>
                    <a:pt x="47068" y="17912"/>
                  </a:lnTo>
                  <a:lnTo>
                    <a:pt x="47068" y="17744"/>
                  </a:lnTo>
                  <a:lnTo>
                    <a:pt x="47068" y="17542"/>
                  </a:lnTo>
                  <a:lnTo>
                    <a:pt x="47102" y="17542"/>
                  </a:lnTo>
                  <a:lnTo>
                    <a:pt x="47136" y="17508"/>
                  </a:lnTo>
                  <a:lnTo>
                    <a:pt x="47169" y="17407"/>
                  </a:lnTo>
                  <a:lnTo>
                    <a:pt x="47136" y="17306"/>
                  </a:lnTo>
                  <a:lnTo>
                    <a:pt x="47102" y="17272"/>
                  </a:lnTo>
                  <a:lnTo>
                    <a:pt x="47035" y="17272"/>
                  </a:lnTo>
                  <a:lnTo>
                    <a:pt x="47035" y="16902"/>
                  </a:lnTo>
                  <a:lnTo>
                    <a:pt x="47035" y="16565"/>
                  </a:lnTo>
                  <a:lnTo>
                    <a:pt x="47001" y="16363"/>
                  </a:lnTo>
                  <a:lnTo>
                    <a:pt x="46900" y="16229"/>
                  </a:lnTo>
                  <a:lnTo>
                    <a:pt x="46833" y="16330"/>
                  </a:lnTo>
                  <a:lnTo>
                    <a:pt x="46799" y="16464"/>
                  </a:lnTo>
                  <a:lnTo>
                    <a:pt x="46799" y="16767"/>
                  </a:lnTo>
                  <a:lnTo>
                    <a:pt x="46833" y="17340"/>
                  </a:lnTo>
                  <a:lnTo>
                    <a:pt x="38079" y="17474"/>
                  </a:lnTo>
                  <a:lnTo>
                    <a:pt x="33702" y="17508"/>
                  </a:lnTo>
                  <a:lnTo>
                    <a:pt x="29325" y="17542"/>
                  </a:lnTo>
                  <a:lnTo>
                    <a:pt x="24881" y="17542"/>
                  </a:lnTo>
                  <a:lnTo>
                    <a:pt x="20437" y="17508"/>
                  </a:lnTo>
                  <a:lnTo>
                    <a:pt x="16296" y="17441"/>
                  </a:lnTo>
                  <a:lnTo>
                    <a:pt x="14141" y="17407"/>
                  </a:lnTo>
                  <a:lnTo>
                    <a:pt x="13064" y="17373"/>
                  </a:lnTo>
                  <a:lnTo>
                    <a:pt x="12525" y="17373"/>
                  </a:lnTo>
                  <a:lnTo>
                    <a:pt x="12256" y="17407"/>
                  </a:lnTo>
                  <a:lnTo>
                    <a:pt x="11986" y="17474"/>
                  </a:lnTo>
                  <a:lnTo>
                    <a:pt x="11986" y="17508"/>
                  </a:lnTo>
                  <a:lnTo>
                    <a:pt x="12222" y="17542"/>
                  </a:lnTo>
                  <a:lnTo>
                    <a:pt x="12458" y="17609"/>
                  </a:lnTo>
                  <a:lnTo>
                    <a:pt x="12929" y="17643"/>
                  </a:lnTo>
                  <a:lnTo>
                    <a:pt x="13872" y="17643"/>
                  </a:lnTo>
                  <a:lnTo>
                    <a:pt x="16026" y="17676"/>
                  </a:lnTo>
                  <a:lnTo>
                    <a:pt x="20437" y="17744"/>
                  </a:lnTo>
                  <a:lnTo>
                    <a:pt x="24881" y="17777"/>
                  </a:lnTo>
                  <a:lnTo>
                    <a:pt x="29325" y="17811"/>
                  </a:lnTo>
                  <a:lnTo>
                    <a:pt x="33702" y="17777"/>
                  </a:lnTo>
                  <a:lnTo>
                    <a:pt x="38079" y="17710"/>
                  </a:lnTo>
                  <a:lnTo>
                    <a:pt x="46833" y="17575"/>
                  </a:lnTo>
                  <a:lnTo>
                    <a:pt x="46833" y="17777"/>
                  </a:lnTo>
                  <a:lnTo>
                    <a:pt x="46833" y="17946"/>
                  </a:lnTo>
                  <a:lnTo>
                    <a:pt x="38113" y="17979"/>
                  </a:lnTo>
                  <a:lnTo>
                    <a:pt x="29393" y="17979"/>
                  </a:lnTo>
                  <a:lnTo>
                    <a:pt x="20706" y="17946"/>
                  </a:lnTo>
                  <a:lnTo>
                    <a:pt x="16464" y="17946"/>
                  </a:lnTo>
                  <a:lnTo>
                    <a:pt x="14276" y="17912"/>
                  </a:lnTo>
                  <a:lnTo>
                    <a:pt x="13165" y="17946"/>
                  </a:lnTo>
                  <a:lnTo>
                    <a:pt x="12087" y="17979"/>
                  </a:lnTo>
                  <a:lnTo>
                    <a:pt x="11986" y="17508"/>
                  </a:lnTo>
                  <a:lnTo>
                    <a:pt x="11919" y="17070"/>
                  </a:lnTo>
                  <a:lnTo>
                    <a:pt x="11885" y="16666"/>
                  </a:lnTo>
                  <a:lnTo>
                    <a:pt x="11885" y="16363"/>
                  </a:lnTo>
                  <a:lnTo>
                    <a:pt x="11885" y="16296"/>
                  </a:lnTo>
                  <a:lnTo>
                    <a:pt x="11851" y="16229"/>
                  </a:lnTo>
                  <a:lnTo>
                    <a:pt x="11885" y="16195"/>
                  </a:lnTo>
                  <a:lnTo>
                    <a:pt x="11885" y="16161"/>
                  </a:lnTo>
                  <a:lnTo>
                    <a:pt x="11851" y="16128"/>
                  </a:lnTo>
                  <a:lnTo>
                    <a:pt x="11818" y="16060"/>
                  </a:lnTo>
                  <a:lnTo>
                    <a:pt x="11750" y="16027"/>
                  </a:lnTo>
                  <a:lnTo>
                    <a:pt x="10370" y="16027"/>
                  </a:lnTo>
                  <a:lnTo>
                    <a:pt x="8990" y="16094"/>
                  </a:lnTo>
                  <a:lnTo>
                    <a:pt x="7576" y="16161"/>
                  </a:lnTo>
                  <a:lnTo>
                    <a:pt x="6229" y="16262"/>
                  </a:lnTo>
                  <a:lnTo>
                    <a:pt x="6229" y="16195"/>
                  </a:lnTo>
                  <a:lnTo>
                    <a:pt x="6229" y="16128"/>
                  </a:lnTo>
                  <a:lnTo>
                    <a:pt x="5320" y="14141"/>
                  </a:lnTo>
                  <a:lnTo>
                    <a:pt x="4512" y="12088"/>
                  </a:lnTo>
                  <a:lnTo>
                    <a:pt x="3704" y="10067"/>
                  </a:lnTo>
                  <a:lnTo>
                    <a:pt x="2929" y="7980"/>
                  </a:lnTo>
                  <a:lnTo>
                    <a:pt x="1549" y="4075"/>
                  </a:lnTo>
                  <a:lnTo>
                    <a:pt x="876" y="2054"/>
                  </a:lnTo>
                  <a:lnTo>
                    <a:pt x="505" y="1044"/>
                  </a:lnTo>
                  <a:lnTo>
                    <a:pt x="101" y="34"/>
                  </a:lnTo>
                  <a:lnTo>
                    <a:pt x="68"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14" name="Google Shape;514;p12"/>
            <p:cNvSpPr/>
            <p:nvPr/>
          </p:nvSpPr>
          <p:spPr>
            <a:xfrm>
              <a:off x="4860425" y="2687475"/>
              <a:ext cx="6775" cy="9275"/>
            </a:xfrm>
            <a:custGeom>
              <a:rect b="b" l="l" r="r" t="t"/>
              <a:pathLst>
                <a:path extrusionOk="0" h="371" w="271">
                  <a:moveTo>
                    <a:pt x="1" y="0"/>
                  </a:moveTo>
                  <a:lnTo>
                    <a:pt x="1" y="67"/>
                  </a:lnTo>
                  <a:lnTo>
                    <a:pt x="34" y="303"/>
                  </a:lnTo>
                  <a:lnTo>
                    <a:pt x="34" y="337"/>
                  </a:lnTo>
                  <a:lnTo>
                    <a:pt x="68" y="370"/>
                  </a:lnTo>
                  <a:lnTo>
                    <a:pt x="169" y="370"/>
                  </a:lnTo>
                  <a:lnTo>
                    <a:pt x="236" y="303"/>
                  </a:lnTo>
                  <a:lnTo>
                    <a:pt x="270" y="269"/>
                  </a:lnTo>
                  <a:lnTo>
                    <a:pt x="236" y="236"/>
                  </a:lnTo>
                  <a:lnTo>
                    <a:pt x="169" y="34"/>
                  </a:lnTo>
                  <a:lnTo>
                    <a:pt x="135"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15" name="Google Shape;515;p12"/>
            <p:cNvSpPr/>
            <p:nvPr/>
          </p:nvSpPr>
          <p:spPr>
            <a:xfrm>
              <a:off x="4403375" y="2435800"/>
              <a:ext cx="143975" cy="388050"/>
            </a:xfrm>
            <a:custGeom>
              <a:rect b="b" l="l" r="r" t="t"/>
              <a:pathLst>
                <a:path extrusionOk="0" h="15522" w="5759">
                  <a:moveTo>
                    <a:pt x="1651" y="202"/>
                  </a:moveTo>
                  <a:lnTo>
                    <a:pt x="1853" y="236"/>
                  </a:lnTo>
                  <a:lnTo>
                    <a:pt x="2021" y="270"/>
                  </a:lnTo>
                  <a:lnTo>
                    <a:pt x="2189" y="371"/>
                  </a:lnTo>
                  <a:lnTo>
                    <a:pt x="2324" y="505"/>
                  </a:lnTo>
                  <a:lnTo>
                    <a:pt x="2459" y="674"/>
                  </a:lnTo>
                  <a:lnTo>
                    <a:pt x="2560" y="842"/>
                  </a:lnTo>
                  <a:lnTo>
                    <a:pt x="2425" y="909"/>
                  </a:lnTo>
                  <a:lnTo>
                    <a:pt x="2290" y="1010"/>
                  </a:lnTo>
                  <a:lnTo>
                    <a:pt x="2223" y="1145"/>
                  </a:lnTo>
                  <a:lnTo>
                    <a:pt x="2189" y="1313"/>
                  </a:lnTo>
                  <a:lnTo>
                    <a:pt x="2156" y="1448"/>
                  </a:lnTo>
                  <a:lnTo>
                    <a:pt x="2189" y="1583"/>
                  </a:lnTo>
                  <a:lnTo>
                    <a:pt x="2223" y="1684"/>
                  </a:lnTo>
                  <a:lnTo>
                    <a:pt x="2324" y="1785"/>
                  </a:lnTo>
                  <a:lnTo>
                    <a:pt x="2425" y="1818"/>
                  </a:lnTo>
                  <a:lnTo>
                    <a:pt x="2593" y="1818"/>
                  </a:lnTo>
                  <a:lnTo>
                    <a:pt x="2661" y="1785"/>
                  </a:lnTo>
                  <a:lnTo>
                    <a:pt x="2694" y="1717"/>
                  </a:lnTo>
                  <a:lnTo>
                    <a:pt x="2694" y="1650"/>
                  </a:lnTo>
                  <a:lnTo>
                    <a:pt x="2728" y="1650"/>
                  </a:lnTo>
                  <a:lnTo>
                    <a:pt x="2728" y="1751"/>
                  </a:lnTo>
                  <a:lnTo>
                    <a:pt x="2694" y="1953"/>
                  </a:lnTo>
                  <a:lnTo>
                    <a:pt x="2627" y="2121"/>
                  </a:lnTo>
                  <a:lnTo>
                    <a:pt x="2526" y="2256"/>
                  </a:lnTo>
                  <a:lnTo>
                    <a:pt x="2391" y="2357"/>
                  </a:lnTo>
                  <a:lnTo>
                    <a:pt x="2257" y="2424"/>
                  </a:lnTo>
                  <a:lnTo>
                    <a:pt x="2055" y="2492"/>
                  </a:lnTo>
                  <a:lnTo>
                    <a:pt x="1853" y="2458"/>
                  </a:lnTo>
                  <a:lnTo>
                    <a:pt x="1819" y="2492"/>
                  </a:lnTo>
                  <a:lnTo>
                    <a:pt x="1785" y="2492"/>
                  </a:lnTo>
                  <a:lnTo>
                    <a:pt x="1785" y="2559"/>
                  </a:lnTo>
                  <a:lnTo>
                    <a:pt x="1785" y="2593"/>
                  </a:lnTo>
                  <a:lnTo>
                    <a:pt x="1853" y="3030"/>
                  </a:lnTo>
                  <a:lnTo>
                    <a:pt x="1920" y="3434"/>
                  </a:lnTo>
                  <a:lnTo>
                    <a:pt x="2122" y="4276"/>
                  </a:lnTo>
                  <a:lnTo>
                    <a:pt x="2257" y="4815"/>
                  </a:lnTo>
                  <a:lnTo>
                    <a:pt x="2290" y="5387"/>
                  </a:lnTo>
                  <a:lnTo>
                    <a:pt x="2290" y="5623"/>
                  </a:lnTo>
                  <a:lnTo>
                    <a:pt x="2257" y="5926"/>
                  </a:lnTo>
                  <a:lnTo>
                    <a:pt x="2223" y="6027"/>
                  </a:lnTo>
                  <a:lnTo>
                    <a:pt x="2156" y="6128"/>
                  </a:lnTo>
                  <a:lnTo>
                    <a:pt x="2088" y="6162"/>
                  </a:lnTo>
                  <a:lnTo>
                    <a:pt x="1987" y="6128"/>
                  </a:lnTo>
                  <a:lnTo>
                    <a:pt x="1853" y="5993"/>
                  </a:lnTo>
                  <a:lnTo>
                    <a:pt x="1752" y="5825"/>
                  </a:lnTo>
                  <a:lnTo>
                    <a:pt x="1550" y="5455"/>
                  </a:lnTo>
                  <a:lnTo>
                    <a:pt x="1381" y="5051"/>
                  </a:lnTo>
                  <a:lnTo>
                    <a:pt x="1280" y="4613"/>
                  </a:lnTo>
                  <a:lnTo>
                    <a:pt x="1213" y="4141"/>
                  </a:lnTo>
                  <a:lnTo>
                    <a:pt x="1179" y="3704"/>
                  </a:lnTo>
                  <a:lnTo>
                    <a:pt x="1146" y="2896"/>
                  </a:lnTo>
                  <a:lnTo>
                    <a:pt x="1146" y="2828"/>
                  </a:lnTo>
                  <a:lnTo>
                    <a:pt x="1146" y="2761"/>
                  </a:lnTo>
                  <a:lnTo>
                    <a:pt x="1112" y="2727"/>
                  </a:lnTo>
                  <a:lnTo>
                    <a:pt x="1045" y="2694"/>
                  </a:lnTo>
                  <a:lnTo>
                    <a:pt x="809" y="2660"/>
                  </a:lnTo>
                  <a:lnTo>
                    <a:pt x="641" y="2593"/>
                  </a:lnTo>
                  <a:lnTo>
                    <a:pt x="472" y="2492"/>
                  </a:lnTo>
                  <a:lnTo>
                    <a:pt x="371" y="2357"/>
                  </a:lnTo>
                  <a:lnTo>
                    <a:pt x="304" y="2189"/>
                  </a:lnTo>
                  <a:lnTo>
                    <a:pt x="270" y="1987"/>
                  </a:lnTo>
                  <a:lnTo>
                    <a:pt x="237" y="1785"/>
                  </a:lnTo>
                  <a:lnTo>
                    <a:pt x="270" y="1583"/>
                  </a:lnTo>
                  <a:lnTo>
                    <a:pt x="304" y="1381"/>
                  </a:lnTo>
                  <a:lnTo>
                    <a:pt x="371" y="1179"/>
                  </a:lnTo>
                  <a:lnTo>
                    <a:pt x="472" y="977"/>
                  </a:lnTo>
                  <a:lnTo>
                    <a:pt x="573" y="775"/>
                  </a:lnTo>
                  <a:lnTo>
                    <a:pt x="708" y="606"/>
                  </a:lnTo>
                  <a:lnTo>
                    <a:pt x="843" y="472"/>
                  </a:lnTo>
                  <a:lnTo>
                    <a:pt x="1011" y="371"/>
                  </a:lnTo>
                  <a:lnTo>
                    <a:pt x="1179" y="270"/>
                  </a:lnTo>
                  <a:lnTo>
                    <a:pt x="1415" y="202"/>
                  </a:lnTo>
                  <a:close/>
                  <a:moveTo>
                    <a:pt x="1314" y="0"/>
                  </a:moveTo>
                  <a:lnTo>
                    <a:pt x="1045" y="68"/>
                  </a:lnTo>
                  <a:lnTo>
                    <a:pt x="843" y="169"/>
                  </a:lnTo>
                  <a:lnTo>
                    <a:pt x="641" y="337"/>
                  </a:lnTo>
                  <a:lnTo>
                    <a:pt x="472" y="505"/>
                  </a:lnTo>
                  <a:lnTo>
                    <a:pt x="304" y="741"/>
                  </a:lnTo>
                  <a:lnTo>
                    <a:pt x="203" y="977"/>
                  </a:lnTo>
                  <a:lnTo>
                    <a:pt x="102" y="1246"/>
                  </a:lnTo>
                  <a:lnTo>
                    <a:pt x="35" y="1515"/>
                  </a:lnTo>
                  <a:lnTo>
                    <a:pt x="1" y="1751"/>
                  </a:lnTo>
                  <a:lnTo>
                    <a:pt x="35" y="2020"/>
                  </a:lnTo>
                  <a:lnTo>
                    <a:pt x="68" y="2256"/>
                  </a:lnTo>
                  <a:lnTo>
                    <a:pt x="169" y="2458"/>
                  </a:lnTo>
                  <a:lnTo>
                    <a:pt x="270" y="2660"/>
                  </a:lnTo>
                  <a:lnTo>
                    <a:pt x="472" y="2795"/>
                  </a:lnTo>
                  <a:lnTo>
                    <a:pt x="674" y="2896"/>
                  </a:lnTo>
                  <a:lnTo>
                    <a:pt x="944" y="2929"/>
                  </a:lnTo>
                  <a:lnTo>
                    <a:pt x="910" y="3367"/>
                  </a:lnTo>
                  <a:lnTo>
                    <a:pt x="944" y="3872"/>
                  </a:lnTo>
                  <a:lnTo>
                    <a:pt x="1011" y="4377"/>
                  </a:lnTo>
                  <a:lnTo>
                    <a:pt x="1112" y="4916"/>
                  </a:lnTo>
                  <a:lnTo>
                    <a:pt x="1280" y="5421"/>
                  </a:lnTo>
                  <a:lnTo>
                    <a:pt x="1482" y="5859"/>
                  </a:lnTo>
                  <a:lnTo>
                    <a:pt x="1617" y="6061"/>
                  </a:lnTo>
                  <a:lnTo>
                    <a:pt x="1785" y="6229"/>
                  </a:lnTo>
                  <a:lnTo>
                    <a:pt x="1920" y="6397"/>
                  </a:lnTo>
                  <a:lnTo>
                    <a:pt x="2122" y="6498"/>
                  </a:lnTo>
                  <a:lnTo>
                    <a:pt x="2156" y="6902"/>
                  </a:lnTo>
                  <a:lnTo>
                    <a:pt x="2223" y="7306"/>
                  </a:lnTo>
                  <a:lnTo>
                    <a:pt x="2324" y="7643"/>
                  </a:lnTo>
                  <a:lnTo>
                    <a:pt x="2492" y="8013"/>
                  </a:lnTo>
                  <a:lnTo>
                    <a:pt x="2661" y="8350"/>
                  </a:lnTo>
                  <a:lnTo>
                    <a:pt x="2863" y="8653"/>
                  </a:lnTo>
                  <a:lnTo>
                    <a:pt x="3334" y="9293"/>
                  </a:lnTo>
                  <a:lnTo>
                    <a:pt x="3839" y="9899"/>
                  </a:lnTo>
                  <a:lnTo>
                    <a:pt x="4344" y="10505"/>
                  </a:lnTo>
                  <a:lnTo>
                    <a:pt x="4816" y="11111"/>
                  </a:lnTo>
                  <a:lnTo>
                    <a:pt x="5018" y="11447"/>
                  </a:lnTo>
                  <a:lnTo>
                    <a:pt x="5220" y="11750"/>
                  </a:lnTo>
                  <a:lnTo>
                    <a:pt x="5321" y="11986"/>
                  </a:lnTo>
                  <a:lnTo>
                    <a:pt x="5422" y="12222"/>
                  </a:lnTo>
                  <a:lnTo>
                    <a:pt x="5455" y="12424"/>
                  </a:lnTo>
                  <a:lnTo>
                    <a:pt x="5455" y="12659"/>
                  </a:lnTo>
                  <a:lnTo>
                    <a:pt x="5455" y="12862"/>
                  </a:lnTo>
                  <a:lnTo>
                    <a:pt x="5422" y="13064"/>
                  </a:lnTo>
                  <a:lnTo>
                    <a:pt x="5321" y="13501"/>
                  </a:lnTo>
                  <a:lnTo>
                    <a:pt x="5051" y="14343"/>
                  </a:lnTo>
                  <a:lnTo>
                    <a:pt x="4917" y="14781"/>
                  </a:lnTo>
                  <a:lnTo>
                    <a:pt x="4849" y="15218"/>
                  </a:lnTo>
                  <a:lnTo>
                    <a:pt x="4849" y="15521"/>
                  </a:lnTo>
                  <a:lnTo>
                    <a:pt x="5186" y="15521"/>
                  </a:lnTo>
                  <a:lnTo>
                    <a:pt x="5152" y="15185"/>
                  </a:lnTo>
                  <a:lnTo>
                    <a:pt x="5186" y="14882"/>
                  </a:lnTo>
                  <a:lnTo>
                    <a:pt x="5287" y="14579"/>
                  </a:lnTo>
                  <a:lnTo>
                    <a:pt x="5388" y="14242"/>
                  </a:lnTo>
                  <a:lnTo>
                    <a:pt x="5624" y="13636"/>
                  </a:lnTo>
                  <a:lnTo>
                    <a:pt x="5725" y="13333"/>
                  </a:lnTo>
                  <a:lnTo>
                    <a:pt x="5758" y="12996"/>
                  </a:lnTo>
                  <a:lnTo>
                    <a:pt x="5758" y="12727"/>
                  </a:lnTo>
                  <a:lnTo>
                    <a:pt x="5725" y="12424"/>
                  </a:lnTo>
                  <a:lnTo>
                    <a:pt x="5657" y="12121"/>
                  </a:lnTo>
                  <a:lnTo>
                    <a:pt x="5590" y="11851"/>
                  </a:lnTo>
                  <a:lnTo>
                    <a:pt x="5455" y="11548"/>
                  </a:lnTo>
                  <a:lnTo>
                    <a:pt x="5287" y="11279"/>
                  </a:lnTo>
                  <a:lnTo>
                    <a:pt x="4917" y="10740"/>
                  </a:lnTo>
                  <a:lnTo>
                    <a:pt x="4512" y="10202"/>
                  </a:lnTo>
                  <a:lnTo>
                    <a:pt x="3637" y="9225"/>
                  </a:lnTo>
                  <a:lnTo>
                    <a:pt x="3368" y="8889"/>
                  </a:lnTo>
                  <a:lnTo>
                    <a:pt x="3132" y="8552"/>
                  </a:lnTo>
                  <a:lnTo>
                    <a:pt x="2930" y="8249"/>
                  </a:lnTo>
                  <a:lnTo>
                    <a:pt x="2762" y="7912"/>
                  </a:lnTo>
                  <a:lnTo>
                    <a:pt x="2627" y="7542"/>
                  </a:lnTo>
                  <a:lnTo>
                    <a:pt x="2492" y="7172"/>
                  </a:lnTo>
                  <a:lnTo>
                    <a:pt x="2391" y="6801"/>
                  </a:lnTo>
                  <a:lnTo>
                    <a:pt x="2324" y="6397"/>
                  </a:lnTo>
                  <a:lnTo>
                    <a:pt x="2425" y="6162"/>
                  </a:lnTo>
                  <a:lnTo>
                    <a:pt x="2492" y="5960"/>
                  </a:lnTo>
                  <a:lnTo>
                    <a:pt x="2526" y="5724"/>
                  </a:lnTo>
                  <a:lnTo>
                    <a:pt x="2560" y="5488"/>
                  </a:lnTo>
                  <a:lnTo>
                    <a:pt x="2526" y="5017"/>
                  </a:lnTo>
                  <a:lnTo>
                    <a:pt x="2459" y="4545"/>
                  </a:lnTo>
                  <a:lnTo>
                    <a:pt x="2358" y="4074"/>
                  </a:lnTo>
                  <a:lnTo>
                    <a:pt x="2223" y="3603"/>
                  </a:lnTo>
                  <a:lnTo>
                    <a:pt x="2122" y="3131"/>
                  </a:lnTo>
                  <a:lnTo>
                    <a:pt x="2021" y="2694"/>
                  </a:lnTo>
                  <a:lnTo>
                    <a:pt x="2257" y="2694"/>
                  </a:lnTo>
                  <a:lnTo>
                    <a:pt x="2459" y="2626"/>
                  </a:lnTo>
                  <a:lnTo>
                    <a:pt x="2593" y="2492"/>
                  </a:lnTo>
                  <a:lnTo>
                    <a:pt x="2728" y="2323"/>
                  </a:lnTo>
                  <a:lnTo>
                    <a:pt x="2863" y="2088"/>
                  </a:lnTo>
                  <a:lnTo>
                    <a:pt x="2930" y="1886"/>
                  </a:lnTo>
                  <a:lnTo>
                    <a:pt x="2964" y="1650"/>
                  </a:lnTo>
                  <a:lnTo>
                    <a:pt x="2964" y="1414"/>
                  </a:lnTo>
                  <a:lnTo>
                    <a:pt x="2930" y="1111"/>
                  </a:lnTo>
                  <a:lnTo>
                    <a:pt x="2829" y="808"/>
                  </a:lnTo>
                  <a:lnTo>
                    <a:pt x="2694" y="539"/>
                  </a:lnTo>
                  <a:lnTo>
                    <a:pt x="2459" y="337"/>
                  </a:lnTo>
                  <a:lnTo>
                    <a:pt x="2223" y="169"/>
                  </a:lnTo>
                  <a:lnTo>
                    <a:pt x="1954" y="34"/>
                  </a:lnTo>
                  <a:lnTo>
                    <a:pt x="1617"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16" name="Google Shape;516;p12"/>
            <p:cNvSpPr/>
            <p:nvPr/>
          </p:nvSpPr>
          <p:spPr>
            <a:xfrm>
              <a:off x="4422750" y="2442525"/>
              <a:ext cx="17700" cy="58100"/>
            </a:xfrm>
            <a:custGeom>
              <a:rect b="b" l="l" r="r" t="t"/>
              <a:pathLst>
                <a:path extrusionOk="0" h="2324" w="708">
                  <a:moveTo>
                    <a:pt x="640" y="1"/>
                  </a:moveTo>
                  <a:lnTo>
                    <a:pt x="606" y="34"/>
                  </a:lnTo>
                  <a:lnTo>
                    <a:pt x="472" y="102"/>
                  </a:lnTo>
                  <a:lnTo>
                    <a:pt x="371" y="236"/>
                  </a:lnTo>
                  <a:lnTo>
                    <a:pt x="202" y="506"/>
                  </a:lnTo>
                  <a:lnTo>
                    <a:pt x="68" y="842"/>
                  </a:lnTo>
                  <a:lnTo>
                    <a:pt x="0" y="1213"/>
                  </a:lnTo>
                  <a:lnTo>
                    <a:pt x="0" y="1549"/>
                  </a:lnTo>
                  <a:lnTo>
                    <a:pt x="0" y="1718"/>
                  </a:lnTo>
                  <a:lnTo>
                    <a:pt x="68" y="1886"/>
                  </a:lnTo>
                  <a:lnTo>
                    <a:pt x="135" y="2021"/>
                  </a:lnTo>
                  <a:lnTo>
                    <a:pt x="236" y="2155"/>
                  </a:lnTo>
                  <a:lnTo>
                    <a:pt x="371" y="2256"/>
                  </a:lnTo>
                  <a:lnTo>
                    <a:pt x="505" y="2324"/>
                  </a:lnTo>
                  <a:lnTo>
                    <a:pt x="573" y="2324"/>
                  </a:lnTo>
                  <a:lnTo>
                    <a:pt x="606" y="2290"/>
                  </a:lnTo>
                  <a:lnTo>
                    <a:pt x="640" y="2223"/>
                  </a:lnTo>
                  <a:lnTo>
                    <a:pt x="606" y="2155"/>
                  </a:lnTo>
                  <a:lnTo>
                    <a:pt x="404" y="1953"/>
                  </a:lnTo>
                  <a:lnTo>
                    <a:pt x="303" y="1684"/>
                  </a:lnTo>
                  <a:lnTo>
                    <a:pt x="236" y="1415"/>
                  </a:lnTo>
                  <a:lnTo>
                    <a:pt x="236" y="1145"/>
                  </a:lnTo>
                  <a:lnTo>
                    <a:pt x="270" y="876"/>
                  </a:lnTo>
                  <a:lnTo>
                    <a:pt x="371" y="607"/>
                  </a:lnTo>
                  <a:lnTo>
                    <a:pt x="505" y="371"/>
                  </a:lnTo>
                  <a:lnTo>
                    <a:pt x="674" y="135"/>
                  </a:lnTo>
                  <a:lnTo>
                    <a:pt x="707" y="68"/>
                  </a:lnTo>
                  <a:lnTo>
                    <a:pt x="674" y="34"/>
                  </a:lnTo>
                  <a:lnTo>
                    <a:pt x="640"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17" name="Google Shape;517;p12"/>
            <p:cNvSpPr/>
            <p:nvPr/>
          </p:nvSpPr>
          <p:spPr>
            <a:xfrm>
              <a:off x="4109625" y="305450"/>
              <a:ext cx="213825" cy="201200"/>
            </a:xfrm>
            <a:custGeom>
              <a:rect b="b" l="l" r="r" t="t"/>
              <a:pathLst>
                <a:path extrusionOk="0" h="8048" w="8553">
                  <a:moveTo>
                    <a:pt x="1011" y="270"/>
                  </a:moveTo>
                  <a:lnTo>
                    <a:pt x="1280" y="539"/>
                  </a:lnTo>
                  <a:lnTo>
                    <a:pt x="1583" y="808"/>
                  </a:lnTo>
                  <a:lnTo>
                    <a:pt x="1886" y="1078"/>
                  </a:lnTo>
                  <a:lnTo>
                    <a:pt x="2189" y="1347"/>
                  </a:lnTo>
                  <a:lnTo>
                    <a:pt x="2627" y="1785"/>
                  </a:lnTo>
                  <a:lnTo>
                    <a:pt x="3031" y="2223"/>
                  </a:lnTo>
                  <a:lnTo>
                    <a:pt x="3469" y="2627"/>
                  </a:lnTo>
                  <a:lnTo>
                    <a:pt x="3906" y="3031"/>
                  </a:lnTo>
                  <a:lnTo>
                    <a:pt x="4243" y="3300"/>
                  </a:lnTo>
                  <a:lnTo>
                    <a:pt x="4512" y="3569"/>
                  </a:lnTo>
                  <a:lnTo>
                    <a:pt x="4782" y="3839"/>
                  </a:lnTo>
                  <a:lnTo>
                    <a:pt x="5017" y="4142"/>
                  </a:lnTo>
                  <a:lnTo>
                    <a:pt x="5489" y="4748"/>
                  </a:lnTo>
                  <a:lnTo>
                    <a:pt x="5893" y="5387"/>
                  </a:lnTo>
                  <a:lnTo>
                    <a:pt x="6027" y="5589"/>
                  </a:lnTo>
                  <a:lnTo>
                    <a:pt x="6196" y="5791"/>
                  </a:lnTo>
                  <a:lnTo>
                    <a:pt x="5724" y="5387"/>
                  </a:lnTo>
                  <a:lnTo>
                    <a:pt x="5287" y="4950"/>
                  </a:lnTo>
                  <a:lnTo>
                    <a:pt x="4411" y="4108"/>
                  </a:lnTo>
                  <a:lnTo>
                    <a:pt x="3974" y="3670"/>
                  </a:lnTo>
                  <a:lnTo>
                    <a:pt x="3502" y="3266"/>
                  </a:lnTo>
                  <a:lnTo>
                    <a:pt x="2593" y="2458"/>
                  </a:lnTo>
                  <a:lnTo>
                    <a:pt x="2122" y="2054"/>
                  </a:lnTo>
                  <a:lnTo>
                    <a:pt x="1684" y="1650"/>
                  </a:lnTo>
                  <a:lnTo>
                    <a:pt x="1247" y="1212"/>
                  </a:lnTo>
                  <a:lnTo>
                    <a:pt x="843" y="741"/>
                  </a:lnTo>
                  <a:lnTo>
                    <a:pt x="742" y="741"/>
                  </a:lnTo>
                  <a:lnTo>
                    <a:pt x="708" y="808"/>
                  </a:lnTo>
                  <a:lnTo>
                    <a:pt x="708" y="842"/>
                  </a:lnTo>
                  <a:lnTo>
                    <a:pt x="843" y="1044"/>
                  </a:lnTo>
                  <a:lnTo>
                    <a:pt x="1011" y="1246"/>
                  </a:lnTo>
                  <a:lnTo>
                    <a:pt x="1348" y="1583"/>
                  </a:lnTo>
                  <a:lnTo>
                    <a:pt x="2055" y="2256"/>
                  </a:lnTo>
                  <a:lnTo>
                    <a:pt x="2560" y="2728"/>
                  </a:lnTo>
                  <a:lnTo>
                    <a:pt x="3098" y="3165"/>
                  </a:lnTo>
                  <a:lnTo>
                    <a:pt x="3603" y="3603"/>
                  </a:lnTo>
                  <a:lnTo>
                    <a:pt x="4108" y="4074"/>
                  </a:lnTo>
                  <a:lnTo>
                    <a:pt x="5017" y="4950"/>
                  </a:lnTo>
                  <a:lnTo>
                    <a:pt x="5455" y="5387"/>
                  </a:lnTo>
                  <a:lnTo>
                    <a:pt x="5926" y="5825"/>
                  </a:lnTo>
                  <a:lnTo>
                    <a:pt x="6970" y="6700"/>
                  </a:lnTo>
                  <a:lnTo>
                    <a:pt x="7980" y="7576"/>
                  </a:lnTo>
                  <a:lnTo>
                    <a:pt x="8115" y="7576"/>
                  </a:lnTo>
                  <a:lnTo>
                    <a:pt x="8148" y="7508"/>
                  </a:lnTo>
                  <a:lnTo>
                    <a:pt x="8115" y="7441"/>
                  </a:lnTo>
                  <a:lnTo>
                    <a:pt x="7576" y="6936"/>
                  </a:lnTo>
                  <a:lnTo>
                    <a:pt x="7643" y="6936"/>
                  </a:lnTo>
                  <a:lnTo>
                    <a:pt x="7711" y="6902"/>
                  </a:lnTo>
                  <a:lnTo>
                    <a:pt x="7744" y="6869"/>
                  </a:lnTo>
                  <a:lnTo>
                    <a:pt x="7744" y="6801"/>
                  </a:lnTo>
                  <a:lnTo>
                    <a:pt x="7913" y="6667"/>
                  </a:lnTo>
                  <a:lnTo>
                    <a:pt x="8014" y="6970"/>
                  </a:lnTo>
                  <a:lnTo>
                    <a:pt x="8081" y="7239"/>
                  </a:lnTo>
                  <a:lnTo>
                    <a:pt x="8216" y="7542"/>
                  </a:lnTo>
                  <a:lnTo>
                    <a:pt x="8317" y="7811"/>
                  </a:lnTo>
                  <a:lnTo>
                    <a:pt x="7812" y="7677"/>
                  </a:lnTo>
                  <a:lnTo>
                    <a:pt x="7172" y="7407"/>
                  </a:lnTo>
                  <a:lnTo>
                    <a:pt x="7307" y="7239"/>
                  </a:lnTo>
                  <a:lnTo>
                    <a:pt x="7340" y="7172"/>
                  </a:lnTo>
                  <a:lnTo>
                    <a:pt x="7340" y="7104"/>
                  </a:lnTo>
                  <a:lnTo>
                    <a:pt x="7307" y="7071"/>
                  </a:lnTo>
                  <a:lnTo>
                    <a:pt x="6936" y="6700"/>
                  </a:lnTo>
                  <a:lnTo>
                    <a:pt x="6566" y="6364"/>
                  </a:lnTo>
                  <a:lnTo>
                    <a:pt x="6162" y="6061"/>
                  </a:lnTo>
                  <a:lnTo>
                    <a:pt x="5724" y="5758"/>
                  </a:lnTo>
                  <a:lnTo>
                    <a:pt x="5186" y="5421"/>
                  </a:lnTo>
                  <a:lnTo>
                    <a:pt x="4681" y="5051"/>
                  </a:lnTo>
                  <a:lnTo>
                    <a:pt x="4176" y="4647"/>
                  </a:lnTo>
                  <a:lnTo>
                    <a:pt x="3704" y="4209"/>
                  </a:lnTo>
                  <a:lnTo>
                    <a:pt x="2795" y="3300"/>
                  </a:lnTo>
                  <a:lnTo>
                    <a:pt x="2358" y="2862"/>
                  </a:lnTo>
                  <a:lnTo>
                    <a:pt x="1853" y="2458"/>
                  </a:lnTo>
                  <a:lnTo>
                    <a:pt x="1449" y="2088"/>
                  </a:lnTo>
                  <a:lnTo>
                    <a:pt x="1045" y="1684"/>
                  </a:lnTo>
                  <a:lnTo>
                    <a:pt x="641" y="1313"/>
                  </a:lnTo>
                  <a:lnTo>
                    <a:pt x="203" y="977"/>
                  </a:lnTo>
                  <a:lnTo>
                    <a:pt x="405" y="775"/>
                  </a:lnTo>
                  <a:lnTo>
                    <a:pt x="607" y="606"/>
                  </a:lnTo>
                  <a:lnTo>
                    <a:pt x="809" y="438"/>
                  </a:lnTo>
                  <a:lnTo>
                    <a:pt x="1011" y="270"/>
                  </a:lnTo>
                  <a:close/>
                  <a:moveTo>
                    <a:pt x="1045" y="0"/>
                  </a:moveTo>
                  <a:lnTo>
                    <a:pt x="977" y="34"/>
                  </a:lnTo>
                  <a:lnTo>
                    <a:pt x="742" y="236"/>
                  </a:lnTo>
                  <a:lnTo>
                    <a:pt x="439" y="438"/>
                  </a:lnTo>
                  <a:lnTo>
                    <a:pt x="203" y="640"/>
                  </a:lnTo>
                  <a:lnTo>
                    <a:pt x="102" y="775"/>
                  </a:lnTo>
                  <a:lnTo>
                    <a:pt x="1" y="909"/>
                  </a:lnTo>
                  <a:lnTo>
                    <a:pt x="1" y="977"/>
                  </a:lnTo>
                  <a:lnTo>
                    <a:pt x="34" y="1010"/>
                  </a:lnTo>
                  <a:lnTo>
                    <a:pt x="34" y="1078"/>
                  </a:lnTo>
                  <a:lnTo>
                    <a:pt x="68" y="1111"/>
                  </a:lnTo>
                  <a:lnTo>
                    <a:pt x="540" y="1482"/>
                  </a:lnTo>
                  <a:lnTo>
                    <a:pt x="977" y="1920"/>
                  </a:lnTo>
                  <a:lnTo>
                    <a:pt x="1449" y="2324"/>
                  </a:lnTo>
                  <a:lnTo>
                    <a:pt x="1886" y="2761"/>
                  </a:lnTo>
                  <a:lnTo>
                    <a:pt x="2358" y="3165"/>
                  </a:lnTo>
                  <a:lnTo>
                    <a:pt x="2829" y="3603"/>
                  </a:lnTo>
                  <a:lnTo>
                    <a:pt x="3704" y="4512"/>
                  </a:lnTo>
                  <a:lnTo>
                    <a:pt x="4075" y="4849"/>
                  </a:lnTo>
                  <a:lnTo>
                    <a:pt x="4445" y="5152"/>
                  </a:lnTo>
                  <a:lnTo>
                    <a:pt x="4815" y="5455"/>
                  </a:lnTo>
                  <a:lnTo>
                    <a:pt x="5219" y="5724"/>
                  </a:lnTo>
                  <a:lnTo>
                    <a:pt x="5758" y="6061"/>
                  </a:lnTo>
                  <a:lnTo>
                    <a:pt x="6229" y="6397"/>
                  </a:lnTo>
                  <a:lnTo>
                    <a:pt x="6667" y="6801"/>
                  </a:lnTo>
                  <a:lnTo>
                    <a:pt x="7138" y="7205"/>
                  </a:lnTo>
                  <a:lnTo>
                    <a:pt x="6970" y="7407"/>
                  </a:lnTo>
                  <a:lnTo>
                    <a:pt x="6936" y="7441"/>
                  </a:lnTo>
                  <a:lnTo>
                    <a:pt x="6936" y="7508"/>
                  </a:lnTo>
                  <a:lnTo>
                    <a:pt x="6970" y="7542"/>
                  </a:lnTo>
                  <a:lnTo>
                    <a:pt x="7004" y="7576"/>
                  </a:lnTo>
                  <a:lnTo>
                    <a:pt x="7744" y="7879"/>
                  </a:lnTo>
                  <a:lnTo>
                    <a:pt x="8115" y="7980"/>
                  </a:lnTo>
                  <a:lnTo>
                    <a:pt x="8283" y="8047"/>
                  </a:lnTo>
                  <a:lnTo>
                    <a:pt x="8519" y="8047"/>
                  </a:lnTo>
                  <a:lnTo>
                    <a:pt x="8553" y="8013"/>
                  </a:lnTo>
                  <a:lnTo>
                    <a:pt x="8553" y="7946"/>
                  </a:lnTo>
                  <a:lnTo>
                    <a:pt x="8519" y="7912"/>
                  </a:lnTo>
                  <a:lnTo>
                    <a:pt x="8418" y="7542"/>
                  </a:lnTo>
                  <a:lnTo>
                    <a:pt x="8283" y="7205"/>
                  </a:lnTo>
                  <a:lnTo>
                    <a:pt x="8182" y="6801"/>
                  </a:lnTo>
                  <a:lnTo>
                    <a:pt x="8115" y="6633"/>
                  </a:lnTo>
                  <a:lnTo>
                    <a:pt x="8014" y="6465"/>
                  </a:lnTo>
                  <a:lnTo>
                    <a:pt x="7980" y="6431"/>
                  </a:lnTo>
                  <a:lnTo>
                    <a:pt x="7946" y="6397"/>
                  </a:lnTo>
                  <a:lnTo>
                    <a:pt x="7879" y="6397"/>
                  </a:lnTo>
                  <a:lnTo>
                    <a:pt x="7845" y="6431"/>
                  </a:lnTo>
                  <a:lnTo>
                    <a:pt x="7711" y="6532"/>
                  </a:lnTo>
                  <a:lnTo>
                    <a:pt x="7610" y="6667"/>
                  </a:lnTo>
                  <a:lnTo>
                    <a:pt x="7037" y="6229"/>
                  </a:lnTo>
                  <a:lnTo>
                    <a:pt x="6566" y="5791"/>
                  </a:lnTo>
                  <a:lnTo>
                    <a:pt x="6364" y="5556"/>
                  </a:lnTo>
                  <a:lnTo>
                    <a:pt x="6162" y="5286"/>
                  </a:lnTo>
                  <a:lnTo>
                    <a:pt x="5758" y="4714"/>
                  </a:lnTo>
                  <a:lnTo>
                    <a:pt x="5455" y="4243"/>
                  </a:lnTo>
                  <a:lnTo>
                    <a:pt x="5085" y="3771"/>
                  </a:lnTo>
                  <a:lnTo>
                    <a:pt x="4681" y="3367"/>
                  </a:lnTo>
                  <a:lnTo>
                    <a:pt x="4243" y="2997"/>
                  </a:lnTo>
                  <a:lnTo>
                    <a:pt x="3772" y="2593"/>
                  </a:lnTo>
                  <a:lnTo>
                    <a:pt x="3334" y="2189"/>
                  </a:lnTo>
                  <a:lnTo>
                    <a:pt x="2492" y="1347"/>
                  </a:lnTo>
                  <a:lnTo>
                    <a:pt x="2156" y="1044"/>
                  </a:lnTo>
                  <a:lnTo>
                    <a:pt x="1819" y="741"/>
                  </a:lnTo>
                  <a:lnTo>
                    <a:pt x="1482" y="438"/>
                  </a:lnTo>
                  <a:lnTo>
                    <a:pt x="1146" y="135"/>
                  </a:lnTo>
                  <a:lnTo>
                    <a:pt x="1146" y="68"/>
                  </a:lnTo>
                  <a:lnTo>
                    <a:pt x="1112"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18" name="Google Shape;518;p12"/>
            <p:cNvSpPr/>
            <p:nvPr/>
          </p:nvSpPr>
          <p:spPr>
            <a:xfrm>
              <a:off x="4865475" y="2713550"/>
              <a:ext cx="16025" cy="51375"/>
            </a:xfrm>
            <a:custGeom>
              <a:rect b="b" l="l" r="r" t="t"/>
              <a:pathLst>
                <a:path extrusionOk="0" h="2055" w="641">
                  <a:moveTo>
                    <a:pt x="102" y="1"/>
                  </a:moveTo>
                  <a:lnTo>
                    <a:pt x="68" y="34"/>
                  </a:lnTo>
                  <a:lnTo>
                    <a:pt x="1" y="203"/>
                  </a:lnTo>
                  <a:lnTo>
                    <a:pt x="1" y="405"/>
                  </a:lnTo>
                  <a:lnTo>
                    <a:pt x="68" y="741"/>
                  </a:lnTo>
                  <a:lnTo>
                    <a:pt x="169" y="1347"/>
                  </a:lnTo>
                  <a:lnTo>
                    <a:pt x="236" y="1651"/>
                  </a:lnTo>
                  <a:lnTo>
                    <a:pt x="337" y="1954"/>
                  </a:lnTo>
                  <a:lnTo>
                    <a:pt x="371" y="1987"/>
                  </a:lnTo>
                  <a:lnTo>
                    <a:pt x="438" y="2021"/>
                  </a:lnTo>
                  <a:lnTo>
                    <a:pt x="539" y="2055"/>
                  </a:lnTo>
                  <a:lnTo>
                    <a:pt x="573" y="2021"/>
                  </a:lnTo>
                  <a:lnTo>
                    <a:pt x="640" y="1987"/>
                  </a:lnTo>
                  <a:lnTo>
                    <a:pt x="640" y="1920"/>
                  </a:lnTo>
                  <a:lnTo>
                    <a:pt x="640" y="1853"/>
                  </a:lnTo>
                  <a:lnTo>
                    <a:pt x="472" y="1415"/>
                  </a:lnTo>
                  <a:lnTo>
                    <a:pt x="371" y="977"/>
                  </a:lnTo>
                  <a:lnTo>
                    <a:pt x="236" y="68"/>
                  </a:lnTo>
                  <a:lnTo>
                    <a:pt x="203" y="34"/>
                  </a:lnTo>
                  <a:lnTo>
                    <a:pt x="135"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19" name="Google Shape;519;p12"/>
            <p:cNvSpPr/>
            <p:nvPr/>
          </p:nvSpPr>
          <p:spPr>
            <a:xfrm>
              <a:off x="5730750" y="386250"/>
              <a:ext cx="16850" cy="6750"/>
            </a:xfrm>
            <a:custGeom>
              <a:rect b="b" l="l" r="r" t="t"/>
              <a:pathLst>
                <a:path extrusionOk="0" h="270" w="674">
                  <a:moveTo>
                    <a:pt x="101" y="1"/>
                  </a:moveTo>
                  <a:lnTo>
                    <a:pt x="34" y="34"/>
                  </a:lnTo>
                  <a:lnTo>
                    <a:pt x="0" y="68"/>
                  </a:lnTo>
                  <a:lnTo>
                    <a:pt x="0" y="135"/>
                  </a:lnTo>
                  <a:lnTo>
                    <a:pt x="34" y="169"/>
                  </a:lnTo>
                  <a:lnTo>
                    <a:pt x="303" y="203"/>
                  </a:lnTo>
                  <a:lnTo>
                    <a:pt x="438" y="236"/>
                  </a:lnTo>
                  <a:lnTo>
                    <a:pt x="606" y="270"/>
                  </a:lnTo>
                  <a:lnTo>
                    <a:pt x="640" y="236"/>
                  </a:lnTo>
                  <a:lnTo>
                    <a:pt x="674" y="203"/>
                  </a:lnTo>
                  <a:lnTo>
                    <a:pt x="674" y="135"/>
                  </a:lnTo>
                  <a:lnTo>
                    <a:pt x="640" y="102"/>
                  </a:lnTo>
                  <a:lnTo>
                    <a:pt x="505" y="68"/>
                  </a:lnTo>
                  <a:lnTo>
                    <a:pt x="371" y="34"/>
                  </a:lnTo>
                  <a:lnTo>
                    <a:pt x="101"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20" name="Google Shape;520;p12"/>
            <p:cNvSpPr/>
            <p:nvPr/>
          </p:nvSpPr>
          <p:spPr>
            <a:xfrm>
              <a:off x="3855450" y="1483825"/>
              <a:ext cx="286200" cy="291250"/>
            </a:xfrm>
            <a:custGeom>
              <a:rect b="b" l="l" r="r" t="t"/>
              <a:pathLst>
                <a:path extrusionOk="0" h="11650" w="11448">
                  <a:moveTo>
                    <a:pt x="6532" y="371"/>
                  </a:moveTo>
                  <a:lnTo>
                    <a:pt x="7138" y="438"/>
                  </a:lnTo>
                  <a:lnTo>
                    <a:pt x="7710" y="607"/>
                  </a:lnTo>
                  <a:lnTo>
                    <a:pt x="8282" y="842"/>
                  </a:lnTo>
                  <a:lnTo>
                    <a:pt x="8787" y="1112"/>
                  </a:lnTo>
                  <a:lnTo>
                    <a:pt x="8484" y="1213"/>
                  </a:lnTo>
                  <a:lnTo>
                    <a:pt x="8484" y="1145"/>
                  </a:lnTo>
                  <a:lnTo>
                    <a:pt x="8417" y="1112"/>
                  </a:lnTo>
                  <a:lnTo>
                    <a:pt x="7845" y="1044"/>
                  </a:lnTo>
                  <a:lnTo>
                    <a:pt x="7306" y="1044"/>
                  </a:lnTo>
                  <a:lnTo>
                    <a:pt x="7508" y="977"/>
                  </a:lnTo>
                  <a:lnTo>
                    <a:pt x="7676" y="842"/>
                  </a:lnTo>
                  <a:lnTo>
                    <a:pt x="7744" y="809"/>
                  </a:lnTo>
                  <a:lnTo>
                    <a:pt x="7744" y="741"/>
                  </a:lnTo>
                  <a:lnTo>
                    <a:pt x="7710" y="674"/>
                  </a:lnTo>
                  <a:lnTo>
                    <a:pt x="7676" y="640"/>
                  </a:lnTo>
                  <a:lnTo>
                    <a:pt x="7373" y="573"/>
                  </a:lnTo>
                  <a:lnTo>
                    <a:pt x="7037" y="573"/>
                  </a:lnTo>
                  <a:lnTo>
                    <a:pt x="6700" y="607"/>
                  </a:lnTo>
                  <a:lnTo>
                    <a:pt x="6363" y="674"/>
                  </a:lnTo>
                  <a:lnTo>
                    <a:pt x="5690" y="809"/>
                  </a:lnTo>
                  <a:lnTo>
                    <a:pt x="5084" y="977"/>
                  </a:lnTo>
                  <a:lnTo>
                    <a:pt x="4641" y="1117"/>
                  </a:lnTo>
                  <a:lnTo>
                    <a:pt x="5185" y="910"/>
                  </a:lnTo>
                  <a:lnTo>
                    <a:pt x="5892" y="674"/>
                  </a:lnTo>
                  <a:lnTo>
                    <a:pt x="6532" y="371"/>
                  </a:lnTo>
                  <a:close/>
                  <a:moveTo>
                    <a:pt x="8922" y="1347"/>
                  </a:moveTo>
                  <a:lnTo>
                    <a:pt x="8720" y="1482"/>
                  </a:lnTo>
                  <a:lnTo>
                    <a:pt x="8451" y="1617"/>
                  </a:lnTo>
                  <a:lnTo>
                    <a:pt x="7946" y="1819"/>
                  </a:lnTo>
                  <a:lnTo>
                    <a:pt x="6936" y="2189"/>
                  </a:lnTo>
                  <a:lnTo>
                    <a:pt x="5724" y="2661"/>
                  </a:lnTo>
                  <a:lnTo>
                    <a:pt x="7104" y="2088"/>
                  </a:lnTo>
                  <a:lnTo>
                    <a:pt x="7979" y="1684"/>
                  </a:lnTo>
                  <a:lnTo>
                    <a:pt x="8451" y="1482"/>
                  </a:lnTo>
                  <a:lnTo>
                    <a:pt x="8922" y="1347"/>
                  </a:lnTo>
                  <a:close/>
                  <a:moveTo>
                    <a:pt x="5959" y="405"/>
                  </a:moveTo>
                  <a:lnTo>
                    <a:pt x="5454" y="607"/>
                  </a:lnTo>
                  <a:lnTo>
                    <a:pt x="4882" y="775"/>
                  </a:lnTo>
                  <a:lnTo>
                    <a:pt x="3805" y="1179"/>
                  </a:lnTo>
                  <a:lnTo>
                    <a:pt x="3300" y="1415"/>
                  </a:lnTo>
                  <a:lnTo>
                    <a:pt x="2795" y="1684"/>
                  </a:lnTo>
                  <a:lnTo>
                    <a:pt x="2323" y="1987"/>
                  </a:lnTo>
                  <a:lnTo>
                    <a:pt x="2088" y="2155"/>
                  </a:lnTo>
                  <a:lnTo>
                    <a:pt x="1885" y="2357"/>
                  </a:lnTo>
                  <a:lnTo>
                    <a:pt x="1852" y="2425"/>
                  </a:lnTo>
                  <a:lnTo>
                    <a:pt x="1885" y="2492"/>
                  </a:lnTo>
                  <a:lnTo>
                    <a:pt x="1953" y="2560"/>
                  </a:lnTo>
                  <a:lnTo>
                    <a:pt x="2020" y="2526"/>
                  </a:lnTo>
                  <a:lnTo>
                    <a:pt x="2694" y="2189"/>
                  </a:lnTo>
                  <a:lnTo>
                    <a:pt x="3333" y="1886"/>
                  </a:lnTo>
                  <a:lnTo>
                    <a:pt x="4007" y="1617"/>
                  </a:lnTo>
                  <a:lnTo>
                    <a:pt x="4714" y="1347"/>
                  </a:lnTo>
                  <a:lnTo>
                    <a:pt x="5387" y="1145"/>
                  </a:lnTo>
                  <a:lnTo>
                    <a:pt x="6094" y="1011"/>
                  </a:lnTo>
                  <a:lnTo>
                    <a:pt x="6633" y="876"/>
                  </a:lnTo>
                  <a:lnTo>
                    <a:pt x="6936" y="842"/>
                  </a:lnTo>
                  <a:lnTo>
                    <a:pt x="7239" y="809"/>
                  </a:lnTo>
                  <a:lnTo>
                    <a:pt x="6902" y="943"/>
                  </a:lnTo>
                  <a:lnTo>
                    <a:pt x="6599" y="1011"/>
                  </a:lnTo>
                  <a:lnTo>
                    <a:pt x="5959" y="1179"/>
                  </a:lnTo>
                  <a:lnTo>
                    <a:pt x="5185" y="1415"/>
                  </a:lnTo>
                  <a:lnTo>
                    <a:pt x="4411" y="1684"/>
                  </a:lnTo>
                  <a:lnTo>
                    <a:pt x="3737" y="1920"/>
                  </a:lnTo>
                  <a:lnTo>
                    <a:pt x="3064" y="2155"/>
                  </a:lnTo>
                  <a:lnTo>
                    <a:pt x="2357" y="2391"/>
                  </a:lnTo>
                  <a:lnTo>
                    <a:pt x="1986" y="2560"/>
                  </a:lnTo>
                  <a:lnTo>
                    <a:pt x="1650" y="2728"/>
                  </a:lnTo>
                  <a:lnTo>
                    <a:pt x="1313" y="2930"/>
                  </a:lnTo>
                  <a:lnTo>
                    <a:pt x="1044" y="3166"/>
                  </a:lnTo>
                  <a:lnTo>
                    <a:pt x="1347" y="2694"/>
                  </a:lnTo>
                  <a:lnTo>
                    <a:pt x="1717" y="2256"/>
                  </a:lnTo>
                  <a:lnTo>
                    <a:pt x="2088" y="1852"/>
                  </a:lnTo>
                  <a:lnTo>
                    <a:pt x="2525" y="1482"/>
                  </a:lnTo>
                  <a:lnTo>
                    <a:pt x="2997" y="1145"/>
                  </a:lnTo>
                  <a:lnTo>
                    <a:pt x="3502" y="876"/>
                  </a:lnTo>
                  <a:lnTo>
                    <a:pt x="4007" y="640"/>
                  </a:lnTo>
                  <a:lnTo>
                    <a:pt x="4545" y="438"/>
                  </a:lnTo>
                  <a:lnTo>
                    <a:pt x="4040" y="640"/>
                  </a:lnTo>
                  <a:lnTo>
                    <a:pt x="3535" y="876"/>
                  </a:lnTo>
                  <a:lnTo>
                    <a:pt x="3064" y="1145"/>
                  </a:lnTo>
                  <a:lnTo>
                    <a:pt x="2626" y="1448"/>
                  </a:lnTo>
                  <a:lnTo>
                    <a:pt x="2593" y="1516"/>
                  </a:lnTo>
                  <a:lnTo>
                    <a:pt x="2593" y="1583"/>
                  </a:lnTo>
                  <a:lnTo>
                    <a:pt x="2626" y="1617"/>
                  </a:lnTo>
                  <a:lnTo>
                    <a:pt x="2727" y="1617"/>
                  </a:lnTo>
                  <a:lnTo>
                    <a:pt x="3401" y="1213"/>
                  </a:lnTo>
                  <a:lnTo>
                    <a:pt x="4108" y="842"/>
                  </a:lnTo>
                  <a:lnTo>
                    <a:pt x="4579" y="674"/>
                  </a:lnTo>
                  <a:lnTo>
                    <a:pt x="5017" y="539"/>
                  </a:lnTo>
                  <a:lnTo>
                    <a:pt x="5488" y="438"/>
                  </a:lnTo>
                  <a:lnTo>
                    <a:pt x="5959" y="405"/>
                  </a:lnTo>
                  <a:close/>
                  <a:moveTo>
                    <a:pt x="2323" y="2728"/>
                  </a:moveTo>
                  <a:lnTo>
                    <a:pt x="2054" y="2863"/>
                  </a:lnTo>
                  <a:lnTo>
                    <a:pt x="1683" y="3098"/>
                  </a:lnTo>
                  <a:lnTo>
                    <a:pt x="1313" y="3334"/>
                  </a:lnTo>
                  <a:lnTo>
                    <a:pt x="1347" y="3267"/>
                  </a:lnTo>
                  <a:lnTo>
                    <a:pt x="1380" y="3199"/>
                  </a:lnTo>
                  <a:lnTo>
                    <a:pt x="1414" y="3166"/>
                  </a:lnTo>
                  <a:lnTo>
                    <a:pt x="1515" y="3132"/>
                  </a:lnTo>
                  <a:lnTo>
                    <a:pt x="1818" y="2964"/>
                  </a:lnTo>
                  <a:lnTo>
                    <a:pt x="2323" y="2728"/>
                  </a:lnTo>
                  <a:close/>
                  <a:moveTo>
                    <a:pt x="6599" y="2021"/>
                  </a:moveTo>
                  <a:lnTo>
                    <a:pt x="5387" y="2526"/>
                  </a:lnTo>
                  <a:lnTo>
                    <a:pt x="4242" y="2997"/>
                  </a:lnTo>
                  <a:lnTo>
                    <a:pt x="3064" y="3502"/>
                  </a:lnTo>
                  <a:lnTo>
                    <a:pt x="2660" y="3704"/>
                  </a:lnTo>
                  <a:lnTo>
                    <a:pt x="2256" y="3974"/>
                  </a:lnTo>
                  <a:lnTo>
                    <a:pt x="1852" y="4209"/>
                  </a:lnTo>
                  <a:lnTo>
                    <a:pt x="1414" y="4445"/>
                  </a:lnTo>
                  <a:lnTo>
                    <a:pt x="1751" y="4176"/>
                  </a:lnTo>
                  <a:lnTo>
                    <a:pt x="2088" y="3906"/>
                  </a:lnTo>
                  <a:lnTo>
                    <a:pt x="2424" y="3671"/>
                  </a:lnTo>
                  <a:lnTo>
                    <a:pt x="2828" y="3469"/>
                  </a:lnTo>
                  <a:lnTo>
                    <a:pt x="3603" y="3132"/>
                  </a:lnTo>
                  <a:lnTo>
                    <a:pt x="4377" y="2829"/>
                  </a:lnTo>
                  <a:lnTo>
                    <a:pt x="6498" y="2054"/>
                  </a:lnTo>
                  <a:lnTo>
                    <a:pt x="6599" y="2021"/>
                  </a:lnTo>
                  <a:close/>
                  <a:moveTo>
                    <a:pt x="9225" y="1415"/>
                  </a:moveTo>
                  <a:lnTo>
                    <a:pt x="9562" y="1718"/>
                  </a:lnTo>
                  <a:lnTo>
                    <a:pt x="9898" y="2054"/>
                  </a:lnTo>
                  <a:lnTo>
                    <a:pt x="10201" y="2425"/>
                  </a:lnTo>
                  <a:lnTo>
                    <a:pt x="10471" y="2795"/>
                  </a:lnTo>
                  <a:lnTo>
                    <a:pt x="10437" y="2795"/>
                  </a:lnTo>
                  <a:lnTo>
                    <a:pt x="10100" y="2829"/>
                  </a:lnTo>
                  <a:lnTo>
                    <a:pt x="9797" y="2896"/>
                  </a:lnTo>
                  <a:lnTo>
                    <a:pt x="9494" y="3031"/>
                  </a:lnTo>
                  <a:lnTo>
                    <a:pt x="9158" y="3166"/>
                  </a:lnTo>
                  <a:lnTo>
                    <a:pt x="8585" y="3469"/>
                  </a:lnTo>
                  <a:lnTo>
                    <a:pt x="8013" y="3805"/>
                  </a:lnTo>
                  <a:lnTo>
                    <a:pt x="7979" y="3805"/>
                  </a:lnTo>
                  <a:lnTo>
                    <a:pt x="5185" y="5118"/>
                  </a:lnTo>
                  <a:lnTo>
                    <a:pt x="4377" y="5455"/>
                  </a:lnTo>
                  <a:lnTo>
                    <a:pt x="4949" y="5118"/>
                  </a:lnTo>
                  <a:lnTo>
                    <a:pt x="6801" y="4007"/>
                  </a:lnTo>
                  <a:lnTo>
                    <a:pt x="7575" y="3772"/>
                  </a:lnTo>
                  <a:lnTo>
                    <a:pt x="8350" y="3469"/>
                  </a:lnTo>
                  <a:lnTo>
                    <a:pt x="9090" y="3166"/>
                  </a:lnTo>
                  <a:lnTo>
                    <a:pt x="9461" y="2964"/>
                  </a:lnTo>
                  <a:lnTo>
                    <a:pt x="9831" y="2762"/>
                  </a:lnTo>
                  <a:lnTo>
                    <a:pt x="9865" y="2694"/>
                  </a:lnTo>
                  <a:lnTo>
                    <a:pt x="9898" y="2627"/>
                  </a:lnTo>
                  <a:lnTo>
                    <a:pt x="9831" y="2560"/>
                  </a:lnTo>
                  <a:lnTo>
                    <a:pt x="9764" y="2526"/>
                  </a:lnTo>
                  <a:lnTo>
                    <a:pt x="9326" y="2593"/>
                  </a:lnTo>
                  <a:lnTo>
                    <a:pt x="8888" y="2694"/>
                  </a:lnTo>
                  <a:lnTo>
                    <a:pt x="8451" y="2829"/>
                  </a:lnTo>
                  <a:lnTo>
                    <a:pt x="8047" y="3031"/>
                  </a:lnTo>
                  <a:lnTo>
                    <a:pt x="7609" y="3199"/>
                  </a:lnTo>
                  <a:lnTo>
                    <a:pt x="7205" y="3435"/>
                  </a:lnTo>
                  <a:lnTo>
                    <a:pt x="6397" y="3906"/>
                  </a:lnTo>
                  <a:lnTo>
                    <a:pt x="5623" y="4176"/>
                  </a:lnTo>
                  <a:lnTo>
                    <a:pt x="4815" y="4445"/>
                  </a:lnTo>
                  <a:lnTo>
                    <a:pt x="4815" y="4445"/>
                  </a:lnTo>
                  <a:lnTo>
                    <a:pt x="6565" y="3502"/>
                  </a:lnTo>
                  <a:lnTo>
                    <a:pt x="7710" y="2896"/>
                  </a:lnTo>
                  <a:lnTo>
                    <a:pt x="8215" y="2627"/>
                  </a:lnTo>
                  <a:lnTo>
                    <a:pt x="8855" y="2425"/>
                  </a:lnTo>
                  <a:lnTo>
                    <a:pt x="9158" y="2290"/>
                  </a:lnTo>
                  <a:lnTo>
                    <a:pt x="9461" y="2155"/>
                  </a:lnTo>
                  <a:lnTo>
                    <a:pt x="9528" y="2122"/>
                  </a:lnTo>
                  <a:lnTo>
                    <a:pt x="9528" y="2021"/>
                  </a:lnTo>
                  <a:lnTo>
                    <a:pt x="9494" y="1953"/>
                  </a:lnTo>
                  <a:lnTo>
                    <a:pt x="9393" y="1920"/>
                  </a:lnTo>
                  <a:lnTo>
                    <a:pt x="9057" y="1987"/>
                  </a:lnTo>
                  <a:lnTo>
                    <a:pt x="8686" y="2088"/>
                  </a:lnTo>
                  <a:lnTo>
                    <a:pt x="8350" y="2256"/>
                  </a:lnTo>
                  <a:lnTo>
                    <a:pt x="8013" y="2425"/>
                  </a:lnTo>
                  <a:lnTo>
                    <a:pt x="7508" y="2593"/>
                  </a:lnTo>
                  <a:lnTo>
                    <a:pt x="7037" y="2762"/>
                  </a:lnTo>
                  <a:lnTo>
                    <a:pt x="5959" y="3199"/>
                  </a:lnTo>
                  <a:lnTo>
                    <a:pt x="4882" y="3671"/>
                  </a:lnTo>
                  <a:lnTo>
                    <a:pt x="2559" y="4782"/>
                  </a:lnTo>
                  <a:lnTo>
                    <a:pt x="1852" y="5152"/>
                  </a:lnTo>
                  <a:lnTo>
                    <a:pt x="1111" y="5522"/>
                  </a:lnTo>
                  <a:lnTo>
                    <a:pt x="1111" y="5522"/>
                  </a:lnTo>
                  <a:lnTo>
                    <a:pt x="2323" y="4613"/>
                  </a:lnTo>
                  <a:lnTo>
                    <a:pt x="2963" y="4209"/>
                  </a:lnTo>
                  <a:lnTo>
                    <a:pt x="3603" y="3839"/>
                  </a:lnTo>
                  <a:lnTo>
                    <a:pt x="4276" y="3502"/>
                  </a:lnTo>
                  <a:lnTo>
                    <a:pt x="4949" y="3199"/>
                  </a:lnTo>
                  <a:lnTo>
                    <a:pt x="6330" y="2694"/>
                  </a:lnTo>
                  <a:lnTo>
                    <a:pt x="7676" y="2189"/>
                  </a:lnTo>
                  <a:lnTo>
                    <a:pt x="8484" y="1852"/>
                  </a:lnTo>
                  <a:lnTo>
                    <a:pt x="8888" y="1684"/>
                  </a:lnTo>
                  <a:lnTo>
                    <a:pt x="9225" y="1415"/>
                  </a:lnTo>
                  <a:close/>
                  <a:moveTo>
                    <a:pt x="7441" y="1280"/>
                  </a:moveTo>
                  <a:lnTo>
                    <a:pt x="7946" y="1314"/>
                  </a:lnTo>
                  <a:lnTo>
                    <a:pt x="7171" y="1549"/>
                  </a:lnTo>
                  <a:lnTo>
                    <a:pt x="5926" y="1987"/>
                  </a:lnTo>
                  <a:lnTo>
                    <a:pt x="3805" y="2795"/>
                  </a:lnTo>
                  <a:lnTo>
                    <a:pt x="2997" y="3132"/>
                  </a:lnTo>
                  <a:lnTo>
                    <a:pt x="2626" y="3300"/>
                  </a:lnTo>
                  <a:lnTo>
                    <a:pt x="2222" y="3536"/>
                  </a:lnTo>
                  <a:lnTo>
                    <a:pt x="1852" y="3772"/>
                  </a:lnTo>
                  <a:lnTo>
                    <a:pt x="1515" y="4041"/>
                  </a:lnTo>
                  <a:lnTo>
                    <a:pt x="1178" y="4344"/>
                  </a:lnTo>
                  <a:lnTo>
                    <a:pt x="909" y="4681"/>
                  </a:lnTo>
                  <a:lnTo>
                    <a:pt x="875" y="4748"/>
                  </a:lnTo>
                  <a:lnTo>
                    <a:pt x="909" y="4815"/>
                  </a:lnTo>
                  <a:lnTo>
                    <a:pt x="976" y="4849"/>
                  </a:lnTo>
                  <a:lnTo>
                    <a:pt x="1044" y="4849"/>
                  </a:lnTo>
                  <a:lnTo>
                    <a:pt x="1246" y="4782"/>
                  </a:lnTo>
                  <a:lnTo>
                    <a:pt x="1448" y="4714"/>
                  </a:lnTo>
                  <a:lnTo>
                    <a:pt x="1818" y="4512"/>
                  </a:lnTo>
                  <a:lnTo>
                    <a:pt x="2155" y="4277"/>
                  </a:lnTo>
                  <a:lnTo>
                    <a:pt x="2525" y="4041"/>
                  </a:lnTo>
                  <a:lnTo>
                    <a:pt x="3064" y="3772"/>
                  </a:lnTo>
                  <a:lnTo>
                    <a:pt x="3603" y="3536"/>
                  </a:lnTo>
                  <a:lnTo>
                    <a:pt x="3165" y="3805"/>
                  </a:lnTo>
                  <a:lnTo>
                    <a:pt x="2727" y="4041"/>
                  </a:lnTo>
                  <a:lnTo>
                    <a:pt x="1919" y="4613"/>
                  </a:lnTo>
                  <a:lnTo>
                    <a:pt x="1111" y="5186"/>
                  </a:lnTo>
                  <a:lnTo>
                    <a:pt x="269" y="5758"/>
                  </a:lnTo>
                  <a:lnTo>
                    <a:pt x="269" y="5724"/>
                  </a:lnTo>
                  <a:lnTo>
                    <a:pt x="303" y="5152"/>
                  </a:lnTo>
                  <a:lnTo>
                    <a:pt x="438" y="4613"/>
                  </a:lnTo>
                  <a:lnTo>
                    <a:pt x="606" y="4075"/>
                  </a:lnTo>
                  <a:lnTo>
                    <a:pt x="808" y="3570"/>
                  </a:lnTo>
                  <a:lnTo>
                    <a:pt x="842" y="3603"/>
                  </a:lnTo>
                  <a:lnTo>
                    <a:pt x="976" y="3637"/>
                  </a:lnTo>
                  <a:lnTo>
                    <a:pt x="1212" y="3637"/>
                  </a:lnTo>
                  <a:lnTo>
                    <a:pt x="1313" y="3603"/>
                  </a:lnTo>
                  <a:lnTo>
                    <a:pt x="1549" y="3469"/>
                  </a:lnTo>
                  <a:lnTo>
                    <a:pt x="1784" y="3334"/>
                  </a:lnTo>
                  <a:lnTo>
                    <a:pt x="2828" y="2728"/>
                  </a:lnTo>
                  <a:lnTo>
                    <a:pt x="3333" y="2425"/>
                  </a:lnTo>
                  <a:lnTo>
                    <a:pt x="3872" y="2189"/>
                  </a:lnTo>
                  <a:lnTo>
                    <a:pt x="4848" y="1819"/>
                  </a:lnTo>
                  <a:lnTo>
                    <a:pt x="5353" y="1650"/>
                  </a:lnTo>
                  <a:lnTo>
                    <a:pt x="5858" y="1516"/>
                  </a:lnTo>
                  <a:lnTo>
                    <a:pt x="6397" y="1415"/>
                  </a:lnTo>
                  <a:lnTo>
                    <a:pt x="6902" y="1314"/>
                  </a:lnTo>
                  <a:lnTo>
                    <a:pt x="7441" y="1280"/>
                  </a:lnTo>
                  <a:close/>
                  <a:moveTo>
                    <a:pt x="8047" y="5522"/>
                  </a:moveTo>
                  <a:lnTo>
                    <a:pt x="7609" y="5758"/>
                  </a:lnTo>
                  <a:lnTo>
                    <a:pt x="7171" y="5960"/>
                  </a:lnTo>
                  <a:lnTo>
                    <a:pt x="6262" y="6297"/>
                  </a:lnTo>
                  <a:lnTo>
                    <a:pt x="6262" y="6297"/>
                  </a:lnTo>
                  <a:lnTo>
                    <a:pt x="6700" y="6095"/>
                  </a:lnTo>
                  <a:lnTo>
                    <a:pt x="7138" y="5893"/>
                  </a:lnTo>
                  <a:lnTo>
                    <a:pt x="8047" y="5522"/>
                  </a:lnTo>
                  <a:close/>
                  <a:moveTo>
                    <a:pt x="10572" y="2964"/>
                  </a:moveTo>
                  <a:lnTo>
                    <a:pt x="10707" y="3233"/>
                  </a:lnTo>
                  <a:lnTo>
                    <a:pt x="10606" y="3233"/>
                  </a:lnTo>
                  <a:lnTo>
                    <a:pt x="9966" y="3502"/>
                  </a:lnTo>
                  <a:lnTo>
                    <a:pt x="9326" y="3772"/>
                  </a:lnTo>
                  <a:lnTo>
                    <a:pt x="8047" y="4378"/>
                  </a:lnTo>
                  <a:lnTo>
                    <a:pt x="6801" y="5017"/>
                  </a:lnTo>
                  <a:lnTo>
                    <a:pt x="6161" y="5320"/>
                  </a:lnTo>
                  <a:lnTo>
                    <a:pt x="5522" y="5623"/>
                  </a:lnTo>
                  <a:lnTo>
                    <a:pt x="4175" y="6229"/>
                  </a:lnTo>
                  <a:lnTo>
                    <a:pt x="2828" y="6835"/>
                  </a:lnTo>
                  <a:lnTo>
                    <a:pt x="2189" y="7138"/>
                  </a:lnTo>
                  <a:lnTo>
                    <a:pt x="2896" y="6701"/>
                  </a:lnTo>
                  <a:lnTo>
                    <a:pt x="3603" y="6297"/>
                  </a:lnTo>
                  <a:lnTo>
                    <a:pt x="4343" y="5926"/>
                  </a:lnTo>
                  <a:lnTo>
                    <a:pt x="5118" y="5590"/>
                  </a:lnTo>
                  <a:lnTo>
                    <a:pt x="6296" y="5051"/>
                  </a:lnTo>
                  <a:lnTo>
                    <a:pt x="7474" y="4411"/>
                  </a:lnTo>
                  <a:lnTo>
                    <a:pt x="7979" y="4108"/>
                  </a:lnTo>
                  <a:lnTo>
                    <a:pt x="8619" y="3839"/>
                  </a:lnTo>
                  <a:lnTo>
                    <a:pt x="9259" y="3570"/>
                  </a:lnTo>
                  <a:lnTo>
                    <a:pt x="9865" y="3334"/>
                  </a:lnTo>
                  <a:lnTo>
                    <a:pt x="10505" y="3065"/>
                  </a:lnTo>
                  <a:lnTo>
                    <a:pt x="10538" y="2997"/>
                  </a:lnTo>
                  <a:lnTo>
                    <a:pt x="10572" y="2964"/>
                  </a:lnTo>
                  <a:close/>
                  <a:moveTo>
                    <a:pt x="6296" y="3334"/>
                  </a:moveTo>
                  <a:lnTo>
                    <a:pt x="4815" y="4142"/>
                  </a:lnTo>
                  <a:lnTo>
                    <a:pt x="3737" y="4681"/>
                  </a:lnTo>
                  <a:lnTo>
                    <a:pt x="2626" y="5219"/>
                  </a:lnTo>
                  <a:lnTo>
                    <a:pt x="2189" y="5489"/>
                  </a:lnTo>
                  <a:lnTo>
                    <a:pt x="1751" y="5792"/>
                  </a:lnTo>
                  <a:lnTo>
                    <a:pt x="1616" y="5926"/>
                  </a:lnTo>
                  <a:lnTo>
                    <a:pt x="1380" y="6061"/>
                  </a:lnTo>
                  <a:lnTo>
                    <a:pt x="1145" y="6229"/>
                  </a:lnTo>
                  <a:lnTo>
                    <a:pt x="943" y="6431"/>
                  </a:lnTo>
                  <a:lnTo>
                    <a:pt x="741" y="6633"/>
                  </a:lnTo>
                  <a:lnTo>
                    <a:pt x="741" y="6734"/>
                  </a:lnTo>
                  <a:lnTo>
                    <a:pt x="774" y="6802"/>
                  </a:lnTo>
                  <a:lnTo>
                    <a:pt x="842" y="6835"/>
                  </a:lnTo>
                  <a:lnTo>
                    <a:pt x="909" y="6835"/>
                  </a:lnTo>
                  <a:lnTo>
                    <a:pt x="1044" y="6802"/>
                  </a:lnTo>
                  <a:lnTo>
                    <a:pt x="1212" y="6701"/>
                  </a:lnTo>
                  <a:lnTo>
                    <a:pt x="1448" y="6499"/>
                  </a:lnTo>
                  <a:lnTo>
                    <a:pt x="1953" y="6027"/>
                  </a:lnTo>
                  <a:lnTo>
                    <a:pt x="2862" y="5590"/>
                  </a:lnTo>
                  <a:lnTo>
                    <a:pt x="3502" y="5287"/>
                  </a:lnTo>
                  <a:lnTo>
                    <a:pt x="4175" y="4984"/>
                  </a:lnTo>
                  <a:lnTo>
                    <a:pt x="5522" y="4445"/>
                  </a:lnTo>
                  <a:lnTo>
                    <a:pt x="5522" y="4445"/>
                  </a:lnTo>
                  <a:lnTo>
                    <a:pt x="4815" y="4883"/>
                  </a:lnTo>
                  <a:lnTo>
                    <a:pt x="4175" y="5253"/>
                  </a:lnTo>
                  <a:lnTo>
                    <a:pt x="3535" y="5590"/>
                  </a:lnTo>
                  <a:lnTo>
                    <a:pt x="2222" y="6263"/>
                  </a:lnTo>
                  <a:lnTo>
                    <a:pt x="1751" y="6499"/>
                  </a:lnTo>
                  <a:lnTo>
                    <a:pt x="1279" y="6734"/>
                  </a:lnTo>
                  <a:lnTo>
                    <a:pt x="842" y="7037"/>
                  </a:lnTo>
                  <a:lnTo>
                    <a:pt x="640" y="7172"/>
                  </a:lnTo>
                  <a:lnTo>
                    <a:pt x="438" y="7374"/>
                  </a:lnTo>
                  <a:lnTo>
                    <a:pt x="303" y="6734"/>
                  </a:lnTo>
                  <a:lnTo>
                    <a:pt x="269" y="6398"/>
                  </a:lnTo>
                  <a:lnTo>
                    <a:pt x="269" y="6095"/>
                  </a:lnTo>
                  <a:lnTo>
                    <a:pt x="774" y="5926"/>
                  </a:lnTo>
                  <a:lnTo>
                    <a:pt x="1279" y="5724"/>
                  </a:lnTo>
                  <a:lnTo>
                    <a:pt x="2256" y="5219"/>
                  </a:lnTo>
                  <a:lnTo>
                    <a:pt x="4781" y="4007"/>
                  </a:lnTo>
                  <a:lnTo>
                    <a:pt x="6296" y="3334"/>
                  </a:lnTo>
                  <a:close/>
                  <a:moveTo>
                    <a:pt x="10774" y="3401"/>
                  </a:moveTo>
                  <a:lnTo>
                    <a:pt x="10976" y="3906"/>
                  </a:lnTo>
                  <a:lnTo>
                    <a:pt x="11111" y="4479"/>
                  </a:lnTo>
                  <a:lnTo>
                    <a:pt x="11178" y="5017"/>
                  </a:lnTo>
                  <a:lnTo>
                    <a:pt x="11212" y="5590"/>
                  </a:lnTo>
                  <a:lnTo>
                    <a:pt x="10639" y="5825"/>
                  </a:lnTo>
                  <a:lnTo>
                    <a:pt x="9663" y="6196"/>
                  </a:lnTo>
                  <a:lnTo>
                    <a:pt x="8720" y="6600"/>
                  </a:lnTo>
                  <a:lnTo>
                    <a:pt x="7777" y="7004"/>
                  </a:lnTo>
                  <a:lnTo>
                    <a:pt x="6868" y="7441"/>
                  </a:lnTo>
                  <a:lnTo>
                    <a:pt x="5825" y="8047"/>
                  </a:lnTo>
                  <a:lnTo>
                    <a:pt x="4747" y="8620"/>
                  </a:lnTo>
                  <a:lnTo>
                    <a:pt x="4444" y="8788"/>
                  </a:lnTo>
                  <a:lnTo>
                    <a:pt x="4108" y="8923"/>
                  </a:lnTo>
                  <a:lnTo>
                    <a:pt x="3434" y="9158"/>
                  </a:lnTo>
                  <a:lnTo>
                    <a:pt x="5454" y="7845"/>
                  </a:lnTo>
                  <a:lnTo>
                    <a:pt x="5926" y="7610"/>
                  </a:lnTo>
                  <a:lnTo>
                    <a:pt x="8316" y="6431"/>
                  </a:lnTo>
                  <a:lnTo>
                    <a:pt x="9528" y="5859"/>
                  </a:lnTo>
                  <a:lnTo>
                    <a:pt x="10168" y="5623"/>
                  </a:lnTo>
                  <a:lnTo>
                    <a:pt x="10808" y="5388"/>
                  </a:lnTo>
                  <a:lnTo>
                    <a:pt x="10841" y="5354"/>
                  </a:lnTo>
                  <a:lnTo>
                    <a:pt x="10875" y="5320"/>
                  </a:lnTo>
                  <a:lnTo>
                    <a:pt x="10875" y="5219"/>
                  </a:lnTo>
                  <a:lnTo>
                    <a:pt x="10841" y="5152"/>
                  </a:lnTo>
                  <a:lnTo>
                    <a:pt x="10774" y="5118"/>
                  </a:lnTo>
                  <a:lnTo>
                    <a:pt x="10707" y="5118"/>
                  </a:lnTo>
                  <a:lnTo>
                    <a:pt x="10134" y="5287"/>
                  </a:lnTo>
                  <a:lnTo>
                    <a:pt x="9595" y="5489"/>
                  </a:lnTo>
                  <a:lnTo>
                    <a:pt x="8484" y="5994"/>
                  </a:lnTo>
                  <a:lnTo>
                    <a:pt x="7474" y="6431"/>
                  </a:lnTo>
                  <a:lnTo>
                    <a:pt x="6464" y="6903"/>
                  </a:lnTo>
                  <a:lnTo>
                    <a:pt x="5825" y="7273"/>
                  </a:lnTo>
                  <a:lnTo>
                    <a:pt x="5185" y="7643"/>
                  </a:lnTo>
                  <a:lnTo>
                    <a:pt x="4175" y="8081"/>
                  </a:lnTo>
                  <a:lnTo>
                    <a:pt x="3131" y="8485"/>
                  </a:lnTo>
                  <a:lnTo>
                    <a:pt x="4175" y="7711"/>
                  </a:lnTo>
                  <a:lnTo>
                    <a:pt x="5185" y="6936"/>
                  </a:lnTo>
                  <a:lnTo>
                    <a:pt x="6195" y="6600"/>
                  </a:lnTo>
                  <a:lnTo>
                    <a:pt x="7205" y="6229"/>
                  </a:lnTo>
                  <a:lnTo>
                    <a:pt x="7676" y="6027"/>
                  </a:lnTo>
                  <a:lnTo>
                    <a:pt x="8148" y="5792"/>
                  </a:lnTo>
                  <a:lnTo>
                    <a:pt x="8888" y="5354"/>
                  </a:lnTo>
                  <a:lnTo>
                    <a:pt x="9225" y="5152"/>
                  </a:lnTo>
                  <a:lnTo>
                    <a:pt x="9595" y="4984"/>
                  </a:lnTo>
                  <a:lnTo>
                    <a:pt x="10404" y="4681"/>
                  </a:lnTo>
                  <a:lnTo>
                    <a:pt x="10437" y="4647"/>
                  </a:lnTo>
                  <a:lnTo>
                    <a:pt x="10471" y="4580"/>
                  </a:lnTo>
                  <a:lnTo>
                    <a:pt x="10471" y="4479"/>
                  </a:lnTo>
                  <a:lnTo>
                    <a:pt x="10437" y="4411"/>
                  </a:lnTo>
                  <a:lnTo>
                    <a:pt x="10336" y="4411"/>
                  </a:lnTo>
                  <a:lnTo>
                    <a:pt x="9865" y="4546"/>
                  </a:lnTo>
                  <a:lnTo>
                    <a:pt x="9461" y="4748"/>
                  </a:lnTo>
                  <a:lnTo>
                    <a:pt x="8417" y="5118"/>
                  </a:lnTo>
                  <a:lnTo>
                    <a:pt x="7441" y="5489"/>
                  </a:lnTo>
                  <a:lnTo>
                    <a:pt x="6936" y="5691"/>
                  </a:lnTo>
                  <a:lnTo>
                    <a:pt x="6431" y="5893"/>
                  </a:lnTo>
                  <a:lnTo>
                    <a:pt x="5959" y="6162"/>
                  </a:lnTo>
                  <a:lnTo>
                    <a:pt x="5488" y="6431"/>
                  </a:lnTo>
                  <a:lnTo>
                    <a:pt x="5017" y="6734"/>
                  </a:lnTo>
                  <a:lnTo>
                    <a:pt x="4242" y="7004"/>
                  </a:lnTo>
                  <a:lnTo>
                    <a:pt x="3468" y="7340"/>
                  </a:lnTo>
                  <a:lnTo>
                    <a:pt x="3232" y="7475"/>
                  </a:lnTo>
                  <a:lnTo>
                    <a:pt x="3603" y="7206"/>
                  </a:lnTo>
                  <a:lnTo>
                    <a:pt x="4209" y="6869"/>
                  </a:lnTo>
                  <a:lnTo>
                    <a:pt x="4815" y="6566"/>
                  </a:lnTo>
                  <a:lnTo>
                    <a:pt x="6060" y="5960"/>
                  </a:lnTo>
                  <a:lnTo>
                    <a:pt x="7205" y="5354"/>
                  </a:lnTo>
                  <a:lnTo>
                    <a:pt x="8282" y="4714"/>
                  </a:lnTo>
                  <a:lnTo>
                    <a:pt x="8888" y="4378"/>
                  </a:lnTo>
                  <a:lnTo>
                    <a:pt x="9494" y="4075"/>
                  </a:lnTo>
                  <a:lnTo>
                    <a:pt x="10740" y="3469"/>
                  </a:lnTo>
                  <a:lnTo>
                    <a:pt x="10774" y="3435"/>
                  </a:lnTo>
                  <a:lnTo>
                    <a:pt x="10774" y="3401"/>
                  </a:lnTo>
                  <a:close/>
                  <a:moveTo>
                    <a:pt x="9730" y="8855"/>
                  </a:moveTo>
                  <a:lnTo>
                    <a:pt x="9562" y="8990"/>
                  </a:lnTo>
                  <a:lnTo>
                    <a:pt x="9158" y="9226"/>
                  </a:lnTo>
                  <a:lnTo>
                    <a:pt x="9292" y="9125"/>
                  </a:lnTo>
                  <a:lnTo>
                    <a:pt x="9663" y="8889"/>
                  </a:lnTo>
                  <a:lnTo>
                    <a:pt x="9730" y="8855"/>
                  </a:lnTo>
                  <a:close/>
                  <a:moveTo>
                    <a:pt x="5387" y="5977"/>
                  </a:moveTo>
                  <a:lnTo>
                    <a:pt x="4276" y="6532"/>
                  </a:lnTo>
                  <a:lnTo>
                    <a:pt x="3704" y="6835"/>
                  </a:lnTo>
                  <a:lnTo>
                    <a:pt x="3098" y="7206"/>
                  </a:lnTo>
                  <a:lnTo>
                    <a:pt x="2660" y="7542"/>
                  </a:lnTo>
                  <a:lnTo>
                    <a:pt x="2189" y="7879"/>
                  </a:lnTo>
                  <a:lnTo>
                    <a:pt x="1717" y="8216"/>
                  </a:lnTo>
                  <a:lnTo>
                    <a:pt x="1515" y="8384"/>
                  </a:lnTo>
                  <a:lnTo>
                    <a:pt x="1313" y="8586"/>
                  </a:lnTo>
                  <a:lnTo>
                    <a:pt x="1313" y="8687"/>
                  </a:lnTo>
                  <a:lnTo>
                    <a:pt x="1347" y="8754"/>
                  </a:lnTo>
                  <a:lnTo>
                    <a:pt x="1414" y="8788"/>
                  </a:lnTo>
                  <a:lnTo>
                    <a:pt x="1515" y="8788"/>
                  </a:lnTo>
                  <a:lnTo>
                    <a:pt x="1986" y="8552"/>
                  </a:lnTo>
                  <a:lnTo>
                    <a:pt x="2458" y="8249"/>
                  </a:lnTo>
                  <a:lnTo>
                    <a:pt x="2929" y="7946"/>
                  </a:lnTo>
                  <a:lnTo>
                    <a:pt x="3401" y="7677"/>
                  </a:lnTo>
                  <a:lnTo>
                    <a:pt x="3805" y="7475"/>
                  </a:lnTo>
                  <a:lnTo>
                    <a:pt x="4209" y="7307"/>
                  </a:lnTo>
                  <a:lnTo>
                    <a:pt x="3165" y="8115"/>
                  </a:lnTo>
                  <a:lnTo>
                    <a:pt x="2121" y="8923"/>
                  </a:lnTo>
                  <a:lnTo>
                    <a:pt x="1784" y="9091"/>
                  </a:lnTo>
                  <a:lnTo>
                    <a:pt x="1448" y="9327"/>
                  </a:lnTo>
                  <a:lnTo>
                    <a:pt x="1178" y="8956"/>
                  </a:lnTo>
                  <a:lnTo>
                    <a:pt x="943" y="8552"/>
                  </a:lnTo>
                  <a:lnTo>
                    <a:pt x="741" y="8148"/>
                  </a:lnTo>
                  <a:lnTo>
                    <a:pt x="572" y="7711"/>
                  </a:lnTo>
                  <a:lnTo>
                    <a:pt x="1044" y="7441"/>
                  </a:lnTo>
                  <a:lnTo>
                    <a:pt x="1515" y="7138"/>
                  </a:lnTo>
                  <a:lnTo>
                    <a:pt x="1986" y="6835"/>
                  </a:lnTo>
                  <a:lnTo>
                    <a:pt x="2458" y="6566"/>
                  </a:lnTo>
                  <a:lnTo>
                    <a:pt x="2929" y="6364"/>
                  </a:lnTo>
                  <a:lnTo>
                    <a:pt x="2357" y="6701"/>
                  </a:lnTo>
                  <a:lnTo>
                    <a:pt x="1818" y="7071"/>
                  </a:lnTo>
                  <a:lnTo>
                    <a:pt x="1313" y="7509"/>
                  </a:lnTo>
                  <a:lnTo>
                    <a:pt x="842" y="7980"/>
                  </a:lnTo>
                  <a:lnTo>
                    <a:pt x="808" y="8047"/>
                  </a:lnTo>
                  <a:lnTo>
                    <a:pt x="808" y="8081"/>
                  </a:lnTo>
                  <a:lnTo>
                    <a:pt x="842" y="8182"/>
                  </a:lnTo>
                  <a:lnTo>
                    <a:pt x="943" y="8216"/>
                  </a:lnTo>
                  <a:lnTo>
                    <a:pt x="976" y="8216"/>
                  </a:lnTo>
                  <a:lnTo>
                    <a:pt x="1044" y="8182"/>
                  </a:lnTo>
                  <a:lnTo>
                    <a:pt x="1279" y="7980"/>
                  </a:lnTo>
                  <a:lnTo>
                    <a:pt x="1515" y="7812"/>
                  </a:lnTo>
                  <a:lnTo>
                    <a:pt x="2054" y="7509"/>
                  </a:lnTo>
                  <a:lnTo>
                    <a:pt x="3199" y="6970"/>
                  </a:lnTo>
                  <a:lnTo>
                    <a:pt x="4377" y="6398"/>
                  </a:lnTo>
                  <a:lnTo>
                    <a:pt x="5387" y="5977"/>
                  </a:lnTo>
                  <a:close/>
                  <a:moveTo>
                    <a:pt x="7239" y="9327"/>
                  </a:moveTo>
                  <a:lnTo>
                    <a:pt x="6734" y="9663"/>
                  </a:lnTo>
                  <a:lnTo>
                    <a:pt x="6229" y="9966"/>
                  </a:lnTo>
                  <a:lnTo>
                    <a:pt x="5858" y="10135"/>
                  </a:lnTo>
                  <a:lnTo>
                    <a:pt x="5858" y="10135"/>
                  </a:lnTo>
                  <a:lnTo>
                    <a:pt x="6195" y="9933"/>
                  </a:lnTo>
                  <a:lnTo>
                    <a:pt x="6700" y="9630"/>
                  </a:lnTo>
                  <a:lnTo>
                    <a:pt x="7239" y="9327"/>
                  </a:lnTo>
                  <a:close/>
                  <a:moveTo>
                    <a:pt x="8249" y="7105"/>
                  </a:moveTo>
                  <a:lnTo>
                    <a:pt x="7171" y="7744"/>
                  </a:lnTo>
                  <a:lnTo>
                    <a:pt x="4949" y="8990"/>
                  </a:lnTo>
                  <a:lnTo>
                    <a:pt x="2727" y="10236"/>
                  </a:lnTo>
                  <a:lnTo>
                    <a:pt x="2660" y="10303"/>
                  </a:lnTo>
                  <a:lnTo>
                    <a:pt x="2660" y="10404"/>
                  </a:lnTo>
                  <a:lnTo>
                    <a:pt x="2155" y="10000"/>
                  </a:lnTo>
                  <a:lnTo>
                    <a:pt x="1683" y="9562"/>
                  </a:lnTo>
                  <a:lnTo>
                    <a:pt x="2323" y="9125"/>
                  </a:lnTo>
                  <a:lnTo>
                    <a:pt x="2963" y="8855"/>
                  </a:lnTo>
                  <a:lnTo>
                    <a:pt x="3535" y="8620"/>
                  </a:lnTo>
                  <a:lnTo>
                    <a:pt x="3973" y="8451"/>
                  </a:lnTo>
                  <a:lnTo>
                    <a:pt x="3098" y="9024"/>
                  </a:lnTo>
                  <a:lnTo>
                    <a:pt x="2222" y="9562"/>
                  </a:lnTo>
                  <a:lnTo>
                    <a:pt x="2189" y="9596"/>
                  </a:lnTo>
                  <a:lnTo>
                    <a:pt x="2155" y="9630"/>
                  </a:lnTo>
                  <a:lnTo>
                    <a:pt x="2189" y="9731"/>
                  </a:lnTo>
                  <a:lnTo>
                    <a:pt x="2222" y="9798"/>
                  </a:lnTo>
                  <a:lnTo>
                    <a:pt x="2323" y="9798"/>
                  </a:lnTo>
                  <a:lnTo>
                    <a:pt x="3300" y="9495"/>
                  </a:lnTo>
                  <a:lnTo>
                    <a:pt x="3771" y="9327"/>
                  </a:lnTo>
                  <a:lnTo>
                    <a:pt x="4242" y="9158"/>
                  </a:lnTo>
                  <a:lnTo>
                    <a:pt x="4781" y="8889"/>
                  </a:lnTo>
                  <a:lnTo>
                    <a:pt x="5320" y="8620"/>
                  </a:lnTo>
                  <a:lnTo>
                    <a:pt x="6363" y="8047"/>
                  </a:lnTo>
                  <a:lnTo>
                    <a:pt x="7306" y="7542"/>
                  </a:lnTo>
                  <a:lnTo>
                    <a:pt x="8249" y="7105"/>
                  </a:lnTo>
                  <a:close/>
                  <a:moveTo>
                    <a:pt x="8855" y="9697"/>
                  </a:moveTo>
                  <a:lnTo>
                    <a:pt x="8720" y="9832"/>
                  </a:lnTo>
                  <a:lnTo>
                    <a:pt x="8316" y="10202"/>
                  </a:lnTo>
                  <a:lnTo>
                    <a:pt x="8114" y="10337"/>
                  </a:lnTo>
                  <a:lnTo>
                    <a:pt x="7912" y="10505"/>
                  </a:lnTo>
                  <a:lnTo>
                    <a:pt x="7542" y="10674"/>
                  </a:lnTo>
                  <a:lnTo>
                    <a:pt x="7138" y="10808"/>
                  </a:lnTo>
                  <a:lnTo>
                    <a:pt x="7239" y="10741"/>
                  </a:lnTo>
                  <a:lnTo>
                    <a:pt x="7609" y="10471"/>
                  </a:lnTo>
                  <a:lnTo>
                    <a:pt x="7979" y="10202"/>
                  </a:lnTo>
                  <a:lnTo>
                    <a:pt x="8855" y="9697"/>
                  </a:lnTo>
                  <a:close/>
                  <a:moveTo>
                    <a:pt x="11212" y="5893"/>
                  </a:moveTo>
                  <a:lnTo>
                    <a:pt x="11178" y="6330"/>
                  </a:lnTo>
                  <a:lnTo>
                    <a:pt x="11111" y="6768"/>
                  </a:lnTo>
                  <a:lnTo>
                    <a:pt x="10976" y="7576"/>
                  </a:lnTo>
                  <a:lnTo>
                    <a:pt x="10841" y="7980"/>
                  </a:lnTo>
                  <a:lnTo>
                    <a:pt x="10707" y="8384"/>
                  </a:lnTo>
                  <a:lnTo>
                    <a:pt x="10538" y="8754"/>
                  </a:lnTo>
                  <a:lnTo>
                    <a:pt x="10336" y="9091"/>
                  </a:lnTo>
                  <a:lnTo>
                    <a:pt x="10100" y="9428"/>
                  </a:lnTo>
                  <a:lnTo>
                    <a:pt x="9865" y="9731"/>
                  </a:lnTo>
                  <a:lnTo>
                    <a:pt x="9595" y="10000"/>
                  </a:lnTo>
                  <a:lnTo>
                    <a:pt x="9326" y="10269"/>
                  </a:lnTo>
                  <a:lnTo>
                    <a:pt x="9259" y="10202"/>
                  </a:lnTo>
                  <a:lnTo>
                    <a:pt x="9191" y="10168"/>
                  </a:lnTo>
                  <a:lnTo>
                    <a:pt x="9124" y="10202"/>
                  </a:lnTo>
                  <a:lnTo>
                    <a:pt x="8787" y="10404"/>
                  </a:lnTo>
                  <a:lnTo>
                    <a:pt x="8619" y="10505"/>
                  </a:lnTo>
                  <a:lnTo>
                    <a:pt x="8451" y="10573"/>
                  </a:lnTo>
                  <a:lnTo>
                    <a:pt x="8821" y="10269"/>
                  </a:lnTo>
                  <a:lnTo>
                    <a:pt x="9225" y="9966"/>
                  </a:lnTo>
                  <a:lnTo>
                    <a:pt x="9663" y="9697"/>
                  </a:lnTo>
                  <a:lnTo>
                    <a:pt x="10067" y="9428"/>
                  </a:lnTo>
                  <a:lnTo>
                    <a:pt x="10100" y="9360"/>
                  </a:lnTo>
                  <a:lnTo>
                    <a:pt x="10100" y="9259"/>
                  </a:lnTo>
                  <a:lnTo>
                    <a:pt x="10033" y="9192"/>
                  </a:lnTo>
                  <a:lnTo>
                    <a:pt x="9730" y="9192"/>
                  </a:lnTo>
                  <a:lnTo>
                    <a:pt x="9932" y="9057"/>
                  </a:lnTo>
                  <a:lnTo>
                    <a:pt x="10067" y="8855"/>
                  </a:lnTo>
                  <a:lnTo>
                    <a:pt x="10100" y="8788"/>
                  </a:lnTo>
                  <a:lnTo>
                    <a:pt x="10100" y="8687"/>
                  </a:lnTo>
                  <a:lnTo>
                    <a:pt x="10067" y="8620"/>
                  </a:lnTo>
                  <a:lnTo>
                    <a:pt x="9966" y="8552"/>
                  </a:lnTo>
                  <a:lnTo>
                    <a:pt x="9898" y="8519"/>
                  </a:lnTo>
                  <a:lnTo>
                    <a:pt x="9797" y="8519"/>
                  </a:lnTo>
                  <a:lnTo>
                    <a:pt x="9629" y="8552"/>
                  </a:lnTo>
                  <a:lnTo>
                    <a:pt x="9393" y="8653"/>
                  </a:lnTo>
                  <a:lnTo>
                    <a:pt x="9191" y="8788"/>
                  </a:lnTo>
                  <a:lnTo>
                    <a:pt x="8821" y="9125"/>
                  </a:lnTo>
                  <a:lnTo>
                    <a:pt x="8552" y="9394"/>
                  </a:lnTo>
                  <a:lnTo>
                    <a:pt x="8047" y="9832"/>
                  </a:lnTo>
                  <a:lnTo>
                    <a:pt x="7508" y="10168"/>
                  </a:lnTo>
                  <a:lnTo>
                    <a:pt x="7003" y="10539"/>
                  </a:lnTo>
                  <a:lnTo>
                    <a:pt x="6599" y="10707"/>
                  </a:lnTo>
                  <a:lnTo>
                    <a:pt x="6161" y="10842"/>
                  </a:lnTo>
                  <a:lnTo>
                    <a:pt x="6633" y="10539"/>
                  </a:lnTo>
                  <a:lnTo>
                    <a:pt x="7104" y="10202"/>
                  </a:lnTo>
                  <a:lnTo>
                    <a:pt x="8080" y="9596"/>
                  </a:lnTo>
                  <a:lnTo>
                    <a:pt x="8552" y="9226"/>
                  </a:lnTo>
                  <a:lnTo>
                    <a:pt x="9023" y="8855"/>
                  </a:lnTo>
                  <a:lnTo>
                    <a:pt x="9292" y="8687"/>
                  </a:lnTo>
                  <a:lnTo>
                    <a:pt x="9528" y="8519"/>
                  </a:lnTo>
                  <a:lnTo>
                    <a:pt x="9797" y="8384"/>
                  </a:lnTo>
                  <a:lnTo>
                    <a:pt x="10100" y="8283"/>
                  </a:lnTo>
                  <a:lnTo>
                    <a:pt x="10404" y="8182"/>
                  </a:lnTo>
                  <a:lnTo>
                    <a:pt x="10471" y="8182"/>
                  </a:lnTo>
                  <a:lnTo>
                    <a:pt x="10505" y="8115"/>
                  </a:lnTo>
                  <a:lnTo>
                    <a:pt x="10505" y="8047"/>
                  </a:lnTo>
                  <a:lnTo>
                    <a:pt x="10471" y="7946"/>
                  </a:lnTo>
                  <a:lnTo>
                    <a:pt x="10336" y="7946"/>
                  </a:lnTo>
                  <a:lnTo>
                    <a:pt x="9999" y="8014"/>
                  </a:lnTo>
                  <a:lnTo>
                    <a:pt x="9494" y="8081"/>
                  </a:lnTo>
                  <a:lnTo>
                    <a:pt x="9225" y="8148"/>
                  </a:lnTo>
                  <a:lnTo>
                    <a:pt x="8956" y="8249"/>
                  </a:lnTo>
                  <a:lnTo>
                    <a:pt x="9259" y="8014"/>
                  </a:lnTo>
                  <a:lnTo>
                    <a:pt x="9663" y="7744"/>
                  </a:lnTo>
                  <a:lnTo>
                    <a:pt x="10100" y="7542"/>
                  </a:lnTo>
                  <a:lnTo>
                    <a:pt x="10976" y="7138"/>
                  </a:lnTo>
                  <a:lnTo>
                    <a:pt x="11043" y="7071"/>
                  </a:lnTo>
                  <a:lnTo>
                    <a:pt x="11043" y="6970"/>
                  </a:lnTo>
                  <a:lnTo>
                    <a:pt x="10976" y="6903"/>
                  </a:lnTo>
                  <a:lnTo>
                    <a:pt x="10909" y="6869"/>
                  </a:lnTo>
                  <a:lnTo>
                    <a:pt x="10707" y="6903"/>
                  </a:lnTo>
                  <a:lnTo>
                    <a:pt x="10505" y="6936"/>
                  </a:lnTo>
                  <a:lnTo>
                    <a:pt x="10168" y="7071"/>
                  </a:lnTo>
                  <a:lnTo>
                    <a:pt x="9831" y="7273"/>
                  </a:lnTo>
                  <a:lnTo>
                    <a:pt x="9494" y="7475"/>
                  </a:lnTo>
                  <a:lnTo>
                    <a:pt x="8417" y="8081"/>
                  </a:lnTo>
                  <a:lnTo>
                    <a:pt x="7373" y="8687"/>
                  </a:lnTo>
                  <a:lnTo>
                    <a:pt x="7171" y="8788"/>
                  </a:lnTo>
                  <a:lnTo>
                    <a:pt x="7171" y="8788"/>
                  </a:lnTo>
                  <a:lnTo>
                    <a:pt x="7542" y="8552"/>
                  </a:lnTo>
                  <a:lnTo>
                    <a:pt x="8249" y="7980"/>
                  </a:lnTo>
                  <a:lnTo>
                    <a:pt x="8956" y="7441"/>
                  </a:lnTo>
                  <a:lnTo>
                    <a:pt x="9326" y="7206"/>
                  </a:lnTo>
                  <a:lnTo>
                    <a:pt x="9696" y="6970"/>
                  </a:lnTo>
                  <a:lnTo>
                    <a:pt x="10100" y="6802"/>
                  </a:lnTo>
                  <a:lnTo>
                    <a:pt x="10538" y="6667"/>
                  </a:lnTo>
                  <a:lnTo>
                    <a:pt x="10606" y="6633"/>
                  </a:lnTo>
                  <a:lnTo>
                    <a:pt x="10639" y="6600"/>
                  </a:lnTo>
                  <a:lnTo>
                    <a:pt x="10639" y="6532"/>
                  </a:lnTo>
                  <a:lnTo>
                    <a:pt x="10606" y="6431"/>
                  </a:lnTo>
                  <a:lnTo>
                    <a:pt x="10572" y="6398"/>
                  </a:lnTo>
                  <a:lnTo>
                    <a:pt x="10505" y="6398"/>
                  </a:lnTo>
                  <a:lnTo>
                    <a:pt x="10168" y="6431"/>
                  </a:lnTo>
                  <a:lnTo>
                    <a:pt x="9831" y="6499"/>
                  </a:lnTo>
                  <a:lnTo>
                    <a:pt x="10303" y="6297"/>
                  </a:lnTo>
                  <a:lnTo>
                    <a:pt x="10774" y="6061"/>
                  </a:lnTo>
                  <a:lnTo>
                    <a:pt x="11212" y="5893"/>
                  </a:lnTo>
                  <a:close/>
                  <a:moveTo>
                    <a:pt x="8821" y="7172"/>
                  </a:moveTo>
                  <a:lnTo>
                    <a:pt x="8350" y="7542"/>
                  </a:lnTo>
                  <a:lnTo>
                    <a:pt x="7845" y="7946"/>
                  </a:lnTo>
                  <a:lnTo>
                    <a:pt x="7272" y="8418"/>
                  </a:lnTo>
                  <a:lnTo>
                    <a:pt x="6700" y="8822"/>
                  </a:lnTo>
                  <a:lnTo>
                    <a:pt x="5488" y="9596"/>
                  </a:lnTo>
                  <a:lnTo>
                    <a:pt x="5084" y="9798"/>
                  </a:lnTo>
                  <a:lnTo>
                    <a:pt x="4714" y="10034"/>
                  </a:lnTo>
                  <a:lnTo>
                    <a:pt x="4343" y="10269"/>
                  </a:lnTo>
                  <a:lnTo>
                    <a:pt x="3973" y="10539"/>
                  </a:lnTo>
                  <a:lnTo>
                    <a:pt x="3939" y="10573"/>
                  </a:lnTo>
                  <a:lnTo>
                    <a:pt x="3939" y="10640"/>
                  </a:lnTo>
                  <a:lnTo>
                    <a:pt x="3973" y="10707"/>
                  </a:lnTo>
                  <a:lnTo>
                    <a:pt x="4040" y="10775"/>
                  </a:lnTo>
                  <a:lnTo>
                    <a:pt x="4141" y="10775"/>
                  </a:lnTo>
                  <a:lnTo>
                    <a:pt x="5589" y="9832"/>
                  </a:lnTo>
                  <a:lnTo>
                    <a:pt x="6599" y="9360"/>
                  </a:lnTo>
                  <a:lnTo>
                    <a:pt x="6229" y="9562"/>
                  </a:lnTo>
                  <a:lnTo>
                    <a:pt x="5825" y="9832"/>
                  </a:lnTo>
                  <a:lnTo>
                    <a:pt x="5421" y="10135"/>
                  </a:lnTo>
                  <a:lnTo>
                    <a:pt x="5050" y="10438"/>
                  </a:lnTo>
                  <a:lnTo>
                    <a:pt x="4646" y="10741"/>
                  </a:lnTo>
                  <a:lnTo>
                    <a:pt x="4579" y="10775"/>
                  </a:lnTo>
                  <a:lnTo>
                    <a:pt x="4579" y="10808"/>
                  </a:lnTo>
                  <a:lnTo>
                    <a:pt x="4579" y="10909"/>
                  </a:lnTo>
                  <a:lnTo>
                    <a:pt x="4646" y="10977"/>
                  </a:lnTo>
                  <a:lnTo>
                    <a:pt x="4781" y="10977"/>
                  </a:lnTo>
                  <a:lnTo>
                    <a:pt x="5084" y="10775"/>
                  </a:lnTo>
                  <a:lnTo>
                    <a:pt x="5454" y="10640"/>
                  </a:lnTo>
                  <a:lnTo>
                    <a:pt x="5791" y="10471"/>
                  </a:lnTo>
                  <a:lnTo>
                    <a:pt x="6128" y="10303"/>
                  </a:lnTo>
                  <a:lnTo>
                    <a:pt x="6868" y="9899"/>
                  </a:lnTo>
                  <a:lnTo>
                    <a:pt x="7575" y="9428"/>
                  </a:lnTo>
                  <a:lnTo>
                    <a:pt x="8215" y="8990"/>
                  </a:lnTo>
                  <a:lnTo>
                    <a:pt x="8888" y="8586"/>
                  </a:lnTo>
                  <a:lnTo>
                    <a:pt x="9023" y="8519"/>
                  </a:lnTo>
                  <a:lnTo>
                    <a:pt x="8552" y="8855"/>
                  </a:lnTo>
                  <a:lnTo>
                    <a:pt x="8080" y="9226"/>
                  </a:lnTo>
                  <a:lnTo>
                    <a:pt x="7474" y="9663"/>
                  </a:lnTo>
                  <a:lnTo>
                    <a:pt x="6835" y="10101"/>
                  </a:lnTo>
                  <a:lnTo>
                    <a:pt x="6195" y="10505"/>
                  </a:lnTo>
                  <a:lnTo>
                    <a:pt x="5589" y="10977"/>
                  </a:lnTo>
                  <a:lnTo>
                    <a:pt x="5522" y="11044"/>
                  </a:lnTo>
                  <a:lnTo>
                    <a:pt x="5555" y="11111"/>
                  </a:lnTo>
                  <a:lnTo>
                    <a:pt x="5589" y="11179"/>
                  </a:lnTo>
                  <a:lnTo>
                    <a:pt x="5690" y="11212"/>
                  </a:lnTo>
                  <a:lnTo>
                    <a:pt x="6060" y="11179"/>
                  </a:lnTo>
                  <a:lnTo>
                    <a:pt x="6397" y="11078"/>
                  </a:lnTo>
                  <a:lnTo>
                    <a:pt x="6397" y="11145"/>
                  </a:lnTo>
                  <a:lnTo>
                    <a:pt x="6431" y="11246"/>
                  </a:lnTo>
                  <a:lnTo>
                    <a:pt x="6464" y="11280"/>
                  </a:lnTo>
                  <a:lnTo>
                    <a:pt x="6565" y="11280"/>
                  </a:lnTo>
                  <a:lnTo>
                    <a:pt x="7239" y="11044"/>
                  </a:lnTo>
                  <a:lnTo>
                    <a:pt x="7575" y="10943"/>
                  </a:lnTo>
                  <a:lnTo>
                    <a:pt x="7912" y="10808"/>
                  </a:lnTo>
                  <a:lnTo>
                    <a:pt x="7946" y="10876"/>
                  </a:lnTo>
                  <a:lnTo>
                    <a:pt x="8013" y="10909"/>
                  </a:lnTo>
                  <a:lnTo>
                    <a:pt x="8215" y="10909"/>
                  </a:lnTo>
                  <a:lnTo>
                    <a:pt x="8350" y="10876"/>
                  </a:lnTo>
                  <a:lnTo>
                    <a:pt x="7946" y="11044"/>
                  </a:lnTo>
                  <a:lnTo>
                    <a:pt x="7508" y="11212"/>
                  </a:lnTo>
                  <a:lnTo>
                    <a:pt x="7070" y="11313"/>
                  </a:lnTo>
                  <a:lnTo>
                    <a:pt x="6599" y="11381"/>
                  </a:lnTo>
                  <a:lnTo>
                    <a:pt x="6128" y="11414"/>
                  </a:lnTo>
                  <a:lnTo>
                    <a:pt x="5656" y="11381"/>
                  </a:lnTo>
                  <a:lnTo>
                    <a:pt x="5185" y="11347"/>
                  </a:lnTo>
                  <a:lnTo>
                    <a:pt x="4680" y="11246"/>
                  </a:lnTo>
                  <a:lnTo>
                    <a:pt x="4175" y="11111"/>
                  </a:lnTo>
                  <a:lnTo>
                    <a:pt x="3704" y="10943"/>
                  </a:lnTo>
                  <a:lnTo>
                    <a:pt x="3266" y="10741"/>
                  </a:lnTo>
                  <a:lnTo>
                    <a:pt x="2828" y="10505"/>
                  </a:lnTo>
                  <a:lnTo>
                    <a:pt x="2862" y="10505"/>
                  </a:lnTo>
                  <a:lnTo>
                    <a:pt x="3333" y="10236"/>
                  </a:lnTo>
                  <a:lnTo>
                    <a:pt x="3805" y="10034"/>
                  </a:lnTo>
                  <a:lnTo>
                    <a:pt x="4276" y="9832"/>
                  </a:lnTo>
                  <a:lnTo>
                    <a:pt x="4781" y="9630"/>
                  </a:lnTo>
                  <a:lnTo>
                    <a:pt x="5252" y="9394"/>
                  </a:lnTo>
                  <a:lnTo>
                    <a:pt x="5724" y="9125"/>
                  </a:lnTo>
                  <a:lnTo>
                    <a:pt x="6633" y="8586"/>
                  </a:lnTo>
                  <a:lnTo>
                    <a:pt x="7710" y="7845"/>
                  </a:lnTo>
                  <a:lnTo>
                    <a:pt x="8282" y="7475"/>
                  </a:lnTo>
                  <a:lnTo>
                    <a:pt x="8821" y="7172"/>
                  </a:lnTo>
                  <a:close/>
                  <a:moveTo>
                    <a:pt x="5791" y="1"/>
                  </a:moveTo>
                  <a:lnTo>
                    <a:pt x="5252" y="68"/>
                  </a:lnTo>
                  <a:lnTo>
                    <a:pt x="4747" y="135"/>
                  </a:lnTo>
                  <a:lnTo>
                    <a:pt x="4276" y="270"/>
                  </a:lnTo>
                  <a:lnTo>
                    <a:pt x="3805" y="438"/>
                  </a:lnTo>
                  <a:lnTo>
                    <a:pt x="3333" y="640"/>
                  </a:lnTo>
                  <a:lnTo>
                    <a:pt x="2896" y="910"/>
                  </a:lnTo>
                  <a:lnTo>
                    <a:pt x="2492" y="1179"/>
                  </a:lnTo>
                  <a:lnTo>
                    <a:pt x="2121" y="1482"/>
                  </a:lnTo>
                  <a:lnTo>
                    <a:pt x="1751" y="1852"/>
                  </a:lnTo>
                  <a:lnTo>
                    <a:pt x="1414" y="2223"/>
                  </a:lnTo>
                  <a:lnTo>
                    <a:pt x="1111" y="2627"/>
                  </a:lnTo>
                  <a:lnTo>
                    <a:pt x="842" y="3065"/>
                  </a:lnTo>
                  <a:lnTo>
                    <a:pt x="606" y="3502"/>
                  </a:lnTo>
                  <a:lnTo>
                    <a:pt x="404" y="3974"/>
                  </a:lnTo>
                  <a:lnTo>
                    <a:pt x="236" y="4479"/>
                  </a:lnTo>
                  <a:lnTo>
                    <a:pt x="135" y="4883"/>
                  </a:lnTo>
                  <a:lnTo>
                    <a:pt x="67" y="5287"/>
                  </a:lnTo>
                  <a:lnTo>
                    <a:pt x="0" y="5691"/>
                  </a:lnTo>
                  <a:lnTo>
                    <a:pt x="0" y="6061"/>
                  </a:lnTo>
                  <a:lnTo>
                    <a:pt x="34" y="6465"/>
                  </a:lnTo>
                  <a:lnTo>
                    <a:pt x="67" y="6835"/>
                  </a:lnTo>
                  <a:lnTo>
                    <a:pt x="135" y="7239"/>
                  </a:lnTo>
                  <a:lnTo>
                    <a:pt x="236" y="7610"/>
                  </a:lnTo>
                  <a:lnTo>
                    <a:pt x="236" y="7643"/>
                  </a:lnTo>
                  <a:lnTo>
                    <a:pt x="236" y="7711"/>
                  </a:lnTo>
                  <a:lnTo>
                    <a:pt x="269" y="7744"/>
                  </a:lnTo>
                  <a:lnTo>
                    <a:pt x="303" y="7778"/>
                  </a:lnTo>
                  <a:lnTo>
                    <a:pt x="505" y="8249"/>
                  </a:lnTo>
                  <a:lnTo>
                    <a:pt x="707" y="8653"/>
                  </a:lnTo>
                  <a:lnTo>
                    <a:pt x="976" y="9091"/>
                  </a:lnTo>
                  <a:lnTo>
                    <a:pt x="1279" y="9461"/>
                  </a:lnTo>
                  <a:lnTo>
                    <a:pt x="1178" y="9562"/>
                  </a:lnTo>
                  <a:lnTo>
                    <a:pt x="1145" y="9630"/>
                  </a:lnTo>
                  <a:lnTo>
                    <a:pt x="1145" y="9663"/>
                  </a:lnTo>
                  <a:lnTo>
                    <a:pt x="1178" y="9764"/>
                  </a:lnTo>
                  <a:lnTo>
                    <a:pt x="1246" y="9798"/>
                  </a:lnTo>
                  <a:lnTo>
                    <a:pt x="1347" y="9798"/>
                  </a:lnTo>
                  <a:lnTo>
                    <a:pt x="1481" y="9697"/>
                  </a:lnTo>
                  <a:lnTo>
                    <a:pt x="1784" y="10000"/>
                  </a:lnTo>
                  <a:lnTo>
                    <a:pt x="2121" y="10303"/>
                  </a:lnTo>
                  <a:lnTo>
                    <a:pt x="2492" y="10573"/>
                  </a:lnTo>
                  <a:lnTo>
                    <a:pt x="2896" y="10808"/>
                  </a:lnTo>
                  <a:lnTo>
                    <a:pt x="3266" y="11010"/>
                  </a:lnTo>
                  <a:lnTo>
                    <a:pt x="3670" y="11212"/>
                  </a:lnTo>
                  <a:lnTo>
                    <a:pt x="4074" y="11347"/>
                  </a:lnTo>
                  <a:lnTo>
                    <a:pt x="4512" y="11482"/>
                  </a:lnTo>
                  <a:lnTo>
                    <a:pt x="4949" y="11549"/>
                  </a:lnTo>
                  <a:lnTo>
                    <a:pt x="5353" y="11616"/>
                  </a:lnTo>
                  <a:lnTo>
                    <a:pt x="5791" y="11650"/>
                  </a:lnTo>
                  <a:lnTo>
                    <a:pt x="6229" y="11650"/>
                  </a:lnTo>
                  <a:lnTo>
                    <a:pt x="6666" y="11616"/>
                  </a:lnTo>
                  <a:lnTo>
                    <a:pt x="7104" y="11549"/>
                  </a:lnTo>
                  <a:lnTo>
                    <a:pt x="7508" y="11448"/>
                  </a:lnTo>
                  <a:lnTo>
                    <a:pt x="7912" y="11347"/>
                  </a:lnTo>
                  <a:lnTo>
                    <a:pt x="8316" y="11179"/>
                  </a:lnTo>
                  <a:lnTo>
                    <a:pt x="8720" y="10977"/>
                  </a:lnTo>
                  <a:lnTo>
                    <a:pt x="9090" y="10741"/>
                  </a:lnTo>
                  <a:lnTo>
                    <a:pt x="9461" y="10505"/>
                  </a:lnTo>
                  <a:lnTo>
                    <a:pt x="9831" y="10135"/>
                  </a:lnTo>
                  <a:lnTo>
                    <a:pt x="10168" y="9731"/>
                  </a:lnTo>
                  <a:lnTo>
                    <a:pt x="10505" y="9293"/>
                  </a:lnTo>
                  <a:lnTo>
                    <a:pt x="10740" y="8855"/>
                  </a:lnTo>
                  <a:lnTo>
                    <a:pt x="10976" y="8350"/>
                  </a:lnTo>
                  <a:lnTo>
                    <a:pt x="11144" y="7812"/>
                  </a:lnTo>
                  <a:lnTo>
                    <a:pt x="11313" y="7273"/>
                  </a:lnTo>
                  <a:lnTo>
                    <a:pt x="11380" y="6734"/>
                  </a:lnTo>
                  <a:lnTo>
                    <a:pt x="11447" y="6196"/>
                  </a:lnTo>
                  <a:lnTo>
                    <a:pt x="11447" y="5623"/>
                  </a:lnTo>
                  <a:lnTo>
                    <a:pt x="11414" y="5085"/>
                  </a:lnTo>
                  <a:lnTo>
                    <a:pt x="11346" y="4546"/>
                  </a:lnTo>
                  <a:lnTo>
                    <a:pt x="11245" y="4007"/>
                  </a:lnTo>
                  <a:lnTo>
                    <a:pt x="11077" y="3502"/>
                  </a:lnTo>
                  <a:lnTo>
                    <a:pt x="10875" y="3031"/>
                  </a:lnTo>
                  <a:lnTo>
                    <a:pt x="10606" y="2560"/>
                  </a:lnTo>
                  <a:lnTo>
                    <a:pt x="10370" y="2189"/>
                  </a:lnTo>
                  <a:lnTo>
                    <a:pt x="10067" y="1852"/>
                  </a:lnTo>
                  <a:lnTo>
                    <a:pt x="9764" y="1549"/>
                  </a:lnTo>
                  <a:lnTo>
                    <a:pt x="9427" y="1246"/>
                  </a:lnTo>
                  <a:lnTo>
                    <a:pt x="9461" y="1179"/>
                  </a:lnTo>
                  <a:lnTo>
                    <a:pt x="9461" y="1112"/>
                  </a:lnTo>
                  <a:lnTo>
                    <a:pt x="9393" y="1044"/>
                  </a:lnTo>
                  <a:lnTo>
                    <a:pt x="9158" y="1044"/>
                  </a:lnTo>
                  <a:lnTo>
                    <a:pt x="8855" y="842"/>
                  </a:lnTo>
                  <a:lnTo>
                    <a:pt x="8518" y="674"/>
                  </a:lnTo>
                  <a:lnTo>
                    <a:pt x="8181" y="506"/>
                  </a:lnTo>
                  <a:lnTo>
                    <a:pt x="7845" y="371"/>
                  </a:lnTo>
                  <a:lnTo>
                    <a:pt x="7474" y="270"/>
                  </a:lnTo>
                  <a:lnTo>
                    <a:pt x="7138" y="203"/>
                  </a:lnTo>
                  <a:lnTo>
                    <a:pt x="6767" y="135"/>
                  </a:lnTo>
                  <a:lnTo>
                    <a:pt x="6397" y="102"/>
                  </a:lnTo>
                  <a:lnTo>
                    <a:pt x="6363" y="34"/>
                  </a:lnTo>
                  <a:lnTo>
                    <a:pt x="6296" y="34"/>
                  </a:lnTo>
                  <a:lnTo>
                    <a:pt x="5791"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21" name="Google Shape;521;p12"/>
            <p:cNvSpPr/>
            <p:nvPr/>
          </p:nvSpPr>
          <p:spPr>
            <a:xfrm>
              <a:off x="3843650" y="1362625"/>
              <a:ext cx="430150" cy="525250"/>
            </a:xfrm>
            <a:custGeom>
              <a:rect b="b" l="l" r="r" t="t"/>
              <a:pathLst>
                <a:path extrusionOk="0" h="21010" w="17206">
                  <a:moveTo>
                    <a:pt x="6297" y="1"/>
                  </a:moveTo>
                  <a:lnTo>
                    <a:pt x="5724" y="34"/>
                  </a:lnTo>
                  <a:lnTo>
                    <a:pt x="5152" y="102"/>
                  </a:lnTo>
                  <a:lnTo>
                    <a:pt x="4580" y="236"/>
                  </a:lnTo>
                  <a:lnTo>
                    <a:pt x="4007" y="371"/>
                  </a:lnTo>
                  <a:lnTo>
                    <a:pt x="3435" y="506"/>
                  </a:lnTo>
                  <a:lnTo>
                    <a:pt x="2357" y="876"/>
                  </a:lnTo>
                  <a:lnTo>
                    <a:pt x="1852" y="1112"/>
                  </a:lnTo>
                  <a:lnTo>
                    <a:pt x="1381" y="1347"/>
                  </a:lnTo>
                  <a:lnTo>
                    <a:pt x="910" y="1617"/>
                  </a:lnTo>
                  <a:lnTo>
                    <a:pt x="472" y="1920"/>
                  </a:lnTo>
                  <a:lnTo>
                    <a:pt x="1" y="2189"/>
                  </a:lnTo>
                  <a:lnTo>
                    <a:pt x="1" y="2458"/>
                  </a:lnTo>
                  <a:lnTo>
                    <a:pt x="573" y="2122"/>
                  </a:lnTo>
                  <a:lnTo>
                    <a:pt x="1179" y="1751"/>
                  </a:lnTo>
                  <a:lnTo>
                    <a:pt x="1819" y="1415"/>
                  </a:lnTo>
                  <a:lnTo>
                    <a:pt x="2189" y="1213"/>
                  </a:lnTo>
                  <a:lnTo>
                    <a:pt x="2560" y="1078"/>
                  </a:lnTo>
                  <a:lnTo>
                    <a:pt x="3368" y="809"/>
                  </a:lnTo>
                  <a:lnTo>
                    <a:pt x="4176" y="573"/>
                  </a:lnTo>
                  <a:lnTo>
                    <a:pt x="4984" y="405"/>
                  </a:lnTo>
                  <a:lnTo>
                    <a:pt x="5388" y="337"/>
                  </a:lnTo>
                  <a:lnTo>
                    <a:pt x="5792" y="304"/>
                  </a:lnTo>
                  <a:lnTo>
                    <a:pt x="6229" y="270"/>
                  </a:lnTo>
                  <a:lnTo>
                    <a:pt x="6633" y="236"/>
                  </a:lnTo>
                  <a:lnTo>
                    <a:pt x="7441" y="304"/>
                  </a:lnTo>
                  <a:lnTo>
                    <a:pt x="8249" y="405"/>
                  </a:lnTo>
                  <a:lnTo>
                    <a:pt x="9057" y="573"/>
                  </a:lnTo>
                  <a:lnTo>
                    <a:pt x="9832" y="809"/>
                  </a:lnTo>
                  <a:lnTo>
                    <a:pt x="10606" y="1112"/>
                  </a:lnTo>
                  <a:lnTo>
                    <a:pt x="11381" y="1448"/>
                  </a:lnTo>
                  <a:lnTo>
                    <a:pt x="11684" y="1583"/>
                  </a:lnTo>
                  <a:lnTo>
                    <a:pt x="11953" y="1751"/>
                  </a:lnTo>
                  <a:lnTo>
                    <a:pt x="12492" y="2122"/>
                  </a:lnTo>
                  <a:lnTo>
                    <a:pt x="12997" y="2559"/>
                  </a:lnTo>
                  <a:lnTo>
                    <a:pt x="13468" y="2997"/>
                  </a:lnTo>
                  <a:lnTo>
                    <a:pt x="14040" y="3502"/>
                  </a:lnTo>
                  <a:lnTo>
                    <a:pt x="14545" y="4041"/>
                  </a:lnTo>
                  <a:lnTo>
                    <a:pt x="15084" y="4613"/>
                  </a:lnTo>
                  <a:lnTo>
                    <a:pt x="15555" y="5185"/>
                  </a:lnTo>
                  <a:lnTo>
                    <a:pt x="15959" y="5791"/>
                  </a:lnTo>
                  <a:lnTo>
                    <a:pt x="16262" y="6431"/>
                  </a:lnTo>
                  <a:lnTo>
                    <a:pt x="16431" y="6734"/>
                  </a:lnTo>
                  <a:lnTo>
                    <a:pt x="16532" y="7071"/>
                  </a:lnTo>
                  <a:lnTo>
                    <a:pt x="16633" y="7408"/>
                  </a:lnTo>
                  <a:lnTo>
                    <a:pt x="16734" y="7778"/>
                  </a:lnTo>
                  <a:lnTo>
                    <a:pt x="16801" y="8182"/>
                  </a:lnTo>
                  <a:lnTo>
                    <a:pt x="16835" y="8620"/>
                  </a:lnTo>
                  <a:lnTo>
                    <a:pt x="16902" y="9461"/>
                  </a:lnTo>
                  <a:lnTo>
                    <a:pt x="16936" y="11212"/>
                  </a:lnTo>
                  <a:lnTo>
                    <a:pt x="16969" y="11953"/>
                  </a:lnTo>
                  <a:lnTo>
                    <a:pt x="16902" y="12727"/>
                  </a:lnTo>
                  <a:lnTo>
                    <a:pt x="16801" y="13468"/>
                  </a:lnTo>
                  <a:lnTo>
                    <a:pt x="16599" y="14208"/>
                  </a:lnTo>
                  <a:lnTo>
                    <a:pt x="16363" y="14915"/>
                  </a:lnTo>
                  <a:lnTo>
                    <a:pt x="16060" y="15589"/>
                  </a:lnTo>
                  <a:lnTo>
                    <a:pt x="15690" y="16229"/>
                  </a:lnTo>
                  <a:lnTo>
                    <a:pt x="15219" y="16868"/>
                  </a:lnTo>
                  <a:lnTo>
                    <a:pt x="14983" y="17138"/>
                  </a:lnTo>
                  <a:lnTo>
                    <a:pt x="14747" y="17373"/>
                  </a:lnTo>
                  <a:lnTo>
                    <a:pt x="14209" y="17878"/>
                  </a:lnTo>
                  <a:lnTo>
                    <a:pt x="13636" y="18316"/>
                  </a:lnTo>
                  <a:lnTo>
                    <a:pt x="13064" y="18754"/>
                  </a:lnTo>
                  <a:lnTo>
                    <a:pt x="12761" y="18989"/>
                  </a:lnTo>
                  <a:lnTo>
                    <a:pt x="12424" y="19191"/>
                  </a:lnTo>
                  <a:lnTo>
                    <a:pt x="12088" y="19360"/>
                  </a:lnTo>
                  <a:lnTo>
                    <a:pt x="11751" y="19528"/>
                  </a:lnTo>
                  <a:lnTo>
                    <a:pt x="11078" y="19797"/>
                  </a:lnTo>
                  <a:lnTo>
                    <a:pt x="10337" y="19999"/>
                  </a:lnTo>
                  <a:lnTo>
                    <a:pt x="8990" y="20370"/>
                  </a:lnTo>
                  <a:lnTo>
                    <a:pt x="8350" y="20538"/>
                  </a:lnTo>
                  <a:lnTo>
                    <a:pt x="7677" y="20673"/>
                  </a:lnTo>
                  <a:lnTo>
                    <a:pt x="7239" y="20740"/>
                  </a:lnTo>
                  <a:lnTo>
                    <a:pt x="6802" y="20774"/>
                  </a:lnTo>
                  <a:lnTo>
                    <a:pt x="5960" y="20774"/>
                  </a:lnTo>
                  <a:lnTo>
                    <a:pt x="5118" y="20706"/>
                  </a:lnTo>
                  <a:lnTo>
                    <a:pt x="4243" y="20605"/>
                  </a:lnTo>
                  <a:lnTo>
                    <a:pt x="3132" y="20437"/>
                  </a:lnTo>
                  <a:lnTo>
                    <a:pt x="2560" y="20302"/>
                  </a:lnTo>
                  <a:lnTo>
                    <a:pt x="2021" y="20134"/>
                  </a:lnTo>
                  <a:lnTo>
                    <a:pt x="1482" y="19966"/>
                  </a:lnTo>
                  <a:lnTo>
                    <a:pt x="943" y="19730"/>
                  </a:lnTo>
                  <a:lnTo>
                    <a:pt x="472" y="19461"/>
                  </a:lnTo>
                  <a:lnTo>
                    <a:pt x="1" y="19124"/>
                  </a:lnTo>
                  <a:lnTo>
                    <a:pt x="1" y="19461"/>
                  </a:lnTo>
                  <a:lnTo>
                    <a:pt x="304" y="19663"/>
                  </a:lnTo>
                  <a:lnTo>
                    <a:pt x="640" y="19865"/>
                  </a:lnTo>
                  <a:lnTo>
                    <a:pt x="943" y="20033"/>
                  </a:lnTo>
                  <a:lnTo>
                    <a:pt x="1314" y="20168"/>
                  </a:lnTo>
                  <a:lnTo>
                    <a:pt x="2021" y="20437"/>
                  </a:lnTo>
                  <a:lnTo>
                    <a:pt x="2728" y="20605"/>
                  </a:lnTo>
                  <a:lnTo>
                    <a:pt x="3401" y="20740"/>
                  </a:lnTo>
                  <a:lnTo>
                    <a:pt x="4108" y="20841"/>
                  </a:lnTo>
                  <a:lnTo>
                    <a:pt x="4782" y="20942"/>
                  </a:lnTo>
                  <a:lnTo>
                    <a:pt x="5455" y="21009"/>
                  </a:lnTo>
                  <a:lnTo>
                    <a:pt x="6835" y="21009"/>
                  </a:lnTo>
                  <a:lnTo>
                    <a:pt x="7509" y="20942"/>
                  </a:lnTo>
                  <a:lnTo>
                    <a:pt x="8216" y="20841"/>
                  </a:lnTo>
                  <a:lnTo>
                    <a:pt x="8855" y="20706"/>
                  </a:lnTo>
                  <a:lnTo>
                    <a:pt x="9529" y="20504"/>
                  </a:lnTo>
                  <a:lnTo>
                    <a:pt x="10808" y="20168"/>
                  </a:lnTo>
                  <a:lnTo>
                    <a:pt x="11145" y="20067"/>
                  </a:lnTo>
                  <a:lnTo>
                    <a:pt x="11482" y="19966"/>
                  </a:lnTo>
                  <a:lnTo>
                    <a:pt x="12054" y="19696"/>
                  </a:lnTo>
                  <a:lnTo>
                    <a:pt x="12626" y="19360"/>
                  </a:lnTo>
                  <a:lnTo>
                    <a:pt x="13199" y="18989"/>
                  </a:lnTo>
                  <a:lnTo>
                    <a:pt x="13704" y="18585"/>
                  </a:lnTo>
                  <a:lnTo>
                    <a:pt x="14209" y="18181"/>
                  </a:lnTo>
                  <a:lnTo>
                    <a:pt x="14680" y="17777"/>
                  </a:lnTo>
                  <a:lnTo>
                    <a:pt x="15118" y="17340"/>
                  </a:lnTo>
                  <a:lnTo>
                    <a:pt x="15522" y="16868"/>
                  </a:lnTo>
                  <a:lnTo>
                    <a:pt x="15892" y="16363"/>
                  </a:lnTo>
                  <a:lnTo>
                    <a:pt x="16229" y="15825"/>
                  </a:lnTo>
                  <a:lnTo>
                    <a:pt x="16532" y="15218"/>
                  </a:lnTo>
                  <a:lnTo>
                    <a:pt x="16767" y="14579"/>
                  </a:lnTo>
                  <a:lnTo>
                    <a:pt x="16969" y="13939"/>
                  </a:lnTo>
                  <a:lnTo>
                    <a:pt x="17070" y="13266"/>
                  </a:lnTo>
                  <a:lnTo>
                    <a:pt x="17171" y="12592"/>
                  </a:lnTo>
                  <a:lnTo>
                    <a:pt x="17205" y="11919"/>
                  </a:lnTo>
                  <a:lnTo>
                    <a:pt x="17205" y="11246"/>
                  </a:lnTo>
                  <a:lnTo>
                    <a:pt x="17171" y="10572"/>
                  </a:lnTo>
                  <a:lnTo>
                    <a:pt x="17104" y="9865"/>
                  </a:lnTo>
                  <a:lnTo>
                    <a:pt x="17037" y="8552"/>
                  </a:lnTo>
                  <a:lnTo>
                    <a:pt x="17003" y="7879"/>
                  </a:lnTo>
                  <a:lnTo>
                    <a:pt x="16936" y="7576"/>
                  </a:lnTo>
                  <a:lnTo>
                    <a:pt x="16868" y="7239"/>
                  </a:lnTo>
                  <a:lnTo>
                    <a:pt x="16767" y="6902"/>
                  </a:lnTo>
                  <a:lnTo>
                    <a:pt x="16633" y="6599"/>
                  </a:lnTo>
                  <a:lnTo>
                    <a:pt x="16363" y="5993"/>
                  </a:lnTo>
                  <a:lnTo>
                    <a:pt x="16027" y="5421"/>
                  </a:lnTo>
                  <a:lnTo>
                    <a:pt x="15623" y="4882"/>
                  </a:lnTo>
                  <a:lnTo>
                    <a:pt x="15219" y="4377"/>
                  </a:lnTo>
                  <a:lnTo>
                    <a:pt x="14781" y="3872"/>
                  </a:lnTo>
                  <a:lnTo>
                    <a:pt x="14343" y="3401"/>
                  </a:lnTo>
                  <a:lnTo>
                    <a:pt x="13872" y="2963"/>
                  </a:lnTo>
                  <a:lnTo>
                    <a:pt x="13367" y="2526"/>
                  </a:lnTo>
                  <a:lnTo>
                    <a:pt x="12862" y="2122"/>
                  </a:lnTo>
                  <a:lnTo>
                    <a:pt x="12323" y="1751"/>
                  </a:lnTo>
                  <a:lnTo>
                    <a:pt x="11785" y="1415"/>
                  </a:lnTo>
                  <a:lnTo>
                    <a:pt x="11212" y="1112"/>
                  </a:lnTo>
                  <a:lnTo>
                    <a:pt x="10640" y="842"/>
                  </a:lnTo>
                  <a:lnTo>
                    <a:pt x="10034" y="607"/>
                  </a:lnTo>
                  <a:lnTo>
                    <a:pt x="9428" y="405"/>
                  </a:lnTo>
                  <a:lnTo>
                    <a:pt x="8788" y="236"/>
                  </a:lnTo>
                  <a:lnTo>
                    <a:pt x="8148" y="102"/>
                  </a:lnTo>
                  <a:lnTo>
                    <a:pt x="7509" y="34"/>
                  </a:lnTo>
                  <a:lnTo>
                    <a:pt x="6869"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22" name="Google Shape;522;p12"/>
            <p:cNvSpPr/>
            <p:nvPr/>
          </p:nvSpPr>
          <p:spPr>
            <a:xfrm>
              <a:off x="4094475" y="289450"/>
              <a:ext cx="529450" cy="500000"/>
            </a:xfrm>
            <a:custGeom>
              <a:rect b="b" l="l" r="r" t="t"/>
              <a:pathLst>
                <a:path extrusionOk="0" h="20000" w="21178">
                  <a:moveTo>
                    <a:pt x="1684" y="203"/>
                  </a:moveTo>
                  <a:lnTo>
                    <a:pt x="1886" y="270"/>
                  </a:lnTo>
                  <a:lnTo>
                    <a:pt x="2122" y="405"/>
                  </a:lnTo>
                  <a:lnTo>
                    <a:pt x="2189" y="405"/>
                  </a:lnTo>
                  <a:lnTo>
                    <a:pt x="2593" y="910"/>
                  </a:lnTo>
                  <a:lnTo>
                    <a:pt x="3031" y="1381"/>
                  </a:lnTo>
                  <a:lnTo>
                    <a:pt x="3469" y="1852"/>
                  </a:lnTo>
                  <a:lnTo>
                    <a:pt x="3974" y="2257"/>
                  </a:lnTo>
                  <a:lnTo>
                    <a:pt x="4950" y="3132"/>
                  </a:lnTo>
                  <a:lnTo>
                    <a:pt x="5926" y="3974"/>
                  </a:lnTo>
                  <a:lnTo>
                    <a:pt x="7071" y="5085"/>
                  </a:lnTo>
                  <a:lnTo>
                    <a:pt x="8216" y="6196"/>
                  </a:lnTo>
                  <a:lnTo>
                    <a:pt x="9394" y="7307"/>
                  </a:lnTo>
                  <a:lnTo>
                    <a:pt x="9967" y="7879"/>
                  </a:lnTo>
                  <a:lnTo>
                    <a:pt x="10573" y="8384"/>
                  </a:lnTo>
                  <a:lnTo>
                    <a:pt x="10606" y="8418"/>
                  </a:lnTo>
                  <a:lnTo>
                    <a:pt x="10640" y="8552"/>
                  </a:lnTo>
                  <a:lnTo>
                    <a:pt x="10606" y="8687"/>
                  </a:lnTo>
                  <a:lnTo>
                    <a:pt x="10573" y="8855"/>
                  </a:lnTo>
                  <a:lnTo>
                    <a:pt x="10472" y="9024"/>
                  </a:lnTo>
                  <a:lnTo>
                    <a:pt x="10270" y="9293"/>
                  </a:lnTo>
                  <a:lnTo>
                    <a:pt x="10068" y="9529"/>
                  </a:lnTo>
                  <a:lnTo>
                    <a:pt x="9832" y="9764"/>
                  </a:lnTo>
                  <a:lnTo>
                    <a:pt x="9630" y="10000"/>
                  </a:lnTo>
                  <a:lnTo>
                    <a:pt x="9495" y="10068"/>
                  </a:lnTo>
                  <a:lnTo>
                    <a:pt x="9361" y="10135"/>
                  </a:lnTo>
                  <a:lnTo>
                    <a:pt x="9226" y="10169"/>
                  </a:lnTo>
                  <a:lnTo>
                    <a:pt x="9058" y="10169"/>
                  </a:lnTo>
                  <a:lnTo>
                    <a:pt x="9058" y="10101"/>
                  </a:lnTo>
                  <a:lnTo>
                    <a:pt x="9024" y="10068"/>
                  </a:lnTo>
                  <a:lnTo>
                    <a:pt x="8687" y="9899"/>
                  </a:lnTo>
                  <a:lnTo>
                    <a:pt x="8384" y="9697"/>
                  </a:lnTo>
                  <a:lnTo>
                    <a:pt x="7812" y="9226"/>
                  </a:lnTo>
                  <a:lnTo>
                    <a:pt x="7273" y="8721"/>
                  </a:lnTo>
                  <a:lnTo>
                    <a:pt x="6734" y="8216"/>
                  </a:lnTo>
                  <a:lnTo>
                    <a:pt x="5657" y="7206"/>
                  </a:lnTo>
                  <a:lnTo>
                    <a:pt x="4647" y="6128"/>
                  </a:lnTo>
                  <a:lnTo>
                    <a:pt x="3570" y="5051"/>
                  </a:lnTo>
                  <a:lnTo>
                    <a:pt x="2492" y="4007"/>
                  </a:lnTo>
                  <a:lnTo>
                    <a:pt x="1381" y="2997"/>
                  </a:lnTo>
                  <a:lnTo>
                    <a:pt x="236" y="2021"/>
                  </a:lnTo>
                  <a:lnTo>
                    <a:pt x="236" y="1953"/>
                  </a:lnTo>
                  <a:lnTo>
                    <a:pt x="203" y="1785"/>
                  </a:lnTo>
                  <a:lnTo>
                    <a:pt x="203" y="1617"/>
                  </a:lnTo>
                  <a:lnTo>
                    <a:pt x="203" y="1448"/>
                  </a:lnTo>
                  <a:lnTo>
                    <a:pt x="236" y="1314"/>
                  </a:lnTo>
                  <a:lnTo>
                    <a:pt x="304" y="1179"/>
                  </a:lnTo>
                  <a:lnTo>
                    <a:pt x="371" y="1044"/>
                  </a:lnTo>
                  <a:lnTo>
                    <a:pt x="607" y="809"/>
                  </a:lnTo>
                  <a:lnTo>
                    <a:pt x="944" y="472"/>
                  </a:lnTo>
                  <a:lnTo>
                    <a:pt x="1112" y="337"/>
                  </a:lnTo>
                  <a:lnTo>
                    <a:pt x="1314" y="236"/>
                  </a:lnTo>
                  <a:lnTo>
                    <a:pt x="1482" y="203"/>
                  </a:lnTo>
                  <a:close/>
                  <a:moveTo>
                    <a:pt x="10775" y="8855"/>
                  </a:moveTo>
                  <a:lnTo>
                    <a:pt x="10943" y="8956"/>
                  </a:lnTo>
                  <a:lnTo>
                    <a:pt x="11111" y="9158"/>
                  </a:lnTo>
                  <a:lnTo>
                    <a:pt x="11381" y="9495"/>
                  </a:lnTo>
                  <a:lnTo>
                    <a:pt x="11583" y="9731"/>
                  </a:lnTo>
                  <a:lnTo>
                    <a:pt x="11785" y="9933"/>
                  </a:lnTo>
                  <a:lnTo>
                    <a:pt x="12256" y="10270"/>
                  </a:lnTo>
                  <a:lnTo>
                    <a:pt x="13030" y="10876"/>
                  </a:lnTo>
                  <a:lnTo>
                    <a:pt x="13805" y="11482"/>
                  </a:lnTo>
                  <a:lnTo>
                    <a:pt x="14545" y="12121"/>
                  </a:lnTo>
                  <a:lnTo>
                    <a:pt x="15286" y="12828"/>
                  </a:lnTo>
                  <a:lnTo>
                    <a:pt x="16498" y="14040"/>
                  </a:lnTo>
                  <a:lnTo>
                    <a:pt x="17744" y="15252"/>
                  </a:lnTo>
                  <a:lnTo>
                    <a:pt x="18922" y="16397"/>
                  </a:lnTo>
                  <a:lnTo>
                    <a:pt x="19528" y="16969"/>
                  </a:lnTo>
                  <a:lnTo>
                    <a:pt x="20168" y="17508"/>
                  </a:lnTo>
                  <a:lnTo>
                    <a:pt x="20067" y="17744"/>
                  </a:lnTo>
                  <a:lnTo>
                    <a:pt x="19899" y="17979"/>
                  </a:lnTo>
                  <a:lnTo>
                    <a:pt x="19562" y="18350"/>
                  </a:lnTo>
                  <a:lnTo>
                    <a:pt x="19225" y="18687"/>
                  </a:lnTo>
                  <a:lnTo>
                    <a:pt x="19023" y="18821"/>
                  </a:lnTo>
                  <a:lnTo>
                    <a:pt x="18821" y="18922"/>
                  </a:lnTo>
                  <a:lnTo>
                    <a:pt x="18821" y="18889"/>
                  </a:lnTo>
                  <a:lnTo>
                    <a:pt x="18754" y="18821"/>
                  </a:lnTo>
                  <a:lnTo>
                    <a:pt x="18417" y="18653"/>
                  </a:lnTo>
                  <a:lnTo>
                    <a:pt x="18081" y="18451"/>
                  </a:lnTo>
                  <a:lnTo>
                    <a:pt x="17778" y="18215"/>
                  </a:lnTo>
                  <a:lnTo>
                    <a:pt x="17508" y="17912"/>
                  </a:lnTo>
                  <a:lnTo>
                    <a:pt x="16969" y="17340"/>
                  </a:lnTo>
                  <a:lnTo>
                    <a:pt x="16464" y="16734"/>
                  </a:lnTo>
                  <a:lnTo>
                    <a:pt x="15858" y="16094"/>
                  </a:lnTo>
                  <a:lnTo>
                    <a:pt x="15219" y="15454"/>
                  </a:lnTo>
                  <a:lnTo>
                    <a:pt x="14545" y="14882"/>
                  </a:lnTo>
                  <a:lnTo>
                    <a:pt x="13838" y="14310"/>
                  </a:lnTo>
                  <a:lnTo>
                    <a:pt x="13603" y="14108"/>
                  </a:lnTo>
                  <a:lnTo>
                    <a:pt x="13401" y="13906"/>
                  </a:lnTo>
                  <a:lnTo>
                    <a:pt x="13199" y="13670"/>
                  </a:lnTo>
                  <a:lnTo>
                    <a:pt x="12963" y="13468"/>
                  </a:lnTo>
                  <a:lnTo>
                    <a:pt x="12593" y="13165"/>
                  </a:lnTo>
                  <a:lnTo>
                    <a:pt x="12256" y="12862"/>
                  </a:lnTo>
                  <a:lnTo>
                    <a:pt x="11549" y="12222"/>
                  </a:lnTo>
                  <a:lnTo>
                    <a:pt x="10876" y="11650"/>
                  </a:lnTo>
                  <a:lnTo>
                    <a:pt x="10573" y="11347"/>
                  </a:lnTo>
                  <a:lnTo>
                    <a:pt x="10270" y="11010"/>
                  </a:lnTo>
                  <a:lnTo>
                    <a:pt x="10101" y="10808"/>
                  </a:lnTo>
                  <a:lnTo>
                    <a:pt x="9933" y="10606"/>
                  </a:lnTo>
                  <a:lnTo>
                    <a:pt x="9731" y="10438"/>
                  </a:lnTo>
                  <a:lnTo>
                    <a:pt x="9495" y="10337"/>
                  </a:lnTo>
                  <a:lnTo>
                    <a:pt x="9731" y="10169"/>
                  </a:lnTo>
                  <a:lnTo>
                    <a:pt x="9933" y="9966"/>
                  </a:lnTo>
                  <a:lnTo>
                    <a:pt x="10236" y="9630"/>
                  </a:lnTo>
                  <a:lnTo>
                    <a:pt x="10539" y="9259"/>
                  </a:lnTo>
                  <a:lnTo>
                    <a:pt x="10674" y="9057"/>
                  </a:lnTo>
                  <a:lnTo>
                    <a:pt x="10775" y="8855"/>
                  </a:lnTo>
                  <a:close/>
                  <a:moveTo>
                    <a:pt x="20235" y="17912"/>
                  </a:moveTo>
                  <a:lnTo>
                    <a:pt x="20606" y="18283"/>
                  </a:lnTo>
                  <a:lnTo>
                    <a:pt x="20740" y="18451"/>
                  </a:lnTo>
                  <a:lnTo>
                    <a:pt x="20942" y="18586"/>
                  </a:lnTo>
                  <a:lnTo>
                    <a:pt x="20774" y="18956"/>
                  </a:lnTo>
                  <a:lnTo>
                    <a:pt x="20572" y="19259"/>
                  </a:lnTo>
                  <a:lnTo>
                    <a:pt x="20437" y="19427"/>
                  </a:lnTo>
                  <a:lnTo>
                    <a:pt x="20303" y="19528"/>
                  </a:lnTo>
                  <a:lnTo>
                    <a:pt x="20134" y="19663"/>
                  </a:lnTo>
                  <a:lnTo>
                    <a:pt x="19966" y="19764"/>
                  </a:lnTo>
                  <a:lnTo>
                    <a:pt x="19697" y="19528"/>
                  </a:lnTo>
                  <a:lnTo>
                    <a:pt x="19461" y="19293"/>
                  </a:lnTo>
                  <a:lnTo>
                    <a:pt x="19192" y="18990"/>
                  </a:lnTo>
                  <a:lnTo>
                    <a:pt x="19461" y="18788"/>
                  </a:lnTo>
                  <a:lnTo>
                    <a:pt x="19663" y="18586"/>
                  </a:lnTo>
                  <a:lnTo>
                    <a:pt x="19966" y="18283"/>
                  </a:lnTo>
                  <a:lnTo>
                    <a:pt x="20101" y="18081"/>
                  </a:lnTo>
                  <a:lnTo>
                    <a:pt x="20235" y="17912"/>
                  </a:lnTo>
                  <a:close/>
                  <a:moveTo>
                    <a:pt x="1449" y="1"/>
                  </a:moveTo>
                  <a:lnTo>
                    <a:pt x="1280" y="68"/>
                  </a:lnTo>
                  <a:lnTo>
                    <a:pt x="1078" y="169"/>
                  </a:lnTo>
                  <a:lnTo>
                    <a:pt x="708" y="405"/>
                  </a:lnTo>
                  <a:lnTo>
                    <a:pt x="539" y="573"/>
                  </a:lnTo>
                  <a:lnTo>
                    <a:pt x="371" y="741"/>
                  </a:lnTo>
                  <a:lnTo>
                    <a:pt x="236" y="910"/>
                  </a:lnTo>
                  <a:lnTo>
                    <a:pt x="135" y="1112"/>
                  </a:lnTo>
                  <a:lnTo>
                    <a:pt x="68" y="1280"/>
                  </a:lnTo>
                  <a:lnTo>
                    <a:pt x="1" y="1516"/>
                  </a:lnTo>
                  <a:lnTo>
                    <a:pt x="1" y="1718"/>
                  </a:lnTo>
                  <a:lnTo>
                    <a:pt x="68" y="1953"/>
                  </a:lnTo>
                  <a:lnTo>
                    <a:pt x="1" y="2021"/>
                  </a:lnTo>
                  <a:lnTo>
                    <a:pt x="34" y="2055"/>
                  </a:lnTo>
                  <a:lnTo>
                    <a:pt x="34" y="2088"/>
                  </a:lnTo>
                  <a:lnTo>
                    <a:pt x="1213" y="3098"/>
                  </a:lnTo>
                  <a:lnTo>
                    <a:pt x="2324" y="4142"/>
                  </a:lnTo>
                  <a:lnTo>
                    <a:pt x="3401" y="5186"/>
                  </a:lnTo>
                  <a:lnTo>
                    <a:pt x="4479" y="6297"/>
                  </a:lnTo>
                  <a:lnTo>
                    <a:pt x="5623" y="7441"/>
                  </a:lnTo>
                  <a:lnTo>
                    <a:pt x="6768" y="8552"/>
                  </a:lnTo>
                  <a:lnTo>
                    <a:pt x="7239" y="8990"/>
                  </a:lnTo>
                  <a:lnTo>
                    <a:pt x="7744" y="9428"/>
                  </a:lnTo>
                  <a:lnTo>
                    <a:pt x="8249" y="9865"/>
                  </a:lnTo>
                  <a:lnTo>
                    <a:pt x="8552" y="10034"/>
                  </a:lnTo>
                  <a:lnTo>
                    <a:pt x="8822" y="10202"/>
                  </a:lnTo>
                  <a:lnTo>
                    <a:pt x="8822" y="10236"/>
                  </a:lnTo>
                  <a:lnTo>
                    <a:pt x="8822" y="10270"/>
                  </a:lnTo>
                  <a:lnTo>
                    <a:pt x="8923" y="10371"/>
                  </a:lnTo>
                  <a:lnTo>
                    <a:pt x="9024" y="10404"/>
                  </a:lnTo>
                  <a:lnTo>
                    <a:pt x="9260" y="10404"/>
                  </a:lnTo>
                  <a:lnTo>
                    <a:pt x="9293" y="10438"/>
                  </a:lnTo>
                  <a:lnTo>
                    <a:pt x="9495" y="10539"/>
                  </a:lnTo>
                  <a:lnTo>
                    <a:pt x="9697" y="10640"/>
                  </a:lnTo>
                  <a:lnTo>
                    <a:pt x="9832" y="10775"/>
                  </a:lnTo>
                  <a:lnTo>
                    <a:pt x="10000" y="10943"/>
                  </a:lnTo>
                  <a:lnTo>
                    <a:pt x="10270" y="11313"/>
                  </a:lnTo>
                  <a:lnTo>
                    <a:pt x="10539" y="11650"/>
                  </a:lnTo>
                  <a:lnTo>
                    <a:pt x="10876" y="11953"/>
                  </a:lnTo>
                  <a:lnTo>
                    <a:pt x="11212" y="12222"/>
                  </a:lnTo>
                  <a:lnTo>
                    <a:pt x="11583" y="12525"/>
                  </a:lnTo>
                  <a:lnTo>
                    <a:pt x="11919" y="12828"/>
                  </a:lnTo>
                  <a:lnTo>
                    <a:pt x="13165" y="13939"/>
                  </a:lnTo>
                  <a:lnTo>
                    <a:pt x="13771" y="14512"/>
                  </a:lnTo>
                  <a:lnTo>
                    <a:pt x="14411" y="15050"/>
                  </a:lnTo>
                  <a:lnTo>
                    <a:pt x="15017" y="15589"/>
                  </a:lnTo>
                  <a:lnTo>
                    <a:pt x="15589" y="16161"/>
                  </a:lnTo>
                  <a:lnTo>
                    <a:pt x="16161" y="16734"/>
                  </a:lnTo>
                  <a:lnTo>
                    <a:pt x="16700" y="17340"/>
                  </a:lnTo>
                  <a:lnTo>
                    <a:pt x="17138" y="17845"/>
                  </a:lnTo>
                  <a:lnTo>
                    <a:pt x="17576" y="18316"/>
                  </a:lnTo>
                  <a:lnTo>
                    <a:pt x="17845" y="18552"/>
                  </a:lnTo>
                  <a:lnTo>
                    <a:pt x="18114" y="18754"/>
                  </a:lnTo>
                  <a:lnTo>
                    <a:pt x="18384" y="18922"/>
                  </a:lnTo>
                  <a:lnTo>
                    <a:pt x="18687" y="19057"/>
                  </a:lnTo>
                  <a:lnTo>
                    <a:pt x="18687" y="19091"/>
                  </a:lnTo>
                  <a:lnTo>
                    <a:pt x="18754" y="19124"/>
                  </a:lnTo>
                  <a:lnTo>
                    <a:pt x="18855" y="19124"/>
                  </a:lnTo>
                  <a:lnTo>
                    <a:pt x="19023" y="19091"/>
                  </a:lnTo>
                  <a:lnTo>
                    <a:pt x="19192" y="19293"/>
                  </a:lnTo>
                  <a:lnTo>
                    <a:pt x="19394" y="19495"/>
                  </a:lnTo>
                  <a:lnTo>
                    <a:pt x="19629" y="19730"/>
                  </a:lnTo>
                  <a:lnTo>
                    <a:pt x="19932" y="19966"/>
                  </a:lnTo>
                  <a:lnTo>
                    <a:pt x="19966" y="20000"/>
                  </a:lnTo>
                  <a:lnTo>
                    <a:pt x="20033" y="19966"/>
                  </a:lnTo>
                  <a:lnTo>
                    <a:pt x="20067" y="19932"/>
                  </a:lnTo>
                  <a:lnTo>
                    <a:pt x="20067" y="19899"/>
                  </a:lnTo>
                  <a:lnTo>
                    <a:pt x="20269" y="19831"/>
                  </a:lnTo>
                  <a:lnTo>
                    <a:pt x="20437" y="19730"/>
                  </a:lnTo>
                  <a:lnTo>
                    <a:pt x="20606" y="19596"/>
                  </a:lnTo>
                  <a:lnTo>
                    <a:pt x="20740" y="19427"/>
                  </a:lnTo>
                  <a:lnTo>
                    <a:pt x="20875" y="19225"/>
                  </a:lnTo>
                  <a:lnTo>
                    <a:pt x="21010" y="19023"/>
                  </a:lnTo>
                  <a:lnTo>
                    <a:pt x="21077" y="18821"/>
                  </a:lnTo>
                  <a:lnTo>
                    <a:pt x="21144" y="18619"/>
                  </a:lnTo>
                  <a:lnTo>
                    <a:pt x="21144" y="18552"/>
                  </a:lnTo>
                  <a:lnTo>
                    <a:pt x="21178" y="18485"/>
                  </a:lnTo>
                  <a:lnTo>
                    <a:pt x="21144" y="18417"/>
                  </a:lnTo>
                  <a:lnTo>
                    <a:pt x="21043" y="18417"/>
                  </a:lnTo>
                  <a:lnTo>
                    <a:pt x="20707" y="18114"/>
                  </a:lnTo>
                  <a:lnTo>
                    <a:pt x="20505" y="17912"/>
                  </a:lnTo>
                  <a:lnTo>
                    <a:pt x="20303" y="17710"/>
                  </a:lnTo>
                  <a:lnTo>
                    <a:pt x="20336" y="17643"/>
                  </a:lnTo>
                  <a:lnTo>
                    <a:pt x="20437" y="17643"/>
                  </a:lnTo>
                  <a:lnTo>
                    <a:pt x="20471" y="17609"/>
                  </a:lnTo>
                  <a:lnTo>
                    <a:pt x="20505" y="17508"/>
                  </a:lnTo>
                  <a:lnTo>
                    <a:pt x="20437" y="17441"/>
                  </a:lnTo>
                  <a:lnTo>
                    <a:pt x="19697" y="16801"/>
                  </a:lnTo>
                  <a:lnTo>
                    <a:pt x="18956" y="16161"/>
                  </a:lnTo>
                  <a:lnTo>
                    <a:pt x="17576" y="14781"/>
                  </a:lnTo>
                  <a:lnTo>
                    <a:pt x="16229" y="13468"/>
                  </a:lnTo>
                  <a:lnTo>
                    <a:pt x="14916" y="12189"/>
                  </a:lnTo>
                  <a:lnTo>
                    <a:pt x="14579" y="11852"/>
                  </a:lnTo>
                  <a:lnTo>
                    <a:pt x="14209" y="11549"/>
                  </a:lnTo>
                  <a:lnTo>
                    <a:pt x="13468" y="10977"/>
                  </a:lnTo>
                  <a:lnTo>
                    <a:pt x="11987" y="9865"/>
                  </a:lnTo>
                  <a:lnTo>
                    <a:pt x="11852" y="9731"/>
                  </a:lnTo>
                  <a:lnTo>
                    <a:pt x="11717" y="9562"/>
                  </a:lnTo>
                  <a:lnTo>
                    <a:pt x="11414" y="9226"/>
                  </a:lnTo>
                  <a:lnTo>
                    <a:pt x="11111" y="8889"/>
                  </a:lnTo>
                  <a:lnTo>
                    <a:pt x="10977" y="8754"/>
                  </a:lnTo>
                  <a:lnTo>
                    <a:pt x="10808" y="8687"/>
                  </a:lnTo>
                  <a:lnTo>
                    <a:pt x="10808" y="8519"/>
                  </a:lnTo>
                  <a:lnTo>
                    <a:pt x="10775" y="8350"/>
                  </a:lnTo>
                  <a:lnTo>
                    <a:pt x="10775" y="8283"/>
                  </a:lnTo>
                  <a:lnTo>
                    <a:pt x="10741" y="8249"/>
                  </a:lnTo>
                  <a:lnTo>
                    <a:pt x="10169" y="7711"/>
                  </a:lnTo>
                  <a:lnTo>
                    <a:pt x="9563" y="7206"/>
                  </a:lnTo>
                  <a:lnTo>
                    <a:pt x="8451" y="6128"/>
                  </a:lnTo>
                  <a:lnTo>
                    <a:pt x="7340" y="5051"/>
                  </a:lnTo>
                  <a:lnTo>
                    <a:pt x="6229" y="3974"/>
                  </a:lnTo>
                  <a:lnTo>
                    <a:pt x="5219" y="3065"/>
                  </a:lnTo>
                  <a:lnTo>
                    <a:pt x="4209" y="2156"/>
                  </a:lnTo>
                  <a:lnTo>
                    <a:pt x="3233" y="1246"/>
                  </a:lnTo>
                  <a:lnTo>
                    <a:pt x="2728" y="775"/>
                  </a:lnTo>
                  <a:lnTo>
                    <a:pt x="2290" y="270"/>
                  </a:lnTo>
                  <a:lnTo>
                    <a:pt x="2257" y="236"/>
                  </a:lnTo>
                  <a:lnTo>
                    <a:pt x="2223" y="236"/>
                  </a:lnTo>
                  <a:lnTo>
                    <a:pt x="2021" y="102"/>
                  </a:lnTo>
                  <a:lnTo>
                    <a:pt x="1819" y="34"/>
                  </a:lnTo>
                  <a:lnTo>
                    <a:pt x="1651"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23" name="Google Shape;523;p12"/>
            <p:cNvSpPr/>
            <p:nvPr/>
          </p:nvSpPr>
          <p:spPr>
            <a:xfrm>
              <a:off x="3843650" y="1458575"/>
              <a:ext cx="404900" cy="344275"/>
            </a:xfrm>
            <a:custGeom>
              <a:rect b="b" l="l" r="r" t="t"/>
              <a:pathLst>
                <a:path extrusionOk="0" h="13771" w="16196">
                  <a:moveTo>
                    <a:pt x="15185" y="6095"/>
                  </a:moveTo>
                  <a:lnTo>
                    <a:pt x="15454" y="6162"/>
                  </a:lnTo>
                  <a:lnTo>
                    <a:pt x="15555" y="6196"/>
                  </a:lnTo>
                  <a:lnTo>
                    <a:pt x="15656" y="6263"/>
                  </a:lnTo>
                  <a:lnTo>
                    <a:pt x="15757" y="6364"/>
                  </a:lnTo>
                  <a:lnTo>
                    <a:pt x="15858" y="6465"/>
                  </a:lnTo>
                  <a:lnTo>
                    <a:pt x="15926" y="6600"/>
                  </a:lnTo>
                  <a:lnTo>
                    <a:pt x="15959" y="6768"/>
                  </a:lnTo>
                  <a:lnTo>
                    <a:pt x="15993" y="6903"/>
                  </a:lnTo>
                  <a:lnTo>
                    <a:pt x="15993" y="7071"/>
                  </a:lnTo>
                  <a:lnTo>
                    <a:pt x="15926" y="7206"/>
                  </a:lnTo>
                  <a:lnTo>
                    <a:pt x="15892" y="7340"/>
                  </a:lnTo>
                  <a:lnTo>
                    <a:pt x="15791" y="7475"/>
                  </a:lnTo>
                  <a:lnTo>
                    <a:pt x="15690" y="7576"/>
                  </a:lnTo>
                  <a:lnTo>
                    <a:pt x="15421" y="7711"/>
                  </a:lnTo>
                  <a:lnTo>
                    <a:pt x="15118" y="7812"/>
                  </a:lnTo>
                  <a:lnTo>
                    <a:pt x="14781" y="7845"/>
                  </a:lnTo>
                  <a:lnTo>
                    <a:pt x="14411" y="7845"/>
                  </a:lnTo>
                  <a:lnTo>
                    <a:pt x="13704" y="7812"/>
                  </a:lnTo>
                  <a:lnTo>
                    <a:pt x="13064" y="7778"/>
                  </a:lnTo>
                  <a:lnTo>
                    <a:pt x="13064" y="7542"/>
                  </a:lnTo>
                  <a:lnTo>
                    <a:pt x="13064" y="7307"/>
                  </a:lnTo>
                  <a:lnTo>
                    <a:pt x="13098" y="6734"/>
                  </a:lnTo>
                  <a:lnTo>
                    <a:pt x="13098" y="6196"/>
                  </a:lnTo>
                  <a:lnTo>
                    <a:pt x="13535" y="6128"/>
                  </a:lnTo>
                  <a:lnTo>
                    <a:pt x="14007" y="6095"/>
                  </a:lnTo>
                  <a:close/>
                  <a:moveTo>
                    <a:pt x="6027" y="1"/>
                  </a:moveTo>
                  <a:lnTo>
                    <a:pt x="5354" y="68"/>
                  </a:lnTo>
                  <a:lnTo>
                    <a:pt x="4681" y="203"/>
                  </a:lnTo>
                  <a:lnTo>
                    <a:pt x="4041" y="405"/>
                  </a:lnTo>
                  <a:lnTo>
                    <a:pt x="3401" y="640"/>
                  </a:lnTo>
                  <a:lnTo>
                    <a:pt x="2829" y="943"/>
                  </a:lnTo>
                  <a:lnTo>
                    <a:pt x="2425" y="1213"/>
                  </a:lnTo>
                  <a:lnTo>
                    <a:pt x="2021" y="1482"/>
                  </a:lnTo>
                  <a:lnTo>
                    <a:pt x="1617" y="1819"/>
                  </a:lnTo>
                  <a:lnTo>
                    <a:pt x="1246" y="2189"/>
                  </a:lnTo>
                  <a:lnTo>
                    <a:pt x="876" y="2593"/>
                  </a:lnTo>
                  <a:lnTo>
                    <a:pt x="539" y="2997"/>
                  </a:lnTo>
                  <a:lnTo>
                    <a:pt x="236" y="3468"/>
                  </a:lnTo>
                  <a:lnTo>
                    <a:pt x="1" y="3906"/>
                  </a:lnTo>
                  <a:lnTo>
                    <a:pt x="1" y="4512"/>
                  </a:lnTo>
                  <a:lnTo>
                    <a:pt x="68" y="4243"/>
                  </a:lnTo>
                  <a:lnTo>
                    <a:pt x="203" y="4007"/>
                  </a:lnTo>
                  <a:lnTo>
                    <a:pt x="337" y="3738"/>
                  </a:lnTo>
                  <a:lnTo>
                    <a:pt x="472" y="3468"/>
                  </a:lnTo>
                  <a:lnTo>
                    <a:pt x="842" y="2963"/>
                  </a:lnTo>
                  <a:lnTo>
                    <a:pt x="1246" y="2492"/>
                  </a:lnTo>
                  <a:lnTo>
                    <a:pt x="1718" y="2054"/>
                  </a:lnTo>
                  <a:lnTo>
                    <a:pt x="2189" y="1684"/>
                  </a:lnTo>
                  <a:lnTo>
                    <a:pt x="2661" y="1314"/>
                  </a:lnTo>
                  <a:lnTo>
                    <a:pt x="3132" y="1044"/>
                  </a:lnTo>
                  <a:lnTo>
                    <a:pt x="3704" y="741"/>
                  </a:lnTo>
                  <a:lnTo>
                    <a:pt x="4310" y="539"/>
                  </a:lnTo>
                  <a:lnTo>
                    <a:pt x="4916" y="371"/>
                  </a:lnTo>
                  <a:lnTo>
                    <a:pt x="5556" y="270"/>
                  </a:lnTo>
                  <a:lnTo>
                    <a:pt x="6229" y="236"/>
                  </a:lnTo>
                  <a:lnTo>
                    <a:pt x="6869" y="236"/>
                  </a:lnTo>
                  <a:lnTo>
                    <a:pt x="7509" y="304"/>
                  </a:lnTo>
                  <a:lnTo>
                    <a:pt x="8148" y="438"/>
                  </a:lnTo>
                  <a:lnTo>
                    <a:pt x="8687" y="607"/>
                  </a:lnTo>
                  <a:lnTo>
                    <a:pt x="9192" y="809"/>
                  </a:lnTo>
                  <a:lnTo>
                    <a:pt x="9697" y="1078"/>
                  </a:lnTo>
                  <a:lnTo>
                    <a:pt x="10168" y="1381"/>
                  </a:lnTo>
                  <a:lnTo>
                    <a:pt x="10606" y="1751"/>
                  </a:lnTo>
                  <a:lnTo>
                    <a:pt x="11010" y="2122"/>
                  </a:lnTo>
                  <a:lnTo>
                    <a:pt x="11381" y="2559"/>
                  </a:lnTo>
                  <a:lnTo>
                    <a:pt x="11751" y="2997"/>
                  </a:lnTo>
                  <a:lnTo>
                    <a:pt x="12054" y="3536"/>
                  </a:lnTo>
                  <a:lnTo>
                    <a:pt x="12323" y="4075"/>
                  </a:lnTo>
                  <a:lnTo>
                    <a:pt x="12525" y="4647"/>
                  </a:lnTo>
                  <a:lnTo>
                    <a:pt x="12694" y="5219"/>
                  </a:lnTo>
                  <a:lnTo>
                    <a:pt x="12761" y="5792"/>
                  </a:lnTo>
                  <a:lnTo>
                    <a:pt x="12828" y="6398"/>
                  </a:lnTo>
                  <a:lnTo>
                    <a:pt x="12828" y="7004"/>
                  </a:lnTo>
                  <a:lnTo>
                    <a:pt x="12795" y="7610"/>
                  </a:lnTo>
                  <a:lnTo>
                    <a:pt x="12795" y="7677"/>
                  </a:lnTo>
                  <a:lnTo>
                    <a:pt x="12862" y="7711"/>
                  </a:lnTo>
                  <a:lnTo>
                    <a:pt x="12862" y="7778"/>
                  </a:lnTo>
                  <a:lnTo>
                    <a:pt x="12828" y="7845"/>
                  </a:lnTo>
                  <a:lnTo>
                    <a:pt x="12828" y="7913"/>
                  </a:lnTo>
                  <a:lnTo>
                    <a:pt x="12761" y="8384"/>
                  </a:lnTo>
                  <a:lnTo>
                    <a:pt x="12626" y="8822"/>
                  </a:lnTo>
                  <a:lnTo>
                    <a:pt x="12357" y="9663"/>
                  </a:lnTo>
                  <a:lnTo>
                    <a:pt x="12256" y="9966"/>
                  </a:lnTo>
                  <a:lnTo>
                    <a:pt x="12088" y="10269"/>
                  </a:lnTo>
                  <a:lnTo>
                    <a:pt x="11953" y="10572"/>
                  </a:lnTo>
                  <a:lnTo>
                    <a:pt x="11751" y="10842"/>
                  </a:lnTo>
                  <a:lnTo>
                    <a:pt x="11313" y="11380"/>
                  </a:lnTo>
                  <a:lnTo>
                    <a:pt x="10842" y="11852"/>
                  </a:lnTo>
                  <a:lnTo>
                    <a:pt x="10572" y="12088"/>
                  </a:lnTo>
                  <a:lnTo>
                    <a:pt x="10269" y="12323"/>
                  </a:lnTo>
                  <a:lnTo>
                    <a:pt x="10000" y="12525"/>
                  </a:lnTo>
                  <a:lnTo>
                    <a:pt x="9697" y="12694"/>
                  </a:lnTo>
                  <a:lnTo>
                    <a:pt x="9091" y="12963"/>
                  </a:lnTo>
                  <a:lnTo>
                    <a:pt x="8519" y="13165"/>
                  </a:lnTo>
                  <a:lnTo>
                    <a:pt x="7946" y="13300"/>
                  </a:lnTo>
                  <a:lnTo>
                    <a:pt x="7408" y="13401"/>
                  </a:lnTo>
                  <a:lnTo>
                    <a:pt x="6465" y="13535"/>
                  </a:lnTo>
                  <a:lnTo>
                    <a:pt x="5320" y="13535"/>
                  </a:lnTo>
                  <a:lnTo>
                    <a:pt x="4748" y="13434"/>
                  </a:lnTo>
                  <a:lnTo>
                    <a:pt x="4209" y="13333"/>
                  </a:lnTo>
                  <a:lnTo>
                    <a:pt x="3704" y="13131"/>
                  </a:lnTo>
                  <a:lnTo>
                    <a:pt x="3166" y="12929"/>
                  </a:lnTo>
                  <a:lnTo>
                    <a:pt x="2661" y="12660"/>
                  </a:lnTo>
                  <a:lnTo>
                    <a:pt x="2189" y="12357"/>
                  </a:lnTo>
                  <a:lnTo>
                    <a:pt x="1617" y="11953"/>
                  </a:lnTo>
                  <a:lnTo>
                    <a:pt x="977" y="11481"/>
                  </a:lnTo>
                  <a:lnTo>
                    <a:pt x="674" y="11212"/>
                  </a:lnTo>
                  <a:lnTo>
                    <a:pt x="371" y="10909"/>
                  </a:lnTo>
                  <a:lnTo>
                    <a:pt x="169" y="10606"/>
                  </a:lnTo>
                  <a:lnTo>
                    <a:pt x="1" y="10303"/>
                  </a:lnTo>
                  <a:lnTo>
                    <a:pt x="1" y="10774"/>
                  </a:lnTo>
                  <a:lnTo>
                    <a:pt x="169" y="11010"/>
                  </a:lnTo>
                  <a:lnTo>
                    <a:pt x="371" y="11212"/>
                  </a:lnTo>
                  <a:lnTo>
                    <a:pt x="809" y="11616"/>
                  </a:lnTo>
                  <a:lnTo>
                    <a:pt x="1280" y="11987"/>
                  </a:lnTo>
                  <a:lnTo>
                    <a:pt x="1684" y="12290"/>
                  </a:lnTo>
                  <a:lnTo>
                    <a:pt x="2256" y="12660"/>
                  </a:lnTo>
                  <a:lnTo>
                    <a:pt x="2795" y="12963"/>
                  </a:lnTo>
                  <a:lnTo>
                    <a:pt x="3368" y="13232"/>
                  </a:lnTo>
                  <a:lnTo>
                    <a:pt x="3940" y="13468"/>
                  </a:lnTo>
                  <a:lnTo>
                    <a:pt x="4546" y="13636"/>
                  </a:lnTo>
                  <a:lnTo>
                    <a:pt x="5152" y="13737"/>
                  </a:lnTo>
                  <a:lnTo>
                    <a:pt x="5792" y="13771"/>
                  </a:lnTo>
                  <a:lnTo>
                    <a:pt x="6465" y="13737"/>
                  </a:lnTo>
                  <a:lnTo>
                    <a:pt x="6970" y="13704"/>
                  </a:lnTo>
                  <a:lnTo>
                    <a:pt x="7542" y="13636"/>
                  </a:lnTo>
                  <a:lnTo>
                    <a:pt x="8115" y="13502"/>
                  </a:lnTo>
                  <a:lnTo>
                    <a:pt x="8687" y="13333"/>
                  </a:lnTo>
                  <a:lnTo>
                    <a:pt x="9293" y="13098"/>
                  </a:lnTo>
                  <a:lnTo>
                    <a:pt x="9933" y="12795"/>
                  </a:lnTo>
                  <a:lnTo>
                    <a:pt x="10236" y="12626"/>
                  </a:lnTo>
                  <a:lnTo>
                    <a:pt x="10539" y="12391"/>
                  </a:lnTo>
                  <a:lnTo>
                    <a:pt x="10842" y="12155"/>
                  </a:lnTo>
                  <a:lnTo>
                    <a:pt x="11145" y="11886"/>
                  </a:lnTo>
                  <a:lnTo>
                    <a:pt x="11583" y="11414"/>
                  </a:lnTo>
                  <a:lnTo>
                    <a:pt x="11987" y="10875"/>
                  </a:lnTo>
                  <a:lnTo>
                    <a:pt x="12323" y="10303"/>
                  </a:lnTo>
                  <a:lnTo>
                    <a:pt x="12458" y="10000"/>
                  </a:lnTo>
                  <a:lnTo>
                    <a:pt x="12559" y="9697"/>
                  </a:lnTo>
                  <a:lnTo>
                    <a:pt x="12660" y="9360"/>
                  </a:lnTo>
                  <a:lnTo>
                    <a:pt x="12761" y="9024"/>
                  </a:lnTo>
                  <a:lnTo>
                    <a:pt x="12929" y="8317"/>
                  </a:lnTo>
                  <a:lnTo>
                    <a:pt x="13030" y="7980"/>
                  </a:lnTo>
                  <a:lnTo>
                    <a:pt x="13872" y="8047"/>
                  </a:lnTo>
                  <a:lnTo>
                    <a:pt x="14815" y="8047"/>
                  </a:lnTo>
                  <a:lnTo>
                    <a:pt x="15252" y="7980"/>
                  </a:lnTo>
                  <a:lnTo>
                    <a:pt x="15454" y="7913"/>
                  </a:lnTo>
                  <a:lnTo>
                    <a:pt x="15656" y="7845"/>
                  </a:lnTo>
                  <a:lnTo>
                    <a:pt x="15825" y="7711"/>
                  </a:lnTo>
                  <a:lnTo>
                    <a:pt x="15959" y="7576"/>
                  </a:lnTo>
                  <a:lnTo>
                    <a:pt x="16060" y="7408"/>
                  </a:lnTo>
                  <a:lnTo>
                    <a:pt x="16161" y="7239"/>
                  </a:lnTo>
                  <a:lnTo>
                    <a:pt x="16195" y="7004"/>
                  </a:lnTo>
                  <a:lnTo>
                    <a:pt x="16195" y="6768"/>
                  </a:lnTo>
                  <a:lnTo>
                    <a:pt x="16161" y="6566"/>
                  </a:lnTo>
                  <a:lnTo>
                    <a:pt x="16060" y="6398"/>
                  </a:lnTo>
                  <a:lnTo>
                    <a:pt x="15926" y="6229"/>
                  </a:lnTo>
                  <a:lnTo>
                    <a:pt x="15757" y="6061"/>
                  </a:lnTo>
                  <a:lnTo>
                    <a:pt x="15589" y="5960"/>
                  </a:lnTo>
                  <a:lnTo>
                    <a:pt x="15353" y="5893"/>
                  </a:lnTo>
                  <a:lnTo>
                    <a:pt x="15084" y="5859"/>
                  </a:lnTo>
                  <a:lnTo>
                    <a:pt x="14781" y="5859"/>
                  </a:lnTo>
                  <a:lnTo>
                    <a:pt x="14175" y="5926"/>
                  </a:lnTo>
                  <a:lnTo>
                    <a:pt x="13367" y="5926"/>
                  </a:lnTo>
                  <a:lnTo>
                    <a:pt x="13098" y="5994"/>
                  </a:lnTo>
                  <a:lnTo>
                    <a:pt x="13030" y="5489"/>
                  </a:lnTo>
                  <a:lnTo>
                    <a:pt x="12929" y="4984"/>
                  </a:lnTo>
                  <a:lnTo>
                    <a:pt x="12761" y="4512"/>
                  </a:lnTo>
                  <a:lnTo>
                    <a:pt x="12593" y="4041"/>
                  </a:lnTo>
                  <a:lnTo>
                    <a:pt x="12357" y="3570"/>
                  </a:lnTo>
                  <a:lnTo>
                    <a:pt x="12088" y="3132"/>
                  </a:lnTo>
                  <a:lnTo>
                    <a:pt x="11818" y="2694"/>
                  </a:lnTo>
                  <a:lnTo>
                    <a:pt x="11482" y="2324"/>
                  </a:lnTo>
                  <a:lnTo>
                    <a:pt x="11145" y="1920"/>
                  </a:lnTo>
                  <a:lnTo>
                    <a:pt x="10741" y="1583"/>
                  </a:lnTo>
                  <a:lnTo>
                    <a:pt x="10337" y="1280"/>
                  </a:lnTo>
                  <a:lnTo>
                    <a:pt x="9933" y="977"/>
                  </a:lnTo>
                  <a:lnTo>
                    <a:pt x="9461" y="708"/>
                  </a:lnTo>
                  <a:lnTo>
                    <a:pt x="8990" y="506"/>
                  </a:lnTo>
                  <a:lnTo>
                    <a:pt x="8519" y="304"/>
                  </a:lnTo>
                  <a:lnTo>
                    <a:pt x="8014" y="169"/>
                  </a:lnTo>
                  <a:lnTo>
                    <a:pt x="7374" y="68"/>
                  </a:lnTo>
                  <a:lnTo>
                    <a:pt x="6701"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24" name="Google Shape;524;p12"/>
            <p:cNvSpPr/>
            <p:nvPr/>
          </p:nvSpPr>
          <p:spPr>
            <a:xfrm>
              <a:off x="6068275" y="525975"/>
              <a:ext cx="5925" cy="14325"/>
            </a:xfrm>
            <a:custGeom>
              <a:rect b="b" l="l" r="r" t="t"/>
              <a:pathLst>
                <a:path extrusionOk="0" h="573" w="237">
                  <a:moveTo>
                    <a:pt x="68" y="0"/>
                  </a:moveTo>
                  <a:lnTo>
                    <a:pt x="34" y="68"/>
                  </a:lnTo>
                  <a:lnTo>
                    <a:pt x="0" y="169"/>
                  </a:lnTo>
                  <a:lnTo>
                    <a:pt x="0" y="270"/>
                  </a:lnTo>
                  <a:lnTo>
                    <a:pt x="0" y="404"/>
                  </a:lnTo>
                  <a:lnTo>
                    <a:pt x="34" y="505"/>
                  </a:lnTo>
                  <a:lnTo>
                    <a:pt x="68" y="573"/>
                  </a:lnTo>
                  <a:lnTo>
                    <a:pt x="169" y="573"/>
                  </a:lnTo>
                  <a:lnTo>
                    <a:pt x="202" y="505"/>
                  </a:lnTo>
                  <a:lnTo>
                    <a:pt x="236" y="404"/>
                  </a:lnTo>
                  <a:lnTo>
                    <a:pt x="236" y="270"/>
                  </a:lnTo>
                  <a:lnTo>
                    <a:pt x="236" y="169"/>
                  </a:lnTo>
                  <a:lnTo>
                    <a:pt x="202" y="68"/>
                  </a:lnTo>
                  <a:lnTo>
                    <a:pt x="169"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25" name="Google Shape;525;p12"/>
            <p:cNvSpPr/>
            <p:nvPr/>
          </p:nvSpPr>
          <p:spPr>
            <a:xfrm>
              <a:off x="6084275" y="465375"/>
              <a:ext cx="6750" cy="15175"/>
            </a:xfrm>
            <a:custGeom>
              <a:rect b="b" l="l" r="r" t="t"/>
              <a:pathLst>
                <a:path extrusionOk="0" h="607" w="270">
                  <a:moveTo>
                    <a:pt x="168" y="0"/>
                  </a:moveTo>
                  <a:lnTo>
                    <a:pt x="135" y="34"/>
                  </a:lnTo>
                  <a:lnTo>
                    <a:pt x="67" y="135"/>
                  </a:lnTo>
                  <a:lnTo>
                    <a:pt x="34" y="303"/>
                  </a:lnTo>
                  <a:lnTo>
                    <a:pt x="0" y="438"/>
                  </a:lnTo>
                  <a:lnTo>
                    <a:pt x="34" y="573"/>
                  </a:lnTo>
                  <a:lnTo>
                    <a:pt x="101" y="606"/>
                  </a:lnTo>
                  <a:lnTo>
                    <a:pt x="135" y="573"/>
                  </a:lnTo>
                  <a:lnTo>
                    <a:pt x="168" y="539"/>
                  </a:lnTo>
                  <a:lnTo>
                    <a:pt x="202" y="505"/>
                  </a:lnTo>
                  <a:lnTo>
                    <a:pt x="202" y="404"/>
                  </a:lnTo>
                  <a:lnTo>
                    <a:pt x="202" y="303"/>
                  </a:lnTo>
                  <a:lnTo>
                    <a:pt x="269" y="101"/>
                  </a:lnTo>
                  <a:lnTo>
                    <a:pt x="269" y="34"/>
                  </a:lnTo>
                  <a:lnTo>
                    <a:pt x="236"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26" name="Google Shape;526;p12"/>
            <p:cNvSpPr/>
            <p:nvPr/>
          </p:nvSpPr>
          <p:spPr>
            <a:xfrm>
              <a:off x="6091850" y="445175"/>
              <a:ext cx="8425" cy="11800"/>
            </a:xfrm>
            <a:custGeom>
              <a:rect b="b" l="l" r="r" t="t"/>
              <a:pathLst>
                <a:path extrusionOk="0" h="472" w="337">
                  <a:moveTo>
                    <a:pt x="236" y="0"/>
                  </a:moveTo>
                  <a:lnTo>
                    <a:pt x="168" y="34"/>
                  </a:lnTo>
                  <a:lnTo>
                    <a:pt x="135" y="68"/>
                  </a:lnTo>
                  <a:lnTo>
                    <a:pt x="34" y="169"/>
                  </a:lnTo>
                  <a:lnTo>
                    <a:pt x="0" y="303"/>
                  </a:lnTo>
                  <a:lnTo>
                    <a:pt x="0" y="371"/>
                  </a:lnTo>
                  <a:lnTo>
                    <a:pt x="0" y="438"/>
                  </a:lnTo>
                  <a:lnTo>
                    <a:pt x="34" y="438"/>
                  </a:lnTo>
                  <a:lnTo>
                    <a:pt x="67" y="472"/>
                  </a:lnTo>
                  <a:lnTo>
                    <a:pt x="135" y="438"/>
                  </a:lnTo>
                  <a:lnTo>
                    <a:pt x="202" y="270"/>
                  </a:lnTo>
                  <a:lnTo>
                    <a:pt x="303" y="135"/>
                  </a:lnTo>
                  <a:lnTo>
                    <a:pt x="337" y="68"/>
                  </a:lnTo>
                  <a:lnTo>
                    <a:pt x="303" y="34"/>
                  </a:lnTo>
                  <a:lnTo>
                    <a:pt x="303"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27" name="Google Shape;527;p12"/>
            <p:cNvSpPr/>
            <p:nvPr/>
          </p:nvSpPr>
          <p:spPr>
            <a:xfrm>
              <a:off x="6069125" y="483900"/>
              <a:ext cx="16850" cy="5075"/>
            </a:xfrm>
            <a:custGeom>
              <a:rect b="b" l="l" r="r" t="t"/>
              <a:pathLst>
                <a:path extrusionOk="0" h="203" w="674">
                  <a:moveTo>
                    <a:pt x="101" y="0"/>
                  </a:moveTo>
                  <a:lnTo>
                    <a:pt x="34" y="34"/>
                  </a:lnTo>
                  <a:lnTo>
                    <a:pt x="0" y="101"/>
                  </a:lnTo>
                  <a:lnTo>
                    <a:pt x="34" y="135"/>
                  </a:lnTo>
                  <a:lnTo>
                    <a:pt x="101" y="168"/>
                  </a:lnTo>
                  <a:lnTo>
                    <a:pt x="572" y="202"/>
                  </a:lnTo>
                  <a:lnTo>
                    <a:pt x="640" y="202"/>
                  </a:lnTo>
                  <a:lnTo>
                    <a:pt x="673" y="135"/>
                  </a:lnTo>
                  <a:lnTo>
                    <a:pt x="640" y="101"/>
                  </a:lnTo>
                  <a:lnTo>
                    <a:pt x="606" y="67"/>
                  </a:lnTo>
                  <a:lnTo>
                    <a:pt x="471" y="34"/>
                  </a:lnTo>
                  <a:lnTo>
                    <a:pt x="337"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28" name="Google Shape;528;p12"/>
            <p:cNvSpPr/>
            <p:nvPr/>
          </p:nvSpPr>
          <p:spPr>
            <a:xfrm>
              <a:off x="6028700" y="468750"/>
              <a:ext cx="11825" cy="6750"/>
            </a:xfrm>
            <a:custGeom>
              <a:rect b="b" l="l" r="r" t="t"/>
              <a:pathLst>
                <a:path extrusionOk="0" h="270" w="473">
                  <a:moveTo>
                    <a:pt x="68" y="0"/>
                  </a:moveTo>
                  <a:lnTo>
                    <a:pt x="35" y="34"/>
                  </a:lnTo>
                  <a:lnTo>
                    <a:pt x="1" y="101"/>
                  </a:lnTo>
                  <a:lnTo>
                    <a:pt x="35" y="135"/>
                  </a:lnTo>
                  <a:lnTo>
                    <a:pt x="237" y="236"/>
                  </a:lnTo>
                  <a:lnTo>
                    <a:pt x="304" y="269"/>
                  </a:lnTo>
                  <a:lnTo>
                    <a:pt x="472" y="269"/>
                  </a:lnTo>
                  <a:lnTo>
                    <a:pt x="472" y="236"/>
                  </a:lnTo>
                  <a:lnTo>
                    <a:pt x="472" y="168"/>
                  </a:lnTo>
                  <a:lnTo>
                    <a:pt x="439" y="135"/>
                  </a:lnTo>
                  <a:lnTo>
                    <a:pt x="270" y="67"/>
                  </a:lnTo>
                  <a:lnTo>
                    <a:pt x="136"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29" name="Google Shape;529;p12"/>
            <p:cNvSpPr/>
            <p:nvPr/>
          </p:nvSpPr>
          <p:spPr>
            <a:xfrm>
              <a:off x="6047225" y="475475"/>
              <a:ext cx="15175" cy="5075"/>
            </a:xfrm>
            <a:custGeom>
              <a:rect b="b" l="l" r="r" t="t"/>
              <a:pathLst>
                <a:path extrusionOk="0" h="203" w="607">
                  <a:moveTo>
                    <a:pt x="34" y="0"/>
                  </a:moveTo>
                  <a:lnTo>
                    <a:pt x="1" y="34"/>
                  </a:lnTo>
                  <a:lnTo>
                    <a:pt x="1" y="101"/>
                  </a:lnTo>
                  <a:lnTo>
                    <a:pt x="34" y="135"/>
                  </a:lnTo>
                  <a:lnTo>
                    <a:pt x="135" y="169"/>
                  </a:lnTo>
                  <a:lnTo>
                    <a:pt x="236" y="202"/>
                  </a:lnTo>
                  <a:lnTo>
                    <a:pt x="539" y="202"/>
                  </a:lnTo>
                  <a:lnTo>
                    <a:pt x="573" y="169"/>
                  </a:lnTo>
                  <a:lnTo>
                    <a:pt x="607" y="101"/>
                  </a:lnTo>
                  <a:lnTo>
                    <a:pt x="573" y="68"/>
                  </a:lnTo>
                  <a:lnTo>
                    <a:pt x="539" y="34"/>
                  </a:lnTo>
                  <a:lnTo>
                    <a:pt x="438"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30" name="Google Shape;530;p12"/>
            <p:cNvSpPr/>
            <p:nvPr/>
          </p:nvSpPr>
          <p:spPr>
            <a:xfrm>
              <a:off x="6100250" y="405600"/>
              <a:ext cx="6775" cy="12650"/>
            </a:xfrm>
            <a:custGeom>
              <a:rect b="b" l="l" r="r" t="t"/>
              <a:pathLst>
                <a:path extrusionOk="0" h="506" w="271">
                  <a:moveTo>
                    <a:pt x="203" y="1"/>
                  </a:moveTo>
                  <a:lnTo>
                    <a:pt x="135" y="35"/>
                  </a:lnTo>
                  <a:lnTo>
                    <a:pt x="68" y="136"/>
                  </a:lnTo>
                  <a:lnTo>
                    <a:pt x="1" y="237"/>
                  </a:lnTo>
                  <a:lnTo>
                    <a:pt x="1" y="371"/>
                  </a:lnTo>
                  <a:lnTo>
                    <a:pt x="1" y="439"/>
                  </a:lnTo>
                  <a:lnTo>
                    <a:pt x="34" y="472"/>
                  </a:lnTo>
                  <a:lnTo>
                    <a:pt x="68" y="506"/>
                  </a:lnTo>
                  <a:lnTo>
                    <a:pt x="169" y="506"/>
                  </a:lnTo>
                  <a:lnTo>
                    <a:pt x="203" y="439"/>
                  </a:lnTo>
                  <a:lnTo>
                    <a:pt x="169" y="270"/>
                  </a:lnTo>
                  <a:lnTo>
                    <a:pt x="236" y="136"/>
                  </a:lnTo>
                  <a:lnTo>
                    <a:pt x="270" y="68"/>
                  </a:lnTo>
                  <a:lnTo>
                    <a:pt x="236" y="35"/>
                  </a:lnTo>
                  <a:lnTo>
                    <a:pt x="203"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31" name="Google Shape;531;p12"/>
            <p:cNvSpPr/>
            <p:nvPr/>
          </p:nvSpPr>
          <p:spPr>
            <a:xfrm>
              <a:off x="6024500" y="2348250"/>
              <a:ext cx="68200" cy="42125"/>
            </a:xfrm>
            <a:custGeom>
              <a:rect b="b" l="l" r="r" t="t"/>
              <a:pathLst>
                <a:path extrusionOk="0" h="1685" w="2728">
                  <a:moveTo>
                    <a:pt x="68" y="1"/>
                  </a:moveTo>
                  <a:lnTo>
                    <a:pt x="68" y="68"/>
                  </a:lnTo>
                  <a:lnTo>
                    <a:pt x="34" y="439"/>
                  </a:lnTo>
                  <a:lnTo>
                    <a:pt x="1" y="809"/>
                  </a:lnTo>
                  <a:lnTo>
                    <a:pt x="1" y="1550"/>
                  </a:lnTo>
                  <a:lnTo>
                    <a:pt x="1" y="1617"/>
                  </a:lnTo>
                  <a:lnTo>
                    <a:pt x="68" y="1651"/>
                  </a:lnTo>
                  <a:lnTo>
                    <a:pt x="135" y="1617"/>
                  </a:lnTo>
                  <a:lnTo>
                    <a:pt x="169" y="1550"/>
                  </a:lnTo>
                  <a:lnTo>
                    <a:pt x="203" y="843"/>
                  </a:lnTo>
                  <a:lnTo>
                    <a:pt x="203" y="169"/>
                  </a:lnTo>
                  <a:lnTo>
                    <a:pt x="842" y="203"/>
                  </a:lnTo>
                  <a:lnTo>
                    <a:pt x="1482" y="203"/>
                  </a:lnTo>
                  <a:lnTo>
                    <a:pt x="2054" y="237"/>
                  </a:lnTo>
                  <a:lnTo>
                    <a:pt x="2324" y="237"/>
                  </a:lnTo>
                  <a:lnTo>
                    <a:pt x="2593" y="169"/>
                  </a:lnTo>
                  <a:lnTo>
                    <a:pt x="2593" y="169"/>
                  </a:lnTo>
                  <a:lnTo>
                    <a:pt x="2526" y="472"/>
                  </a:lnTo>
                  <a:lnTo>
                    <a:pt x="2526" y="809"/>
                  </a:lnTo>
                  <a:lnTo>
                    <a:pt x="2526" y="1415"/>
                  </a:lnTo>
                  <a:lnTo>
                    <a:pt x="876" y="1415"/>
                  </a:lnTo>
                  <a:lnTo>
                    <a:pt x="607" y="1449"/>
                  </a:lnTo>
                  <a:lnTo>
                    <a:pt x="337" y="1516"/>
                  </a:lnTo>
                  <a:lnTo>
                    <a:pt x="607" y="1583"/>
                  </a:lnTo>
                  <a:lnTo>
                    <a:pt x="842" y="1617"/>
                  </a:lnTo>
                  <a:lnTo>
                    <a:pt x="1953" y="1617"/>
                  </a:lnTo>
                  <a:lnTo>
                    <a:pt x="2458" y="1583"/>
                  </a:lnTo>
                  <a:lnTo>
                    <a:pt x="2458" y="1617"/>
                  </a:lnTo>
                  <a:lnTo>
                    <a:pt x="2492" y="1651"/>
                  </a:lnTo>
                  <a:lnTo>
                    <a:pt x="2559" y="1684"/>
                  </a:lnTo>
                  <a:lnTo>
                    <a:pt x="2627" y="1651"/>
                  </a:lnTo>
                  <a:lnTo>
                    <a:pt x="2660" y="1617"/>
                  </a:lnTo>
                  <a:lnTo>
                    <a:pt x="2660" y="1550"/>
                  </a:lnTo>
                  <a:lnTo>
                    <a:pt x="2694" y="1482"/>
                  </a:lnTo>
                  <a:lnTo>
                    <a:pt x="2728" y="775"/>
                  </a:lnTo>
                  <a:lnTo>
                    <a:pt x="2728" y="405"/>
                  </a:lnTo>
                  <a:lnTo>
                    <a:pt x="2660" y="68"/>
                  </a:lnTo>
                  <a:lnTo>
                    <a:pt x="2627" y="68"/>
                  </a:lnTo>
                  <a:lnTo>
                    <a:pt x="2593" y="102"/>
                  </a:lnTo>
                  <a:lnTo>
                    <a:pt x="2357" y="34"/>
                  </a:lnTo>
                  <a:lnTo>
                    <a:pt x="2054" y="1"/>
                  </a:lnTo>
                  <a:lnTo>
                    <a:pt x="506" y="1"/>
                  </a:lnTo>
                  <a:lnTo>
                    <a:pt x="203" y="34"/>
                  </a:lnTo>
                  <a:lnTo>
                    <a:pt x="169"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32" name="Google Shape;532;p12"/>
            <p:cNvSpPr/>
            <p:nvPr/>
          </p:nvSpPr>
          <p:spPr>
            <a:xfrm>
              <a:off x="6060700" y="547850"/>
              <a:ext cx="7600" cy="14350"/>
            </a:xfrm>
            <a:custGeom>
              <a:rect b="b" l="l" r="r" t="t"/>
              <a:pathLst>
                <a:path extrusionOk="0" h="574" w="304">
                  <a:moveTo>
                    <a:pt x="202" y="1"/>
                  </a:moveTo>
                  <a:lnTo>
                    <a:pt x="135" y="35"/>
                  </a:lnTo>
                  <a:lnTo>
                    <a:pt x="68" y="102"/>
                  </a:lnTo>
                  <a:lnTo>
                    <a:pt x="34" y="203"/>
                  </a:lnTo>
                  <a:lnTo>
                    <a:pt x="0" y="439"/>
                  </a:lnTo>
                  <a:lnTo>
                    <a:pt x="0" y="506"/>
                  </a:lnTo>
                  <a:lnTo>
                    <a:pt x="34" y="540"/>
                  </a:lnTo>
                  <a:lnTo>
                    <a:pt x="101" y="573"/>
                  </a:lnTo>
                  <a:lnTo>
                    <a:pt x="202" y="540"/>
                  </a:lnTo>
                  <a:lnTo>
                    <a:pt x="236" y="506"/>
                  </a:lnTo>
                  <a:lnTo>
                    <a:pt x="236" y="439"/>
                  </a:lnTo>
                  <a:lnTo>
                    <a:pt x="236" y="304"/>
                  </a:lnTo>
                  <a:lnTo>
                    <a:pt x="236" y="203"/>
                  </a:lnTo>
                  <a:lnTo>
                    <a:pt x="270" y="136"/>
                  </a:lnTo>
                  <a:lnTo>
                    <a:pt x="303" y="68"/>
                  </a:lnTo>
                  <a:lnTo>
                    <a:pt x="270" y="35"/>
                  </a:lnTo>
                  <a:lnTo>
                    <a:pt x="202"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33" name="Google Shape;533;p12"/>
            <p:cNvSpPr/>
            <p:nvPr/>
          </p:nvSpPr>
          <p:spPr>
            <a:xfrm>
              <a:off x="6003450" y="462000"/>
              <a:ext cx="16025" cy="5075"/>
            </a:xfrm>
            <a:custGeom>
              <a:rect b="b" l="l" r="r" t="t"/>
              <a:pathLst>
                <a:path extrusionOk="0" h="203" w="641">
                  <a:moveTo>
                    <a:pt x="1" y="1"/>
                  </a:moveTo>
                  <a:lnTo>
                    <a:pt x="1" y="68"/>
                  </a:lnTo>
                  <a:lnTo>
                    <a:pt x="1" y="135"/>
                  </a:lnTo>
                  <a:lnTo>
                    <a:pt x="68" y="135"/>
                  </a:lnTo>
                  <a:lnTo>
                    <a:pt x="304" y="169"/>
                  </a:lnTo>
                  <a:lnTo>
                    <a:pt x="540" y="203"/>
                  </a:lnTo>
                  <a:lnTo>
                    <a:pt x="607" y="203"/>
                  </a:lnTo>
                  <a:lnTo>
                    <a:pt x="641" y="135"/>
                  </a:lnTo>
                  <a:lnTo>
                    <a:pt x="641" y="68"/>
                  </a:lnTo>
                  <a:lnTo>
                    <a:pt x="573" y="34"/>
                  </a:lnTo>
                  <a:lnTo>
                    <a:pt x="338"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34" name="Google Shape;534;p12"/>
            <p:cNvSpPr/>
            <p:nvPr/>
          </p:nvSpPr>
          <p:spPr>
            <a:xfrm>
              <a:off x="6096050" y="422450"/>
              <a:ext cx="8450" cy="15175"/>
            </a:xfrm>
            <a:custGeom>
              <a:rect b="b" l="l" r="r" t="t"/>
              <a:pathLst>
                <a:path extrusionOk="0" h="607" w="338">
                  <a:moveTo>
                    <a:pt x="236" y="0"/>
                  </a:moveTo>
                  <a:lnTo>
                    <a:pt x="202" y="34"/>
                  </a:lnTo>
                  <a:lnTo>
                    <a:pt x="135" y="169"/>
                  </a:lnTo>
                  <a:lnTo>
                    <a:pt x="101" y="270"/>
                  </a:lnTo>
                  <a:lnTo>
                    <a:pt x="34" y="404"/>
                  </a:lnTo>
                  <a:lnTo>
                    <a:pt x="0" y="539"/>
                  </a:lnTo>
                  <a:lnTo>
                    <a:pt x="34" y="573"/>
                  </a:lnTo>
                  <a:lnTo>
                    <a:pt x="68" y="606"/>
                  </a:lnTo>
                  <a:lnTo>
                    <a:pt x="101" y="606"/>
                  </a:lnTo>
                  <a:lnTo>
                    <a:pt x="135" y="573"/>
                  </a:lnTo>
                  <a:lnTo>
                    <a:pt x="202" y="472"/>
                  </a:lnTo>
                  <a:lnTo>
                    <a:pt x="270" y="337"/>
                  </a:lnTo>
                  <a:lnTo>
                    <a:pt x="337" y="101"/>
                  </a:lnTo>
                  <a:lnTo>
                    <a:pt x="337" y="34"/>
                  </a:lnTo>
                  <a:lnTo>
                    <a:pt x="303"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35" name="Google Shape;535;p12"/>
            <p:cNvSpPr/>
            <p:nvPr/>
          </p:nvSpPr>
          <p:spPr>
            <a:xfrm>
              <a:off x="5834275" y="413175"/>
              <a:ext cx="14325" cy="5075"/>
            </a:xfrm>
            <a:custGeom>
              <a:rect b="b" l="l" r="r" t="t"/>
              <a:pathLst>
                <a:path extrusionOk="0" h="203" w="573">
                  <a:moveTo>
                    <a:pt x="68" y="1"/>
                  </a:moveTo>
                  <a:lnTo>
                    <a:pt x="1" y="35"/>
                  </a:lnTo>
                  <a:lnTo>
                    <a:pt x="1" y="102"/>
                  </a:lnTo>
                  <a:lnTo>
                    <a:pt x="1" y="136"/>
                  </a:lnTo>
                  <a:lnTo>
                    <a:pt x="68" y="169"/>
                  </a:lnTo>
                  <a:lnTo>
                    <a:pt x="270" y="169"/>
                  </a:lnTo>
                  <a:lnTo>
                    <a:pt x="506" y="203"/>
                  </a:lnTo>
                  <a:lnTo>
                    <a:pt x="539" y="203"/>
                  </a:lnTo>
                  <a:lnTo>
                    <a:pt x="573" y="169"/>
                  </a:lnTo>
                  <a:lnTo>
                    <a:pt x="573" y="102"/>
                  </a:lnTo>
                  <a:lnTo>
                    <a:pt x="539" y="68"/>
                  </a:lnTo>
                  <a:lnTo>
                    <a:pt x="438" y="35"/>
                  </a:lnTo>
                  <a:lnTo>
                    <a:pt x="304"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36" name="Google Shape;536;p12"/>
            <p:cNvSpPr/>
            <p:nvPr/>
          </p:nvSpPr>
          <p:spPr>
            <a:xfrm>
              <a:off x="5728225" y="359325"/>
              <a:ext cx="4225" cy="14325"/>
            </a:xfrm>
            <a:custGeom>
              <a:rect b="b" l="l" r="r" t="t"/>
              <a:pathLst>
                <a:path extrusionOk="0" h="573" w="169">
                  <a:moveTo>
                    <a:pt x="68" y="0"/>
                  </a:moveTo>
                  <a:lnTo>
                    <a:pt x="34" y="34"/>
                  </a:lnTo>
                  <a:lnTo>
                    <a:pt x="0" y="101"/>
                  </a:lnTo>
                  <a:lnTo>
                    <a:pt x="0" y="505"/>
                  </a:lnTo>
                  <a:lnTo>
                    <a:pt x="0" y="573"/>
                  </a:lnTo>
                  <a:lnTo>
                    <a:pt x="135" y="573"/>
                  </a:lnTo>
                  <a:lnTo>
                    <a:pt x="169" y="505"/>
                  </a:lnTo>
                  <a:lnTo>
                    <a:pt x="169" y="101"/>
                  </a:lnTo>
                  <a:lnTo>
                    <a:pt x="135" y="34"/>
                  </a:lnTo>
                  <a:lnTo>
                    <a:pt x="68"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37" name="Google Shape;537;p12"/>
            <p:cNvSpPr/>
            <p:nvPr/>
          </p:nvSpPr>
          <p:spPr>
            <a:xfrm>
              <a:off x="5811550" y="405600"/>
              <a:ext cx="16025" cy="9300"/>
            </a:xfrm>
            <a:custGeom>
              <a:rect b="b" l="l" r="r" t="t"/>
              <a:pathLst>
                <a:path extrusionOk="0" h="372" w="641">
                  <a:moveTo>
                    <a:pt x="68" y="1"/>
                  </a:moveTo>
                  <a:lnTo>
                    <a:pt x="34" y="35"/>
                  </a:lnTo>
                  <a:lnTo>
                    <a:pt x="1" y="68"/>
                  </a:lnTo>
                  <a:lnTo>
                    <a:pt x="1" y="102"/>
                  </a:lnTo>
                  <a:lnTo>
                    <a:pt x="102" y="237"/>
                  </a:lnTo>
                  <a:lnTo>
                    <a:pt x="236" y="304"/>
                  </a:lnTo>
                  <a:lnTo>
                    <a:pt x="405" y="338"/>
                  </a:lnTo>
                  <a:lnTo>
                    <a:pt x="506" y="371"/>
                  </a:lnTo>
                  <a:lnTo>
                    <a:pt x="573" y="338"/>
                  </a:lnTo>
                  <a:lnTo>
                    <a:pt x="607" y="304"/>
                  </a:lnTo>
                  <a:lnTo>
                    <a:pt x="640" y="270"/>
                  </a:lnTo>
                  <a:lnTo>
                    <a:pt x="640" y="237"/>
                  </a:lnTo>
                  <a:lnTo>
                    <a:pt x="607" y="169"/>
                  </a:lnTo>
                  <a:lnTo>
                    <a:pt x="472" y="169"/>
                  </a:lnTo>
                  <a:lnTo>
                    <a:pt x="371" y="136"/>
                  </a:lnTo>
                  <a:lnTo>
                    <a:pt x="236" y="102"/>
                  </a:lnTo>
                  <a:lnTo>
                    <a:pt x="135" y="35"/>
                  </a:lnTo>
                  <a:lnTo>
                    <a:pt x="68"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38" name="Google Shape;538;p12"/>
            <p:cNvSpPr/>
            <p:nvPr/>
          </p:nvSpPr>
          <p:spPr>
            <a:xfrm>
              <a:off x="5731600" y="330700"/>
              <a:ext cx="8425" cy="22750"/>
            </a:xfrm>
            <a:custGeom>
              <a:rect b="b" l="l" r="r" t="t"/>
              <a:pathLst>
                <a:path extrusionOk="0" h="910" w="337">
                  <a:moveTo>
                    <a:pt x="236" y="0"/>
                  </a:moveTo>
                  <a:lnTo>
                    <a:pt x="202" y="34"/>
                  </a:lnTo>
                  <a:lnTo>
                    <a:pt x="101" y="202"/>
                  </a:lnTo>
                  <a:lnTo>
                    <a:pt x="34" y="438"/>
                  </a:lnTo>
                  <a:lnTo>
                    <a:pt x="0" y="674"/>
                  </a:lnTo>
                  <a:lnTo>
                    <a:pt x="34" y="775"/>
                  </a:lnTo>
                  <a:lnTo>
                    <a:pt x="67" y="876"/>
                  </a:lnTo>
                  <a:lnTo>
                    <a:pt x="101" y="910"/>
                  </a:lnTo>
                  <a:lnTo>
                    <a:pt x="135" y="910"/>
                  </a:lnTo>
                  <a:lnTo>
                    <a:pt x="168" y="876"/>
                  </a:lnTo>
                  <a:lnTo>
                    <a:pt x="202" y="842"/>
                  </a:lnTo>
                  <a:lnTo>
                    <a:pt x="202" y="640"/>
                  </a:lnTo>
                  <a:lnTo>
                    <a:pt x="236" y="438"/>
                  </a:lnTo>
                  <a:lnTo>
                    <a:pt x="337" y="101"/>
                  </a:lnTo>
                  <a:lnTo>
                    <a:pt x="337" y="34"/>
                  </a:lnTo>
                  <a:lnTo>
                    <a:pt x="303"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39" name="Google Shape;539;p12"/>
            <p:cNvSpPr/>
            <p:nvPr/>
          </p:nvSpPr>
          <p:spPr>
            <a:xfrm>
              <a:off x="5855325" y="419075"/>
              <a:ext cx="15175" cy="4225"/>
            </a:xfrm>
            <a:custGeom>
              <a:rect b="b" l="l" r="r" t="t"/>
              <a:pathLst>
                <a:path extrusionOk="0" h="169" w="607">
                  <a:moveTo>
                    <a:pt x="68" y="1"/>
                  </a:moveTo>
                  <a:lnTo>
                    <a:pt x="0" y="34"/>
                  </a:lnTo>
                  <a:lnTo>
                    <a:pt x="0" y="68"/>
                  </a:lnTo>
                  <a:lnTo>
                    <a:pt x="0" y="135"/>
                  </a:lnTo>
                  <a:lnTo>
                    <a:pt x="68" y="169"/>
                  </a:lnTo>
                  <a:lnTo>
                    <a:pt x="505" y="169"/>
                  </a:lnTo>
                  <a:lnTo>
                    <a:pt x="573" y="135"/>
                  </a:lnTo>
                  <a:lnTo>
                    <a:pt x="606" y="68"/>
                  </a:lnTo>
                  <a:lnTo>
                    <a:pt x="573" y="34"/>
                  </a:lnTo>
                  <a:lnTo>
                    <a:pt x="505"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40" name="Google Shape;540;p12"/>
            <p:cNvSpPr/>
            <p:nvPr/>
          </p:nvSpPr>
          <p:spPr>
            <a:xfrm>
              <a:off x="5740000" y="301250"/>
              <a:ext cx="10125" cy="17700"/>
            </a:xfrm>
            <a:custGeom>
              <a:rect b="b" l="l" r="r" t="t"/>
              <a:pathLst>
                <a:path extrusionOk="0" h="708" w="405">
                  <a:moveTo>
                    <a:pt x="304" y="0"/>
                  </a:moveTo>
                  <a:lnTo>
                    <a:pt x="236" y="67"/>
                  </a:lnTo>
                  <a:lnTo>
                    <a:pt x="135" y="303"/>
                  </a:lnTo>
                  <a:lnTo>
                    <a:pt x="1" y="572"/>
                  </a:lnTo>
                  <a:lnTo>
                    <a:pt x="1" y="640"/>
                  </a:lnTo>
                  <a:lnTo>
                    <a:pt x="34" y="707"/>
                  </a:lnTo>
                  <a:lnTo>
                    <a:pt x="135" y="707"/>
                  </a:lnTo>
                  <a:lnTo>
                    <a:pt x="203" y="673"/>
                  </a:lnTo>
                  <a:lnTo>
                    <a:pt x="337" y="404"/>
                  </a:lnTo>
                  <a:lnTo>
                    <a:pt x="405" y="101"/>
                  </a:lnTo>
                  <a:lnTo>
                    <a:pt x="405" y="34"/>
                  </a:lnTo>
                  <a:lnTo>
                    <a:pt x="371"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41" name="Google Shape;541;p12"/>
            <p:cNvSpPr/>
            <p:nvPr/>
          </p:nvSpPr>
          <p:spPr>
            <a:xfrm>
              <a:off x="5877200" y="424975"/>
              <a:ext cx="21075" cy="8425"/>
            </a:xfrm>
            <a:custGeom>
              <a:rect b="b" l="l" r="r" t="t"/>
              <a:pathLst>
                <a:path extrusionOk="0" h="337" w="843">
                  <a:moveTo>
                    <a:pt x="68" y="0"/>
                  </a:moveTo>
                  <a:lnTo>
                    <a:pt x="1" y="34"/>
                  </a:lnTo>
                  <a:lnTo>
                    <a:pt x="1" y="101"/>
                  </a:lnTo>
                  <a:lnTo>
                    <a:pt x="34" y="135"/>
                  </a:lnTo>
                  <a:lnTo>
                    <a:pt x="203" y="236"/>
                  </a:lnTo>
                  <a:lnTo>
                    <a:pt x="405" y="303"/>
                  </a:lnTo>
                  <a:lnTo>
                    <a:pt x="573" y="337"/>
                  </a:lnTo>
                  <a:lnTo>
                    <a:pt x="775" y="337"/>
                  </a:lnTo>
                  <a:lnTo>
                    <a:pt x="809" y="303"/>
                  </a:lnTo>
                  <a:lnTo>
                    <a:pt x="842" y="236"/>
                  </a:lnTo>
                  <a:lnTo>
                    <a:pt x="842" y="202"/>
                  </a:lnTo>
                  <a:lnTo>
                    <a:pt x="775" y="169"/>
                  </a:lnTo>
                  <a:lnTo>
                    <a:pt x="438" y="101"/>
                  </a:lnTo>
                  <a:lnTo>
                    <a:pt x="102"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42" name="Google Shape;542;p12"/>
            <p:cNvSpPr/>
            <p:nvPr/>
          </p:nvSpPr>
          <p:spPr>
            <a:xfrm>
              <a:off x="5951275" y="446025"/>
              <a:ext cx="15175" cy="6750"/>
            </a:xfrm>
            <a:custGeom>
              <a:rect b="b" l="l" r="r" t="t"/>
              <a:pathLst>
                <a:path extrusionOk="0" h="270" w="607">
                  <a:moveTo>
                    <a:pt x="68" y="0"/>
                  </a:moveTo>
                  <a:lnTo>
                    <a:pt x="0" y="67"/>
                  </a:lnTo>
                  <a:lnTo>
                    <a:pt x="0" y="101"/>
                  </a:lnTo>
                  <a:lnTo>
                    <a:pt x="34" y="135"/>
                  </a:lnTo>
                  <a:lnTo>
                    <a:pt x="304" y="236"/>
                  </a:lnTo>
                  <a:lnTo>
                    <a:pt x="438" y="269"/>
                  </a:lnTo>
                  <a:lnTo>
                    <a:pt x="573" y="236"/>
                  </a:lnTo>
                  <a:lnTo>
                    <a:pt x="607" y="202"/>
                  </a:lnTo>
                  <a:lnTo>
                    <a:pt x="607" y="168"/>
                  </a:lnTo>
                  <a:lnTo>
                    <a:pt x="607" y="135"/>
                  </a:lnTo>
                  <a:lnTo>
                    <a:pt x="573" y="101"/>
                  </a:lnTo>
                  <a:lnTo>
                    <a:pt x="101"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43" name="Google Shape;543;p12"/>
            <p:cNvSpPr/>
            <p:nvPr/>
          </p:nvSpPr>
          <p:spPr>
            <a:xfrm>
              <a:off x="5971475" y="452750"/>
              <a:ext cx="21900" cy="6750"/>
            </a:xfrm>
            <a:custGeom>
              <a:rect b="b" l="l" r="r" t="t"/>
              <a:pathLst>
                <a:path extrusionOk="0" h="270" w="876">
                  <a:moveTo>
                    <a:pt x="34" y="0"/>
                  </a:moveTo>
                  <a:lnTo>
                    <a:pt x="1" y="68"/>
                  </a:lnTo>
                  <a:lnTo>
                    <a:pt x="34" y="135"/>
                  </a:lnTo>
                  <a:lnTo>
                    <a:pt x="68" y="169"/>
                  </a:lnTo>
                  <a:lnTo>
                    <a:pt x="236" y="202"/>
                  </a:lnTo>
                  <a:lnTo>
                    <a:pt x="438" y="236"/>
                  </a:lnTo>
                  <a:lnTo>
                    <a:pt x="640" y="270"/>
                  </a:lnTo>
                  <a:lnTo>
                    <a:pt x="842" y="236"/>
                  </a:lnTo>
                  <a:lnTo>
                    <a:pt x="876" y="202"/>
                  </a:lnTo>
                  <a:lnTo>
                    <a:pt x="876" y="169"/>
                  </a:lnTo>
                  <a:lnTo>
                    <a:pt x="876" y="135"/>
                  </a:lnTo>
                  <a:lnTo>
                    <a:pt x="842" y="101"/>
                  </a:lnTo>
                  <a:lnTo>
                    <a:pt x="438" y="34"/>
                  </a:lnTo>
                  <a:lnTo>
                    <a:pt x="102"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44" name="Google Shape;544;p12"/>
            <p:cNvSpPr/>
            <p:nvPr/>
          </p:nvSpPr>
          <p:spPr>
            <a:xfrm>
              <a:off x="5927700" y="438425"/>
              <a:ext cx="17700" cy="6775"/>
            </a:xfrm>
            <a:custGeom>
              <a:rect b="b" l="l" r="r" t="t"/>
              <a:pathLst>
                <a:path extrusionOk="0" h="271" w="708">
                  <a:moveTo>
                    <a:pt x="34" y="1"/>
                  </a:moveTo>
                  <a:lnTo>
                    <a:pt x="1" y="35"/>
                  </a:lnTo>
                  <a:lnTo>
                    <a:pt x="1" y="102"/>
                  </a:lnTo>
                  <a:lnTo>
                    <a:pt x="68" y="136"/>
                  </a:lnTo>
                  <a:lnTo>
                    <a:pt x="371" y="237"/>
                  </a:lnTo>
                  <a:lnTo>
                    <a:pt x="506" y="270"/>
                  </a:lnTo>
                  <a:lnTo>
                    <a:pt x="640" y="237"/>
                  </a:lnTo>
                  <a:lnTo>
                    <a:pt x="708" y="203"/>
                  </a:lnTo>
                  <a:lnTo>
                    <a:pt x="708" y="169"/>
                  </a:lnTo>
                  <a:lnTo>
                    <a:pt x="708" y="102"/>
                  </a:lnTo>
                  <a:lnTo>
                    <a:pt x="640" y="68"/>
                  </a:lnTo>
                  <a:lnTo>
                    <a:pt x="405" y="35"/>
                  </a:lnTo>
                  <a:lnTo>
                    <a:pt x="102"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45" name="Google Shape;545;p12"/>
            <p:cNvSpPr/>
            <p:nvPr/>
          </p:nvSpPr>
          <p:spPr>
            <a:xfrm>
              <a:off x="5904150" y="430850"/>
              <a:ext cx="18525" cy="6775"/>
            </a:xfrm>
            <a:custGeom>
              <a:rect b="b" l="l" r="r" t="t"/>
              <a:pathLst>
                <a:path extrusionOk="0" h="271" w="741">
                  <a:moveTo>
                    <a:pt x="101" y="1"/>
                  </a:moveTo>
                  <a:lnTo>
                    <a:pt x="34" y="35"/>
                  </a:lnTo>
                  <a:lnTo>
                    <a:pt x="0" y="102"/>
                  </a:lnTo>
                  <a:lnTo>
                    <a:pt x="34" y="169"/>
                  </a:lnTo>
                  <a:lnTo>
                    <a:pt x="101" y="203"/>
                  </a:lnTo>
                  <a:lnTo>
                    <a:pt x="370" y="237"/>
                  </a:lnTo>
                  <a:lnTo>
                    <a:pt x="539" y="270"/>
                  </a:lnTo>
                  <a:lnTo>
                    <a:pt x="741" y="270"/>
                  </a:lnTo>
                  <a:lnTo>
                    <a:pt x="741" y="203"/>
                  </a:lnTo>
                  <a:lnTo>
                    <a:pt x="741" y="169"/>
                  </a:lnTo>
                  <a:lnTo>
                    <a:pt x="707" y="136"/>
                  </a:lnTo>
                  <a:lnTo>
                    <a:pt x="572" y="68"/>
                  </a:lnTo>
                  <a:lnTo>
                    <a:pt x="438" y="35"/>
                  </a:lnTo>
                  <a:lnTo>
                    <a:pt x="269" y="35"/>
                  </a:lnTo>
                  <a:lnTo>
                    <a:pt x="101"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46" name="Google Shape;546;p12"/>
            <p:cNvSpPr/>
            <p:nvPr/>
          </p:nvSpPr>
          <p:spPr>
            <a:xfrm>
              <a:off x="5057400" y="2393700"/>
              <a:ext cx="63150" cy="68225"/>
            </a:xfrm>
            <a:custGeom>
              <a:rect b="b" l="l" r="r" t="t"/>
              <a:pathLst>
                <a:path extrusionOk="0" h="2729" w="2526">
                  <a:moveTo>
                    <a:pt x="202" y="169"/>
                  </a:moveTo>
                  <a:lnTo>
                    <a:pt x="741" y="237"/>
                  </a:lnTo>
                  <a:lnTo>
                    <a:pt x="1279" y="270"/>
                  </a:lnTo>
                  <a:lnTo>
                    <a:pt x="2357" y="237"/>
                  </a:lnTo>
                  <a:lnTo>
                    <a:pt x="2357" y="237"/>
                  </a:lnTo>
                  <a:lnTo>
                    <a:pt x="2289" y="775"/>
                  </a:lnTo>
                  <a:lnTo>
                    <a:pt x="2256" y="1348"/>
                  </a:lnTo>
                  <a:lnTo>
                    <a:pt x="2256" y="1886"/>
                  </a:lnTo>
                  <a:lnTo>
                    <a:pt x="2289" y="2425"/>
                  </a:lnTo>
                  <a:lnTo>
                    <a:pt x="2289" y="2459"/>
                  </a:lnTo>
                  <a:lnTo>
                    <a:pt x="2256" y="2459"/>
                  </a:lnTo>
                  <a:lnTo>
                    <a:pt x="2020" y="2425"/>
                  </a:lnTo>
                  <a:lnTo>
                    <a:pt x="808" y="2425"/>
                  </a:lnTo>
                  <a:lnTo>
                    <a:pt x="303" y="2391"/>
                  </a:lnTo>
                  <a:lnTo>
                    <a:pt x="236" y="1280"/>
                  </a:lnTo>
                  <a:lnTo>
                    <a:pt x="202" y="169"/>
                  </a:lnTo>
                  <a:close/>
                  <a:moveTo>
                    <a:pt x="741" y="1"/>
                  </a:moveTo>
                  <a:lnTo>
                    <a:pt x="168" y="35"/>
                  </a:lnTo>
                  <a:lnTo>
                    <a:pt x="135" y="35"/>
                  </a:lnTo>
                  <a:lnTo>
                    <a:pt x="101" y="102"/>
                  </a:lnTo>
                  <a:lnTo>
                    <a:pt x="67" y="102"/>
                  </a:lnTo>
                  <a:lnTo>
                    <a:pt x="34" y="169"/>
                  </a:lnTo>
                  <a:lnTo>
                    <a:pt x="0" y="775"/>
                  </a:lnTo>
                  <a:lnTo>
                    <a:pt x="0" y="1415"/>
                  </a:lnTo>
                  <a:lnTo>
                    <a:pt x="34" y="2021"/>
                  </a:lnTo>
                  <a:lnTo>
                    <a:pt x="101" y="2661"/>
                  </a:lnTo>
                  <a:lnTo>
                    <a:pt x="135" y="2694"/>
                  </a:lnTo>
                  <a:lnTo>
                    <a:pt x="168" y="2728"/>
                  </a:lnTo>
                  <a:lnTo>
                    <a:pt x="236" y="2728"/>
                  </a:lnTo>
                  <a:lnTo>
                    <a:pt x="303" y="2694"/>
                  </a:lnTo>
                  <a:lnTo>
                    <a:pt x="337" y="2661"/>
                  </a:lnTo>
                  <a:lnTo>
                    <a:pt x="337" y="2627"/>
                  </a:lnTo>
                  <a:lnTo>
                    <a:pt x="337" y="2560"/>
                  </a:lnTo>
                  <a:lnTo>
                    <a:pt x="808" y="2661"/>
                  </a:lnTo>
                  <a:lnTo>
                    <a:pt x="1313" y="2694"/>
                  </a:lnTo>
                  <a:lnTo>
                    <a:pt x="1818" y="2694"/>
                  </a:lnTo>
                  <a:lnTo>
                    <a:pt x="2054" y="2661"/>
                  </a:lnTo>
                  <a:lnTo>
                    <a:pt x="2256" y="2627"/>
                  </a:lnTo>
                  <a:lnTo>
                    <a:pt x="2323" y="2593"/>
                  </a:lnTo>
                  <a:lnTo>
                    <a:pt x="2323" y="2492"/>
                  </a:lnTo>
                  <a:lnTo>
                    <a:pt x="2357" y="2526"/>
                  </a:lnTo>
                  <a:lnTo>
                    <a:pt x="2390" y="2526"/>
                  </a:lnTo>
                  <a:lnTo>
                    <a:pt x="2458" y="2492"/>
                  </a:lnTo>
                  <a:lnTo>
                    <a:pt x="2458" y="2425"/>
                  </a:lnTo>
                  <a:lnTo>
                    <a:pt x="2491" y="1886"/>
                  </a:lnTo>
                  <a:lnTo>
                    <a:pt x="2525" y="1314"/>
                  </a:lnTo>
                  <a:lnTo>
                    <a:pt x="2491" y="775"/>
                  </a:lnTo>
                  <a:lnTo>
                    <a:pt x="2458" y="203"/>
                  </a:lnTo>
                  <a:lnTo>
                    <a:pt x="2491" y="169"/>
                  </a:lnTo>
                  <a:lnTo>
                    <a:pt x="2491" y="102"/>
                  </a:lnTo>
                  <a:lnTo>
                    <a:pt x="2458" y="35"/>
                  </a:lnTo>
                  <a:lnTo>
                    <a:pt x="1852" y="35"/>
                  </a:lnTo>
                  <a:lnTo>
                    <a:pt x="1279"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47" name="Google Shape;547;p12"/>
            <p:cNvSpPr/>
            <p:nvPr/>
          </p:nvSpPr>
          <p:spPr>
            <a:xfrm>
              <a:off x="5921825" y="2394550"/>
              <a:ext cx="64825" cy="62300"/>
            </a:xfrm>
            <a:custGeom>
              <a:rect b="b" l="l" r="r" t="t"/>
              <a:pathLst>
                <a:path extrusionOk="0" h="2492" w="2593">
                  <a:moveTo>
                    <a:pt x="707" y="1"/>
                  </a:moveTo>
                  <a:lnTo>
                    <a:pt x="438" y="34"/>
                  </a:lnTo>
                  <a:lnTo>
                    <a:pt x="337" y="68"/>
                  </a:lnTo>
                  <a:lnTo>
                    <a:pt x="236" y="135"/>
                  </a:lnTo>
                  <a:lnTo>
                    <a:pt x="303" y="203"/>
                  </a:lnTo>
                  <a:lnTo>
                    <a:pt x="404" y="236"/>
                  </a:lnTo>
                  <a:lnTo>
                    <a:pt x="640" y="270"/>
                  </a:lnTo>
                  <a:lnTo>
                    <a:pt x="1077" y="270"/>
                  </a:lnTo>
                  <a:lnTo>
                    <a:pt x="1751" y="337"/>
                  </a:lnTo>
                  <a:lnTo>
                    <a:pt x="2391" y="371"/>
                  </a:lnTo>
                  <a:lnTo>
                    <a:pt x="2391" y="775"/>
                  </a:lnTo>
                  <a:lnTo>
                    <a:pt x="2391" y="1145"/>
                  </a:lnTo>
                  <a:lnTo>
                    <a:pt x="2357" y="1684"/>
                  </a:lnTo>
                  <a:lnTo>
                    <a:pt x="2357" y="1953"/>
                  </a:lnTo>
                  <a:lnTo>
                    <a:pt x="2391" y="2223"/>
                  </a:lnTo>
                  <a:lnTo>
                    <a:pt x="1313" y="2189"/>
                  </a:lnTo>
                  <a:lnTo>
                    <a:pt x="774" y="2189"/>
                  </a:lnTo>
                  <a:lnTo>
                    <a:pt x="505" y="2223"/>
                  </a:lnTo>
                  <a:lnTo>
                    <a:pt x="269" y="2290"/>
                  </a:lnTo>
                  <a:lnTo>
                    <a:pt x="236" y="1751"/>
                  </a:lnTo>
                  <a:lnTo>
                    <a:pt x="236" y="1213"/>
                  </a:lnTo>
                  <a:lnTo>
                    <a:pt x="269" y="674"/>
                  </a:lnTo>
                  <a:lnTo>
                    <a:pt x="269" y="405"/>
                  </a:lnTo>
                  <a:lnTo>
                    <a:pt x="236" y="270"/>
                  </a:lnTo>
                  <a:lnTo>
                    <a:pt x="202" y="135"/>
                  </a:lnTo>
                  <a:lnTo>
                    <a:pt x="101" y="304"/>
                  </a:lnTo>
                  <a:lnTo>
                    <a:pt x="67" y="472"/>
                  </a:lnTo>
                  <a:lnTo>
                    <a:pt x="0" y="842"/>
                  </a:lnTo>
                  <a:lnTo>
                    <a:pt x="0" y="1583"/>
                  </a:lnTo>
                  <a:lnTo>
                    <a:pt x="0" y="1819"/>
                  </a:lnTo>
                  <a:lnTo>
                    <a:pt x="0" y="2088"/>
                  </a:lnTo>
                  <a:lnTo>
                    <a:pt x="0" y="2223"/>
                  </a:lnTo>
                  <a:lnTo>
                    <a:pt x="34" y="2324"/>
                  </a:lnTo>
                  <a:lnTo>
                    <a:pt x="101" y="2425"/>
                  </a:lnTo>
                  <a:lnTo>
                    <a:pt x="202" y="2458"/>
                  </a:lnTo>
                  <a:lnTo>
                    <a:pt x="269" y="2458"/>
                  </a:lnTo>
                  <a:lnTo>
                    <a:pt x="269" y="2425"/>
                  </a:lnTo>
                  <a:lnTo>
                    <a:pt x="269" y="2391"/>
                  </a:lnTo>
                  <a:lnTo>
                    <a:pt x="539" y="2458"/>
                  </a:lnTo>
                  <a:lnTo>
                    <a:pt x="774"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48" name="Google Shape;548;p12"/>
            <p:cNvSpPr/>
            <p:nvPr/>
          </p:nvSpPr>
          <p:spPr>
            <a:xfrm>
              <a:off x="5876375" y="2346575"/>
              <a:ext cx="63975" cy="44625"/>
            </a:xfrm>
            <a:custGeom>
              <a:rect b="b" l="l" r="r" t="t"/>
              <a:pathLst>
                <a:path extrusionOk="0" h="1785" w="2559">
                  <a:moveTo>
                    <a:pt x="168" y="203"/>
                  </a:moveTo>
                  <a:lnTo>
                    <a:pt x="404" y="236"/>
                  </a:lnTo>
                  <a:lnTo>
                    <a:pt x="673" y="270"/>
                  </a:lnTo>
                  <a:lnTo>
                    <a:pt x="1178" y="270"/>
                  </a:lnTo>
                  <a:lnTo>
                    <a:pt x="2323" y="371"/>
                  </a:lnTo>
                  <a:lnTo>
                    <a:pt x="2289" y="607"/>
                  </a:lnTo>
                  <a:lnTo>
                    <a:pt x="2289" y="842"/>
                  </a:lnTo>
                  <a:lnTo>
                    <a:pt x="2323" y="1448"/>
                  </a:lnTo>
                  <a:lnTo>
                    <a:pt x="1246" y="1516"/>
                  </a:lnTo>
                  <a:lnTo>
                    <a:pt x="741" y="1516"/>
                  </a:lnTo>
                  <a:lnTo>
                    <a:pt x="505" y="1549"/>
                  </a:lnTo>
                  <a:lnTo>
                    <a:pt x="236" y="1583"/>
                  </a:lnTo>
                  <a:lnTo>
                    <a:pt x="202" y="876"/>
                  </a:lnTo>
                  <a:lnTo>
                    <a:pt x="168" y="203"/>
                  </a:lnTo>
                  <a:close/>
                  <a:moveTo>
                    <a:pt x="673" y="0"/>
                  </a:moveTo>
                  <a:lnTo>
                    <a:pt x="404" y="34"/>
                  </a:lnTo>
                  <a:lnTo>
                    <a:pt x="135" y="101"/>
                  </a:lnTo>
                  <a:lnTo>
                    <a:pt x="101" y="101"/>
                  </a:lnTo>
                  <a:lnTo>
                    <a:pt x="67" y="135"/>
                  </a:lnTo>
                  <a:lnTo>
                    <a:pt x="34" y="506"/>
                  </a:lnTo>
                  <a:lnTo>
                    <a:pt x="0" y="876"/>
                  </a:lnTo>
                  <a:lnTo>
                    <a:pt x="34" y="1246"/>
                  </a:lnTo>
                  <a:lnTo>
                    <a:pt x="67" y="1583"/>
                  </a:lnTo>
                  <a:lnTo>
                    <a:pt x="101" y="1650"/>
                  </a:lnTo>
                  <a:lnTo>
                    <a:pt x="202" y="1650"/>
                  </a:lnTo>
                  <a:lnTo>
                    <a:pt x="236" y="1617"/>
                  </a:lnTo>
                  <a:lnTo>
                    <a:pt x="471" y="1718"/>
                  </a:lnTo>
                  <a:lnTo>
                    <a:pt x="741" y="1751"/>
                  </a:lnTo>
                  <a:lnTo>
                    <a:pt x="1010" y="1785"/>
                  </a:lnTo>
                  <a:lnTo>
                    <a:pt x="1279" y="1785"/>
                  </a:lnTo>
                  <a:lnTo>
                    <a:pt x="1818" y="1751"/>
                  </a:lnTo>
                  <a:lnTo>
                    <a:pt x="2357" y="1650"/>
                  </a:lnTo>
                  <a:lnTo>
                    <a:pt x="2357" y="1718"/>
                  </a:lnTo>
                  <a:lnTo>
                    <a:pt x="2390" y="1751"/>
                  </a:lnTo>
                  <a:lnTo>
                    <a:pt x="2458" y="1785"/>
                  </a:lnTo>
                  <a:lnTo>
                    <a:pt x="2525" y="1751"/>
                  </a:lnTo>
                  <a:lnTo>
                    <a:pt x="2559" y="1718"/>
                  </a:lnTo>
                  <a:lnTo>
                    <a:pt x="2559" y="1650"/>
                  </a:lnTo>
                  <a:lnTo>
                    <a:pt x="2491" y="1011"/>
                  </a:lnTo>
                  <a:lnTo>
                    <a:pt x="2458" y="371"/>
                  </a:lnTo>
                  <a:lnTo>
                    <a:pt x="2491" y="304"/>
                  </a:lnTo>
                  <a:lnTo>
                    <a:pt x="2491" y="236"/>
                  </a:lnTo>
                  <a:lnTo>
                    <a:pt x="2458" y="203"/>
                  </a:lnTo>
                  <a:lnTo>
                    <a:pt x="2390" y="169"/>
                  </a:lnTo>
                  <a:lnTo>
                    <a:pt x="1852" y="101"/>
                  </a:lnTo>
                  <a:lnTo>
                    <a:pt x="1246" y="34"/>
                  </a:lnTo>
                  <a:lnTo>
                    <a:pt x="976"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49" name="Google Shape;549;p12"/>
            <p:cNvSpPr/>
            <p:nvPr/>
          </p:nvSpPr>
          <p:spPr>
            <a:xfrm>
              <a:off x="5960525" y="2466100"/>
              <a:ext cx="64000" cy="61475"/>
            </a:xfrm>
            <a:custGeom>
              <a:rect b="b" l="l" r="r" t="t"/>
              <a:pathLst>
                <a:path extrusionOk="0" h="2459" w="2560">
                  <a:moveTo>
                    <a:pt x="169" y="202"/>
                  </a:moveTo>
                  <a:lnTo>
                    <a:pt x="708" y="236"/>
                  </a:lnTo>
                  <a:lnTo>
                    <a:pt x="1247" y="270"/>
                  </a:lnTo>
                  <a:lnTo>
                    <a:pt x="2324" y="236"/>
                  </a:lnTo>
                  <a:lnTo>
                    <a:pt x="2324" y="707"/>
                  </a:lnTo>
                  <a:lnTo>
                    <a:pt x="2324" y="1145"/>
                  </a:lnTo>
                  <a:lnTo>
                    <a:pt x="2324" y="1684"/>
                  </a:lnTo>
                  <a:lnTo>
                    <a:pt x="2324" y="2222"/>
                  </a:lnTo>
                  <a:lnTo>
                    <a:pt x="2088" y="2189"/>
                  </a:lnTo>
                  <a:lnTo>
                    <a:pt x="607" y="2189"/>
                  </a:lnTo>
                  <a:lnTo>
                    <a:pt x="338" y="2256"/>
                  </a:lnTo>
                  <a:lnTo>
                    <a:pt x="304" y="1684"/>
                  </a:lnTo>
                  <a:lnTo>
                    <a:pt x="237" y="1145"/>
                  </a:lnTo>
                  <a:lnTo>
                    <a:pt x="237" y="674"/>
                  </a:lnTo>
                  <a:lnTo>
                    <a:pt x="169" y="202"/>
                  </a:lnTo>
                  <a:close/>
                  <a:moveTo>
                    <a:pt x="708" y="0"/>
                  </a:moveTo>
                  <a:lnTo>
                    <a:pt x="169" y="34"/>
                  </a:lnTo>
                  <a:lnTo>
                    <a:pt x="102" y="68"/>
                  </a:lnTo>
                  <a:lnTo>
                    <a:pt x="68" y="135"/>
                  </a:lnTo>
                  <a:lnTo>
                    <a:pt x="35" y="371"/>
                  </a:lnTo>
                  <a:lnTo>
                    <a:pt x="1" y="640"/>
                  </a:lnTo>
                  <a:lnTo>
                    <a:pt x="35"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50" name="Google Shape;550;p12"/>
            <p:cNvSpPr/>
            <p:nvPr/>
          </p:nvSpPr>
          <p:spPr>
            <a:xfrm>
              <a:off x="5974850" y="2536800"/>
              <a:ext cx="63150" cy="61475"/>
            </a:xfrm>
            <a:custGeom>
              <a:rect b="b" l="l" r="r" t="t"/>
              <a:pathLst>
                <a:path extrusionOk="0" h="2459" w="2526">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51" name="Google Shape;551;p12"/>
            <p:cNvSpPr/>
            <p:nvPr/>
          </p:nvSpPr>
          <p:spPr>
            <a:xfrm>
              <a:off x="5803125" y="2348250"/>
              <a:ext cx="66525" cy="40425"/>
            </a:xfrm>
            <a:custGeom>
              <a:rect b="b" l="l" r="r" t="t"/>
              <a:pathLst>
                <a:path extrusionOk="0" h="1617" w="2661">
                  <a:moveTo>
                    <a:pt x="2189" y="203"/>
                  </a:moveTo>
                  <a:lnTo>
                    <a:pt x="2358" y="237"/>
                  </a:lnTo>
                  <a:lnTo>
                    <a:pt x="2391" y="270"/>
                  </a:lnTo>
                  <a:lnTo>
                    <a:pt x="2459" y="237"/>
                  </a:lnTo>
                  <a:lnTo>
                    <a:pt x="2459" y="371"/>
                  </a:lnTo>
                  <a:lnTo>
                    <a:pt x="2425" y="506"/>
                  </a:lnTo>
                  <a:lnTo>
                    <a:pt x="2425" y="775"/>
                  </a:lnTo>
                  <a:lnTo>
                    <a:pt x="2425" y="1078"/>
                  </a:lnTo>
                  <a:lnTo>
                    <a:pt x="2459" y="1381"/>
                  </a:lnTo>
                  <a:lnTo>
                    <a:pt x="1280" y="1381"/>
                  </a:lnTo>
                  <a:lnTo>
                    <a:pt x="708" y="1415"/>
                  </a:lnTo>
                  <a:lnTo>
                    <a:pt x="136" y="1482"/>
                  </a:lnTo>
                  <a:lnTo>
                    <a:pt x="169" y="1280"/>
                  </a:lnTo>
                  <a:lnTo>
                    <a:pt x="203" y="1078"/>
                  </a:lnTo>
                  <a:lnTo>
                    <a:pt x="203" y="708"/>
                  </a:lnTo>
                  <a:lnTo>
                    <a:pt x="203" y="439"/>
                  </a:lnTo>
                  <a:lnTo>
                    <a:pt x="203" y="304"/>
                  </a:lnTo>
                  <a:lnTo>
                    <a:pt x="203" y="203"/>
                  </a:lnTo>
                  <a:lnTo>
                    <a:pt x="371" y="237"/>
                  </a:lnTo>
                  <a:lnTo>
                    <a:pt x="1651" y="237"/>
                  </a:lnTo>
                  <a:lnTo>
                    <a:pt x="1987" y="203"/>
                  </a:lnTo>
                  <a:close/>
                  <a:moveTo>
                    <a:pt x="708" y="1"/>
                  </a:moveTo>
                  <a:lnTo>
                    <a:pt x="439" y="34"/>
                  </a:lnTo>
                  <a:lnTo>
                    <a:pt x="136" y="68"/>
                  </a:lnTo>
                  <a:lnTo>
                    <a:pt x="136" y="102"/>
                  </a:lnTo>
                  <a:lnTo>
                    <a:pt x="35" y="102"/>
                  </a:lnTo>
                  <a:lnTo>
                    <a:pt x="35" y="136"/>
                  </a:lnTo>
                  <a:lnTo>
                    <a:pt x="68" y="136"/>
                  </a:lnTo>
                  <a:lnTo>
                    <a:pt x="35" y="270"/>
                  </a:lnTo>
                  <a:lnTo>
                    <a:pt x="35" y="439"/>
                  </a:lnTo>
                  <a:lnTo>
                    <a:pt x="35" y="708"/>
                  </a:lnTo>
                  <a:lnTo>
                    <a:pt x="1" y="1078"/>
                  </a:lnTo>
                  <a:lnTo>
                    <a:pt x="1" y="1280"/>
                  </a:lnTo>
                  <a:lnTo>
                    <a:pt x="35" y="1482"/>
                  </a:lnTo>
                  <a:lnTo>
                    <a:pt x="68" y="1516"/>
                  </a:lnTo>
                  <a:lnTo>
                    <a:pt x="68" y="1550"/>
                  </a:lnTo>
                  <a:lnTo>
                    <a:pt x="102" y="1583"/>
                  </a:lnTo>
                  <a:lnTo>
                    <a:pt x="708" y="1617"/>
                  </a:lnTo>
                  <a:lnTo>
                    <a:pt x="1314" y="1617"/>
                  </a:lnTo>
                  <a:lnTo>
                    <a:pt x="2492" y="1583"/>
                  </a:lnTo>
                  <a:lnTo>
                    <a:pt x="2593" y="1583"/>
                  </a:lnTo>
                  <a:lnTo>
                    <a:pt x="2627" y="1550"/>
                  </a:lnTo>
                  <a:lnTo>
                    <a:pt x="2661" y="1482"/>
                  </a:lnTo>
                  <a:lnTo>
                    <a:pt x="2661" y="1449"/>
                  </a:lnTo>
                  <a:lnTo>
                    <a:pt x="2627" y="1381"/>
                  </a:lnTo>
                  <a:lnTo>
                    <a:pt x="2627" y="1078"/>
                  </a:lnTo>
                  <a:lnTo>
                    <a:pt x="2593" y="775"/>
                  </a:lnTo>
                  <a:lnTo>
                    <a:pt x="2627" y="439"/>
                  </a:lnTo>
                  <a:lnTo>
                    <a:pt x="2593" y="270"/>
                  </a:lnTo>
                  <a:lnTo>
                    <a:pt x="2560" y="136"/>
                  </a:lnTo>
                  <a:lnTo>
                    <a:pt x="2526" y="136"/>
                  </a:lnTo>
                  <a:lnTo>
                    <a:pt x="2492" y="102"/>
                  </a:lnTo>
                  <a:lnTo>
                    <a:pt x="2459" y="68"/>
                  </a:lnTo>
                  <a:lnTo>
                    <a:pt x="2324" y="34"/>
                  </a:lnTo>
                  <a:lnTo>
                    <a:pt x="2189" y="1"/>
                  </a:lnTo>
                  <a:lnTo>
                    <a:pt x="1886" y="1"/>
                  </a:lnTo>
                  <a:lnTo>
                    <a:pt x="1280" y="34"/>
                  </a:lnTo>
                  <a:lnTo>
                    <a:pt x="708"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52" name="Google Shape;552;p12"/>
            <p:cNvSpPr/>
            <p:nvPr/>
          </p:nvSpPr>
          <p:spPr>
            <a:xfrm>
              <a:off x="5201325" y="2394550"/>
              <a:ext cx="64825" cy="62300"/>
            </a:xfrm>
            <a:custGeom>
              <a:rect b="b" l="l" r="r" t="t"/>
              <a:pathLst>
                <a:path extrusionOk="0" h="2492" w="2593">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53" name="Google Shape;553;p12"/>
            <p:cNvSpPr/>
            <p:nvPr/>
          </p:nvSpPr>
          <p:spPr>
            <a:xfrm>
              <a:off x="5355350" y="2348250"/>
              <a:ext cx="69050" cy="40425"/>
            </a:xfrm>
            <a:custGeom>
              <a:rect b="b" l="l" r="r" t="t"/>
              <a:pathLst>
                <a:path extrusionOk="0" h="1617" w="2762">
                  <a:moveTo>
                    <a:pt x="135" y="136"/>
                  </a:moveTo>
                  <a:lnTo>
                    <a:pt x="438" y="203"/>
                  </a:lnTo>
                  <a:lnTo>
                    <a:pt x="741" y="237"/>
                  </a:lnTo>
                  <a:lnTo>
                    <a:pt x="1347" y="237"/>
                  </a:lnTo>
                  <a:lnTo>
                    <a:pt x="2593" y="203"/>
                  </a:lnTo>
                  <a:lnTo>
                    <a:pt x="2593" y="203"/>
                  </a:lnTo>
                  <a:lnTo>
                    <a:pt x="2559" y="506"/>
                  </a:lnTo>
                  <a:lnTo>
                    <a:pt x="2526" y="775"/>
                  </a:lnTo>
                  <a:lnTo>
                    <a:pt x="2559" y="1381"/>
                  </a:lnTo>
                  <a:lnTo>
                    <a:pt x="2223" y="1415"/>
                  </a:lnTo>
                  <a:lnTo>
                    <a:pt x="1886" y="1415"/>
                  </a:lnTo>
                  <a:lnTo>
                    <a:pt x="1246" y="1381"/>
                  </a:lnTo>
                  <a:lnTo>
                    <a:pt x="708" y="1348"/>
                  </a:lnTo>
                  <a:lnTo>
                    <a:pt x="438" y="1381"/>
                  </a:lnTo>
                  <a:lnTo>
                    <a:pt x="203" y="1449"/>
                  </a:lnTo>
                  <a:lnTo>
                    <a:pt x="169" y="775"/>
                  </a:lnTo>
                  <a:lnTo>
                    <a:pt x="169" y="439"/>
                  </a:lnTo>
                  <a:lnTo>
                    <a:pt x="135" y="136"/>
                  </a:lnTo>
                  <a:close/>
                  <a:moveTo>
                    <a:pt x="708" y="1"/>
                  </a:moveTo>
                  <a:lnTo>
                    <a:pt x="102" y="68"/>
                  </a:lnTo>
                  <a:lnTo>
                    <a:pt x="68" y="102"/>
                  </a:lnTo>
                  <a:lnTo>
                    <a:pt x="102" y="136"/>
                  </a:lnTo>
                  <a:lnTo>
                    <a:pt x="1" y="439"/>
                  </a:lnTo>
                  <a:lnTo>
                    <a:pt x="1" y="809"/>
                  </a:lnTo>
                  <a:lnTo>
                    <a:pt x="34" y="1516"/>
                  </a:lnTo>
                  <a:lnTo>
                    <a:pt x="68" y="1550"/>
                  </a:lnTo>
                  <a:lnTo>
                    <a:pt x="135" y="1583"/>
                  </a:lnTo>
                  <a:lnTo>
                    <a:pt x="169" y="1583"/>
                  </a:lnTo>
                  <a:lnTo>
                    <a:pt x="203" y="1516"/>
                  </a:lnTo>
                  <a:lnTo>
                    <a:pt x="506" y="1550"/>
                  </a:lnTo>
                  <a:lnTo>
                    <a:pt x="809" y="1550"/>
                  </a:lnTo>
                  <a:lnTo>
                    <a:pt x="1415" y="1583"/>
                  </a:lnTo>
                  <a:lnTo>
                    <a:pt x="2021" y="1617"/>
                  </a:lnTo>
                  <a:lnTo>
                    <a:pt x="2593" y="1583"/>
                  </a:lnTo>
                  <a:lnTo>
                    <a:pt x="2660" y="1583"/>
                  </a:lnTo>
                  <a:lnTo>
                    <a:pt x="2728" y="1550"/>
                  </a:lnTo>
                  <a:lnTo>
                    <a:pt x="2761" y="1550"/>
                  </a:lnTo>
                  <a:lnTo>
                    <a:pt x="2761" y="1482"/>
                  </a:lnTo>
                  <a:lnTo>
                    <a:pt x="2761" y="1415"/>
                  </a:lnTo>
                  <a:lnTo>
                    <a:pt x="2761" y="775"/>
                  </a:lnTo>
                  <a:lnTo>
                    <a:pt x="2761" y="439"/>
                  </a:lnTo>
                  <a:lnTo>
                    <a:pt x="2694" y="102"/>
                  </a:lnTo>
                  <a:lnTo>
                    <a:pt x="2694" y="68"/>
                  </a:lnTo>
                  <a:lnTo>
                    <a:pt x="2660" y="34"/>
                  </a:lnTo>
                  <a:lnTo>
                    <a:pt x="1347" y="34"/>
                  </a:lnTo>
                  <a:lnTo>
                    <a:pt x="708"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54" name="Google Shape;554;p12"/>
            <p:cNvSpPr/>
            <p:nvPr/>
          </p:nvSpPr>
          <p:spPr>
            <a:xfrm>
              <a:off x="5901625" y="2535950"/>
              <a:ext cx="64825" cy="62325"/>
            </a:xfrm>
            <a:custGeom>
              <a:rect b="b" l="l" r="r" t="t"/>
              <a:pathLst>
                <a:path extrusionOk="0" h="2493" w="2593">
                  <a:moveTo>
                    <a:pt x="1885" y="1"/>
                  </a:moveTo>
                  <a:lnTo>
                    <a:pt x="1347" y="34"/>
                  </a:lnTo>
                  <a:lnTo>
                    <a:pt x="741" y="102"/>
                  </a:lnTo>
                  <a:lnTo>
                    <a:pt x="168" y="169"/>
                  </a:lnTo>
                  <a:lnTo>
                    <a:pt x="135" y="68"/>
                  </a:lnTo>
                  <a:lnTo>
                    <a:pt x="135" y="34"/>
                  </a:lnTo>
                  <a:lnTo>
                    <a:pt x="67" y="34"/>
                  </a:lnTo>
                  <a:lnTo>
                    <a:pt x="34" y="68"/>
                  </a:lnTo>
                  <a:lnTo>
                    <a:pt x="0" y="405"/>
                  </a:lnTo>
                  <a:lnTo>
                    <a:pt x="0" y="708"/>
                  </a:lnTo>
                  <a:lnTo>
                    <a:pt x="0" y="1348"/>
                  </a:lnTo>
                  <a:lnTo>
                    <a:pt x="0" y="1886"/>
                  </a:lnTo>
                  <a:lnTo>
                    <a:pt x="0" y="2156"/>
                  </a:lnTo>
                  <a:lnTo>
                    <a:pt x="34" y="2425"/>
                  </a:lnTo>
                  <a:lnTo>
                    <a:pt x="67" y="2459"/>
                  </a:lnTo>
                  <a:lnTo>
                    <a:pt x="101" y="2459"/>
                  </a:lnTo>
                  <a:lnTo>
                    <a:pt x="135" y="2425"/>
                  </a:lnTo>
                  <a:lnTo>
                    <a:pt x="202" y="2459"/>
                  </a:lnTo>
                  <a:lnTo>
                    <a:pt x="1279"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7" y="2223"/>
                  </a:lnTo>
                  <a:lnTo>
                    <a:pt x="1818" y="2189"/>
                  </a:lnTo>
                  <a:lnTo>
                    <a:pt x="1279" y="2189"/>
                  </a:lnTo>
                  <a:lnTo>
                    <a:pt x="202" y="2223"/>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5"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55" name="Google Shape;555;p12"/>
            <p:cNvSpPr/>
            <p:nvPr/>
          </p:nvSpPr>
          <p:spPr>
            <a:xfrm>
              <a:off x="5658375" y="2346575"/>
              <a:ext cx="63975" cy="44625"/>
            </a:xfrm>
            <a:custGeom>
              <a:rect b="b" l="l" r="r" t="t"/>
              <a:pathLst>
                <a:path extrusionOk="0" h="1785" w="2559">
                  <a:moveTo>
                    <a:pt x="2390" y="203"/>
                  </a:moveTo>
                  <a:lnTo>
                    <a:pt x="2357" y="876"/>
                  </a:lnTo>
                  <a:lnTo>
                    <a:pt x="2323" y="1583"/>
                  </a:lnTo>
                  <a:lnTo>
                    <a:pt x="2087" y="1549"/>
                  </a:lnTo>
                  <a:lnTo>
                    <a:pt x="1852" y="1516"/>
                  </a:lnTo>
                  <a:lnTo>
                    <a:pt x="1347" y="1516"/>
                  </a:lnTo>
                  <a:lnTo>
                    <a:pt x="236" y="1448"/>
                  </a:lnTo>
                  <a:lnTo>
                    <a:pt x="269" y="842"/>
                  </a:lnTo>
                  <a:lnTo>
                    <a:pt x="269" y="607"/>
                  </a:lnTo>
                  <a:lnTo>
                    <a:pt x="236" y="371"/>
                  </a:lnTo>
                  <a:lnTo>
                    <a:pt x="1380" y="270"/>
                  </a:lnTo>
                  <a:lnTo>
                    <a:pt x="1885" y="270"/>
                  </a:lnTo>
                  <a:lnTo>
                    <a:pt x="2155" y="236"/>
                  </a:lnTo>
                  <a:lnTo>
                    <a:pt x="2390" y="203"/>
                  </a:lnTo>
                  <a:close/>
                  <a:moveTo>
                    <a:pt x="1616" y="0"/>
                  </a:moveTo>
                  <a:lnTo>
                    <a:pt x="1313" y="34"/>
                  </a:lnTo>
                  <a:lnTo>
                    <a:pt x="741" y="101"/>
                  </a:lnTo>
                  <a:lnTo>
                    <a:pt x="168" y="169"/>
                  </a:lnTo>
                  <a:lnTo>
                    <a:pt x="101" y="203"/>
                  </a:lnTo>
                  <a:lnTo>
                    <a:pt x="67" y="236"/>
                  </a:lnTo>
                  <a:lnTo>
                    <a:pt x="67" y="304"/>
                  </a:lnTo>
                  <a:lnTo>
                    <a:pt x="101" y="371"/>
                  </a:lnTo>
                  <a:lnTo>
                    <a:pt x="67" y="1011"/>
                  </a:lnTo>
                  <a:lnTo>
                    <a:pt x="0" y="1650"/>
                  </a:lnTo>
                  <a:lnTo>
                    <a:pt x="0" y="1718"/>
                  </a:lnTo>
                  <a:lnTo>
                    <a:pt x="34" y="1751"/>
                  </a:lnTo>
                  <a:lnTo>
                    <a:pt x="101" y="1785"/>
                  </a:lnTo>
                  <a:lnTo>
                    <a:pt x="202" y="1751"/>
                  </a:lnTo>
                  <a:lnTo>
                    <a:pt x="202" y="1718"/>
                  </a:lnTo>
                  <a:lnTo>
                    <a:pt x="236" y="1650"/>
                  </a:lnTo>
                  <a:lnTo>
                    <a:pt x="741" y="1751"/>
                  </a:lnTo>
                  <a:lnTo>
                    <a:pt x="1313" y="1785"/>
                  </a:lnTo>
                  <a:lnTo>
                    <a:pt x="1582" y="1785"/>
                  </a:lnTo>
                  <a:lnTo>
                    <a:pt x="1852" y="1751"/>
                  </a:lnTo>
                  <a:lnTo>
                    <a:pt x="2121" y="1718"/>
                  </a:lnTo>
                  <a:lnTo>
                    <a:pt x="2357" y="1617"/>
                  </a:lnTo>
                  <a:lnTo>
                    <a:pt x="2390" y="1650"/>
                  </a:lnTo>
                  <a:lnTo>
                    <a:pt x="2491" y="1650"/>
                  </a:lnTo>
                  <a:lnTo>
                    <a:pt x="2491" y="1583"/>
                  </a:lnTo>
                  <a:lnTo>
                    <a:pt x="2525" y="1246"/>
                  </a:lnTo>
                  <a:lnTo>
                    <a:pt x="2559" y="876"/>
                  </a:lnTo>
                  <a:lnTo>
                    <a:pt x="2559" y="506"/>
                  </a:lnTo>
                  <a:lnTo>
                    <a:pt x="2491" y="135"/>
                  </a:lnTo>
                  <a:lnTo>
                    <a:pt x="2491" y="101"/>
                  </a:lnTo>
                  <a:lnTo>
                    <a:pt x="2458" y="101"/>
                  </a:lnTo>
                  <a:lnTo>
                    <a:pt x="2188" y="34"/>
                  </a:lnTo>
                  <a:lnTo>
                    <a:pt x="1885"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56" name="Google Shape;556;p12"/>
            <p:cNvSpPr/>
            <p:nvPr/>
          </p:nvSpPr>
          <p:spPr>
            <a:xfrm>
              <a:off x="5430250" y="2348250"/>
              <a:ext cx="69050" cy="40425"/>
            </a:xfrm>
            <a:custGeom>
              <a:rect b="b" l="l" r="r" t="t"/>
              <a:pathLst>
                <a:path extrusionOk="0" h="1617" w="2762">
                  <a:moveTo>
                    <a:pt x="2661" y="136"/>
                  </a:moveTo>
                  <a:lnTo>
                    <a:pt x="2593" y="439"/>
                  </a:lnTo>
                  <a:lnTo>
                    <a:pt x="2593" y="775"/>
                  </a:lnTo>
                  <a:lnTo>
                    <a:pt x="2560" y="1449"/>
                  </a:lnTo>
                  <a:lnTo>
                    <a:pt x="2324" y="1381"/>
                  </a:lnTo>
                  <a:lnTo>
                    <a:pt x="2055" y="1348"/>
                  </a:lnTo>
                  <a:lnTo>
                    <a:pt x="1516" y="1381"/>
                  </a:lnTo>
                  <a:lnTo>
                    <a:pt x="876" y="1415"/>
                  </a:lnTo>
                  <a:lnTo>
                    <a:pt x="540" y="1415"/>
                  </a:lnTo>
                  <a:lnTo>
                    <a:pt x="237" y="1381"/>
                  </a:lnTo>
                  <a:lnTo>
                    <a:pt x="237" y="775"/>
                  </a:lnTo>
                  <a:lnTo>
                    <a:pt x="237" y="506"/>
                  </a:lnTo>
                  <a:lnTo>
                    <a:pt x="203" y="203"/>
                  </a:lnTo>
                  <a:lnTo>
                    <a:pt x="203" y="203"/>
                  </a:lnTo>
                  <a:lnTo>
                    <a:pt x="1415" y="237"/>
                  </a:lnTo>
                  <a:lnTo>
                    <a:pt x="2055" y="237"/>
                  </a:lnTo>
                  <a:lnTo>
                    <a:pt x="2358" y="203"/>
                  </a:lnTo>
                  <a:lnTo>
                    <a:pt x="2661" y="136"/>
                  </a:lnTo>
                  <a:close/>
                  <a:moveTo>
                    <a:pt x="2055" y="1"/>
                  </a:moveTo>
                  <a:lnTo>
                    <a:pt x="1415" y="34"/>
                  </a:lnTo>
                  <a:lnTo>
                    <a:pt x="136" y="34"/>
                  </a:lnTo>
                  <a:lnTo>
                    <a:pt x="102" y="68"/>
                  </a:lnTo>
                  <a:lnTo>
                    <a:pt x="68" y="102"/>
                  </a:lnTo>
                  <a:lnTo>
                    <a:pt x="35" y="439"/>
                  </a:lnTo>
                  <a:lnTo>
                    <a:pt x="1" y="775"/>
                  </a:lnTo>
                  <a:lnTo>
                    <a:pt x="35" y="1415"/>
                  </a:lnTo>
                  <a:lnTo>
                    <a:pt x="1" y="1482"/>
                  </a:lnTo>
                  <a:lnTo>
                    <a:pt x="1" y="1550"/>
                  </a:lnTo>
                  <a:lnTo>
                    <a:pt x="68" y="1550"/>
                  </a:lnTo>
                  <a:lnTo>
                    <a:pt x="102" y="1583"/>
                  </a:lnTo>
                  <a:lnTo>
                    <a:pt x="169" y="1583"/>
                  </a:lnTo>
                  <a:lnTo>
                    <a:pt x="775" y="1617"/>
                  </a:lnTo>
                  <a:lnTo>
                    <a:pt x="1348" y="1583"/>
                  </a:lnTo>
                  <a:lnTo>
                    <a:pt x="1954" y="1550"/>
                  </a:lnTo>
                  <a:lnTo>
                    <a:pt x="2257" y="1550"/>
                  </a:lnTo>
                  <a:lnTo>
                    <a:pt x="2560" y="1516"/>
                  </a:lnTo>
                  <a:lnTo>
                    <a:pt x="2593" y="1583"/>
                  </a:lnTo>
                  <a:lnTo>
                    <a:pt x="2661" y="1583"/>
                  </a:lnTo>
                  <a:lnTo>
                    <a:pt x="2694" y="1550"/>
                  </a:lnTo>
                  <a:lnTo>
                    <a:pt x="2728" y="1516"/>
                  </a:lnTo>
                  <a:lnTo>
                    <a:pt x="2762" y="809"/>
                  </a:lnTo>
                  <a:lnTo>
                    <a:pt x="2762" y="439"/>
                  </a:lnTo>
                  <a:lnTo>
                    <a:pt x="2694" y="136"/>
                  </a:lnTo>
                  <a:lnTo>
                    <a:pt x="2694" y="102"/>
                  </a:lnTo>
                  <a:lnTo>
                    <a:pt x="2694" y="68"/>
                  </a:lnTo>
                  <a:lnTo>
                    <a:pt x="2055"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57" name="Google Shape;557;p12"/>
            <p:cNvSpPr/>
            <p:nvPr/>
          </p:nvSpPr>
          <p:spPr>
            <a:xfrm>
              <a:off x="5132300" y="2346575"/>
              <a:ext cx="64000" cy="44625"/>
            </a:xfrm>
            <a:custGeom>
              <a:rect b="b" l="l" r="r" t="t"/>
              <a:pathLst>
                <a:path extrusionOk="0" h="1785" w="2560">
                  <a:moveTo>
                    <a:pt x="169" y="203"/>
                  </a:moveTo>
                  <a:lnTo>
                    <a:pt x="405" y="236"/>
                  </a:lnTo>
                  <a:lnTo>
                    <a:pt x="674" y="270"/>
                  </a:lnTo>
                  <a:lnTo>
                    <a:pt x="1179" y="270"/>
                  </a:lnTo>
                  <a:lnTo>
                    <a:pt x="2324" y="371"/>
                  </a:lnTo>
                  <a:lnTo>
                    <a:pt x="2290" y="607"/>
                  </a:lnTo>
                  <a:lnTo>
                    <a:pt x="2290" y="842"/>
                  </a:lnTo>
                  <a:lnTo>
                    <a:pt x="2324" y="1448"/>
                  </a:lnTo>
                  <a:lnTo>
                    <a:pt x="1246" y="1516"/>
                  </a:lnTo>
                  <a:lnTo>
                    <a:pt x="741" y="1516"/>
                  </a:lnTo>
                  <a:lnTo>
                    <a:pt x="506" y="1549"/>
                  </a:lnTo>
                  <a:lnTo>
                    <a:pt x="236" y="1583"/>
                  </a:lnTo>
                  <a:lnTo>
                    <a:pt x="203" y="876"/>
                  </a:lnTo>
                  <a:lnTo>
                    <a:pt x="169" y="203"/>
                  </a:lnTo>
                  <a:close/>
                  <a:moveTo>
                    <a:pt x="674" y="0"/>
                  </a:moveTo>
                  <a:lnTo>
                    <a:pt x="405" y="34"/>
                  </a:lnTo>
                  <a:lnTo>
                    <a:pt x="135" y="101"/>
                  </a:lnTo>
                  <a:lnTo>
                    <a:pt x="101" y="101"/>
                  </a:lnTo>
                  <a:lnTo>
                    <a:pt x="68" y="135"/>
                  </a:lnTo>
                  <a:lnTo>
                    <a:pt x="34" y="506"/>
                  </a:lnTo>
                  <a:lnTo>
                    <a:pt x="0" y="876"/>
                  </a:lnTo>
                  <a:lnTo>
                    <a:pt x="34" y="1246"/>
                  </a:lnTo>
                  <a:lnTo>
                    <a:pt x="68" y="1583"/>
                  </a:lnTo>
                  <a:lnTo>
                    <a:pt x="101" y="1650"/>
                  </a:lnTo>
                  <a:lnTo>
                    <a:pt x="203" y="1650"/>
                  </a:lnTo>
                  <a:lnTo>
                    <a:pt x="236" y="1617"/>
                  </a:lnTo>
                  <a:lnTo>
                    <a:pt x="472" y="1718"/>
                  </a:lnTo>
                  <a:lnTo>
                    <a:pt x="741" y="1751"/>
                  </a:lnTo>
                  <a:lnTo>
                    <a:pt x="1011" y="1785"/>
                  </a:lnTo>
                  <a:lnTo>
                    <a:pt x="1280" y="1785"/>
                  </a:lnTo>
                  <a:lnTo>
                    <a:pt x="1819" y="1751"/>
                  </a:lnTo>
                  <a:lnTo>
                    <a:pt x="2357" y="1650"/>
                  </a:lnTo>
                  <a:lnTo>
                    <a:pt x="2357" y="1718"/>
                  </a:lnTo>
                  <a:lnTo>
                    <a:pt x="2391" y="1751"/>
                  </a:lnTo>
                  <a:lnTo>
                    <a:pt x="2458" y="1785"/>
                  </a:lnTo>
                  <a:lnTo>
                    <a:pt x="2526" y="1751"/>
                  </a:lnTo>
                  <a:lnTo>
                    <a:pt x="2559" y="1718"/>
                  </a:lnTo>
                  <a:lnTo>
                    <a:pt x="2559" y="1650"/>
                  </a:lnTo>
                  <a:lnTo>
                    <a:pt x="2492" y="1011"/>
                  </a:lnTo>
                  <a:lnTo>
                    <a:pt x="2458" y="371"/>
                  </a:lnTo>
                  <a:lnTo>
                    <a:pt x="2492" y="304"/>
                  </a:lnTo>
                  <a:lnTo>
                    <a:pt x="2492" y="236"/>
                  </a:lnTo>
                  <a:lnTo>
                    <a:pt x="2458" y="203"/>
                  </a:lnTo>
                  <a:lnTo>
                    <a:pt x="2391" y="169"/>
                  </a:lnTo>
                  <a:lnTo>
                    <a:pt x="1852" y="101"/>
                  </a:lnTo>
                  <a:lnTo>
                    <a:pt x="1246" y="34"/>
                  </a:lnTo>
                  <a:lnTo>
                    <a:pt x="977"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58" name="Google Shape;558;p12"/>
            <p:cNvSpPr/>
            <p:nvPr/>
          </p:nvSpPr>
          <p:spPr>
            <a:xfrm>
              <a:off x="5729075" y="2348250"/>
              <a:ext cx="67350" cy="40425"/>
            </a:xfrm>
            <a:custGeom>
              <a:rect b="b" l="l" r="r" t="t"/>
              <a:pathLst>
                <a:path extrusionOk="0" h="1617" w="2694">
                  <a:moveTo>
                    <a:pt x="2492" y="203"/>
                  </a:moveTo>
                  <a:lnTo>
                    <a:pt x="2458" y="304"/>
                  </a:lnTo>
                  <a:lnTo>
                    <a:pt x="2458" y="439"/>
                  </a:lnTo>
                  <a:lnTo>
                    <a:pt x="2492" y="708"/>
                  </a:lnTo>
                  <a:lnTo>
                    <a:pt x="2492" y="1078"/>
                  </a:lnTo>
                  <a:lnTo>
                    <a:pt x="2492" y="1280"/>
                  </a:lnTo>
                  <a:lnTo>
                    <a:pt x="2525" y="1482"/>
                  </a:lnTo>
                  <a:lnTo>
                    <a:pt x="1987" y="1415"/>
                  </a:lnTo>
                  <a:lnTo>
                    <a:pt x="1381" y="1381"/>
                  </a:lnTo>
                  <a:lnTo>
                    <a:pt x="236" y="1381"/>
                  </a:lnTo>
                  <a:lnTo>
                    <a:pt x="236" y="1078"/>
                  </a:lnTo>
                  <a:lnTo>
                    <a:pt x="236" y="775"/>
                  </a:lnTo>
                  <a:lnTo>
                    <a:pt x="236" y="506"/>
                  </a:lnTo>
                  <a:lnTo>
                    <a:pt x="236" y="371"/>
                  </a:lnTo>
                  <a:lnTo>
                    <a:pt x="202" y="237"/>
                  </a:lnTo>
                  <a:lnTo>
                    <a:pt x="202" y="237"/>
                  </a:lnTo>
                  <a:lnTo>
                    <a:pt x="269" y="270"/>
                  </a:lnTo>
                  <a:lnTo>
                    <a:pt x="337" y="237"/>
                  </a:lnTo>
                  <a:lnTo>
                    <a:pt x="505" y="203"/>
                  </a:lnTo>
                  <a:lnTo>
                    <a:pt x="673" y="203"/>
                  </a:lnTo>
                  <a:lnTo>
                    <a:pt x="1010" y="237"/>
                  </a:lnTo>
                  <a:lnTo>
                    <a:pt x="2290" y="237"/>
                  </a:lnTo>
                  <a:lnTo>
                    <a:pt x="2492" y="203"/>
                  </a:lnTo>
                  <a:close/>
                  <a:moveTo>
                    <a:pt x="471" y="1"/>
                  </a:moveTo>
                  <a:lnTo>
                    <a:pt x="337" y="34"/>
                  </a:lnTo>
                  <a:lnTo>
                    <a:pt x="202" y="68"/>
                  </a:lnTo>
                  <a:lnTo>
                    <a:pt x="168" y="102"/>
                  </a:lnTo>
                  <a:lnTo>
                    <a:pt x="135" y="136"/>
                  </a:lnTo>
                  <a:lnTo>
                    <a:pt x="67" y="270"/>
                  </a:lnTo>
                  <a:lnTo>
                    <a:pt x="67" y="439"/>
                  </a:lnTo>
                  <a:lnTo>
                    <a:pt x="67" y="775"/>
                  </a:lnTo>
                  <a:lnTo>
                    <a:pt x="67" y="1078"/>
                  </a:lnTo>
                  <a:lnTo>
                    <a:pt x="67" y="1381"/>
                  </a:lnTo>
                  <a:lnTo>
                    <a:pt x="0" y="1449"/>
                  </a:lnTo>
                  <a:lnTo>
                    <a:pt x="0" y="1482"/>
                  </a:lnTo>
                  <a:lnTo>
                    <a:pt x="34" y="1550"/>
                  </a:lnTo>
                  <a:lnTo>
                    <a:pt x="101" y="1583"/>
                  </a:lnTo>
                  <a:lnTo>
                    <a:pt x="168" y="1583"/>
                  </a:lnTo>
                  <a:lnTo>
                    <a:pt x="1381" y="1617"/>
                  </a:lnTo>
                  <a:lnTo>
                    <a:pt x="1987" y="1617"/>
                  </a:lnTo>
                  <a:lnTo>
                    <a:pt x="2559" y="1583"/>
                  </a:lnTo>
                  <a:lnTo>
                    <a:pt x="2593" y="1550"/>
                  </a:lnTo>
                  <a:lnTo>
                    <a:pt x="2593" y="1516"/>
                  </a:lnTo>
                  <a:lnTo>
                    <a:pt x="2626" y="1482"/>
                  </a:lnTo>
                  <a:lnTo>
                    <a:pt x="2694" y="1280"/>
                  </a:lnTo>
                  <a:lnTo>
                    <a:pt x="2694" y="1078"/>
                  </a:lnTo>
                  <a:lnTo>
                    <a:pt x="2660" y="708"/>
                  </a:lnTo>
                  <a:lnTo>
                    <a:pt x="2660" y="439"/>
                  </a:lnTo>
                  <a:lnTo>
                    <a:pt x="2626" y="270"/>
                  </a:lnTo>
                  <a:lnTo>
                    <a:pt x="2593" y="136"/>
                  </a:lnTo>
                  <a:lnTo>
                    <a:pt x="2626" y="136"/>
                  </a:lnTo>
                  <a:lnTo>
                    <a:pt x="2626" y="102"/>
                  </a:lnTo>
                  <a:lnTo>
                    <a:pt x="2559" y="102"/>
                  </a:lnTo>
                  <a:lnTo>
                    <a:pt x="2559" y="68"/>
                  </a:lnTo>
                  <a:lnTo>
                    <a:pt x="2525" y="68"/>
                  </a:lnTo>
                  <a:lnTo>
                    <a:pt x="2256" y="34"/>
                  </a:lnTo>
                  <a:lnTo>
                    <a:pt x="1953" y="1"/>
                  </a:lnTo>
                  <a:lnTo>
                    <a:pt x="1381" y="34"/>
                  </a:lnTo>
                  <a:lnTo>
                    <a:pt x="774"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59" name="Google Shape;559;p12"/>
            <p:cNvSpPr/>
            <p:nvPr/>
          </p:nvSpPr>
          <p:spPr>
            <a:xfrm>
              <a:off x="5750100" y="2466100"/>
              <a:ext cx="57275" cy="62300"/>
            </a:xfrm>
            <a:custGeom>
              <a:rect b="b" l="l" r="r" t="t"/>
              <a:pathLst>
                <a:path extrusionOk="0" h="2492" w="2291">
                  <a:moveTo>
                    <a:pt x="237" y="0"/>
                  </a:moveTo>
                  <a:lnTo>
                    <a:pt x="102" y="34"/>
                  </a:lnTo>
                  <a:lnTo>
                    <a:pt x="1" y="68"/>
                  </a:lnTo>
                  <a:lnTo>
                    <a:pt x="1" y="101"/>
                  </a:lnTo>
                  <a:lnTo>
                    <a:pt x="68" y="169"/>
                  </a:lnTo>
                  <a:lnTo>
                    <a:pt x="169" y="202"/>
                  </a:lnTo>
                  <a:lnTo>
                    <a:pt x="371" y="270"/>
                  </a:lnTo>
                  <a:lnTo>
                    <a:pt x="2088" y="270"/>
                  </a:lnTo>
                  <a:lnTo>
                    <a:pt x="2055" y="472"/>
                  </a:lnTo>
                  <a:lnTo>
                    <a:pt x="2055" y="707"/>
                  </a:lnTo>
                  <a:lnTo>
                    <a:pt x="2055" y="1145"/>
                  </a:lnTo>
                  <a:lnTo>
                    <a:pt x="2055" y="1717"/>
                  </a:lnTo>
                  <a:lnTo>
                    <a:pt x="2055" y="1987"/>
                  </a:lnTo>
                  <a:lnTo>
                    <a:pt x="2088" y="2256"/>
                  </a:lnTo>
                  <a:lnTo>
                    <a:pt x="910" y="2222"/>
                  </a:lnTo>
                  <a:lnTo>
                    <a:pt x="506" y="2189"/>
                  </a:lnTo>
                  <a:lnTo>
                    <a:pt x="304" y="2222"/>
                  </a:lnTo>
                  <a:lnTo>
                    <a:pt x="203" y="2256"/>
                  </a:lnTo>
                  <a:lnTo>
                    <a:pt x="136" y="2323"/>
                  </a:lnTo>
                  <a:lnTo>
                    <a:pt x="203" y="2391"/>
                  </a:lnTo>
                  <a:lnTo>
                    <a:pt x="304" y="2458"/>
                  </a:lnTo>
                  <a:lnTo>
                    <a:pt x="506" y="2492"/>
                  </a:lnTo>
                  <a:lnTo>
                    <a:pt x="2257" y="2492"/>
                  </a:lnTo>
                  <a:lnTo>
                    <a:pt x="2290" y="2424"/>
                  </a:lnTo>
                  <a:lnTo>
                    <a:pt x="2290" y="2357"/>
                  </a:lnTo>
                  <a:lnTo>
                    <a:pt x="2290" y="2290"/>
                  </a:lnTo>
                  <a:lnTo>
                    <a:pt x="2290" y="2020"/>
                  </a:lnTo>
                  <a:lnTo>
                    <a:pt x="2290" y="1717"/>
                  </a:lnTo>
                  <a:lnTo>
                    <a:pt x="2290" y="1145"/>
                  </a:lnTo>
                  <a:lnTo>
                    <a:pt x="2290" y="707"/>
                  </a:lnTo>
                  <a:lnTo>
                    <a:pt x="2290" y="472"/>
                  </a:lnTo>
                  <a:lnTo>
                    <a:pt x="2257" y="236"/>
                  </a:lnTo>
                  <a:lnTo>
                    <a:pt x="2290" y="202"/>
                  </a:lnTo>
                  <a:lnTo>
                    <a:pt x="2290" y="135"/>
                  </a:lnTo>
                  <a:lnTo>
                    <a:pt x="2257" y="68"/>
                  </a:lnTo>
                  <a:lnTo>
                    <a:pt x="2189" y="34"/>
                  </a:lnTo>
                  <a:lnTo>
                    <a:pt x="944" y="34"/>
                  </a:lnTo>
                  <a:lnTo>
                    <a:pt x="472"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60" name="Google Shape;560;p12"/>
            <p:cNvSpPr/>
            <p:nvPr/>
          </p:nvSpPr>
          <p:spPr>
            <a:xfrm>
              <a:off x="5766100" y="2489675"/>
              <a:ext cx="19375" cy="20225"/>
            </a:xfrm>
            <a:custGeom>
              <a:rect b="b" l="l" r="r" t="t"/>
              <a:pathLst>
                <a:path extrusionOk="0" h="809" w="775">
                  <a:moveTo>
                    <a:pt x="337" y="202"/>
                  </a:moveTo>
                  <a:lnTo>
                    <a:pt x="337" y="236"/>
                  </a:lnTo>
                  <a:lnTo>
                    <a:pt x="405" y="269"/>
                  </a:lnTo>
                  <a:lnTo>
                    <a:pt x="539" y="269"/>
                  </a:lnTo>
                  <a:lnTo>
                    <a:pt x="573" y="438"/>
                  </a:lnTo>
                  <a:lnTo>
                    <a:pt x="539" y="505"/>
                  </a:lnTo>
                  <a:lnTo>
                    <a:pt x="506" y="572"/>
                  </a:lnTo>
                  <a:lnTo>
                    <a:pt x="438" y="606"/>
                  </a:lnTo>
                  <a:lnTo>
                    <a:pt x="371" y="640"/>
                  </a:lnTo>
                  <a:lnTo>
                    <a:pt x="304" y="606"/>
                  </a:lnTo>
                  <a:lnTo>
                    <a:pt x="236" y="572"/>
                  </a:lnTo>
                  <a:lnTo>
                    <a:pt x="203" y="505"/>
                  </a:lnTo>
                  <a:lnTo>
                    <a:pt x="203" y="438"/>
                  </a:lnTo>
                  <a:lnTo>
                    <a:pt x="236" y="269"/>
                  </a:lnTo>
                  <a:lnTo>
                    <a:pt x="337" y="202"/>
                  </a:lnTo>
                  <a:close/>
                  <a:moveTo>
                    <a:pt x="337" y="0"/>
                  </a:moveTo>
                  <a:lnTo>
                    <a:pt x="203" y="67"/>
                  </a:lnTo>
                  <a:lnTo>
                    <a:pt x="102" y="168"/>
                  </a:lnTo>
                  <a:lnTo>
                    <a:pt x="34" y="303"/>
                  </a:lnTo>
                  <a:lnTo>
                    <a:pt x="1" y="438"/>
                  </a:lnTo>
                  <a:lnTo>
                    <a:pt x="34" y="606"/>
                  </a:lnTo>
                  <a:lnTo>
                    <a:pt x="135" y="741"/>
                  </a:lnTo>
                  <a:lnTo>
                    <a:pt x="236" y="808"/>
                  </a:lnTo>
                  <a:lnTo>
                    <a:pt x="506" y="808"/>
                  </a:lnTo>
                  <a:lnTo>
                    <a:pt x="607" y="741"/>
                  </a:lnTo>
                  <a:lnTo>
                    <a:pt x="708" y="606"/>
                  </a:lnTo>
                  <a:lnTo>
                    <a:pt x="775" y="438"/>
                  </a:lnTo>
                  <a:lnTo>
                    <a:pt x="741" y="269"/>
                  </a:lnTo>
                  <a:lnTo>
                    <a:pt x="708" y="135"/>
                  </a:lnTo>
                  <a:lnTo>
                    <a:pt x="640" y="67"/>
                  </a:lnTo>
                  <a:lnTo>
                    <a:pt x="472"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61" name="Google Shape;561;p12"/>
            <p:cNvSpPr/>
            <p:nvPr/>
          </p:nvSpPr>
          <p:spPr>
            <a:xfrm>
              <a:off x="5729900" y="2607500"/>
              <a:ext cx="57275" cy="62325"/>
            </a:xfrm>
            <a:custGeom>
              <a:rect b="b" l="l" r="r" t="t"/>
              <a:pathLst>
                <a:path extrusionOk="0" h="2493" w="2291">
                  <a:moveTo>
                    <a:pt x="236" y="1"/>
                  </a:moveTo>
                  <a:lnTo>
                    <a:pt x="102" y="34"/>
                  </a:lnTo>
                  <a:lnTo>
                    <a:pt x="1" y="68"/>
                  </a:lnTo>
                  <a:lnTo>
                    <a:pt x="1" y="102"/>
                  </a:lnTo>
                  <a:lnTo>
                    <a:pt x="68" y="169"/>
                  </a:lnTo>
                  <a:lnTo>
                    <a:pt x="169" y="203"/>
                  </a:lnTo>
                  <a:lnTo>
                    <a:pt x="371" y="270"/>
                  </a:lnTo>
                  <a:lnTo>
                    <a:pt x="2088" y="270"/>
                  </a:lnTo>
                  <a:lnTo>
                    <a:pt x="2055" y="472"/>
                  </a:lnTo>
                  <a:lnTo>
                    <a:pt x="2055" y="708"/>
                  </a:lnTo>
                  <a:lnTo>
                    <a:pt x="2055" y="1145"/>
                  </a:lnTo>
                  <a:lnTo>
                    <a:pt x="2055" y="1718"/>
                  </a:lnTo>
                  <a:lnTo>
                    <a:pt x="2055" y="1987"/>
                  </a:lnTo>
                  <a:lnTo>
                    <a:pt x="2088" y="2256"/>
                  </a:lnTo>
                  <a:lnTo>
                    <a:pt x="910" y="2223"/>
                  </a:lnTo>
                  <a:lnTo>
                    <a:pt x="506" y="2189"/>
                  </a:lnTo>
                  <a:lnTo>
                    <a:pt x="304" y="2223"/>
                  </a:lnTo>
                  <a:lnTo>
                    <a:pt x="203" y="2256"/>
                  </a:lnTo>
                  <a:lnTo>
                    <a:pt x="135" y="2324"/>
                  </a:lnTo>
                  <a:lnTo>
                    <a:pt x="203" y="2391"/>
                  </a:lnTo>
                  <a:lnTo>
                    <a:pt x="304" y="2458"/>
                  </a:lnTo>
                  <a:lnTo>
                    <a:pt x="506" y="2492"/>
                  </a:lnTo>
                  <a:lnTo>
                    <a:pt x="2257" y="2492"/>
                  </a:lnTo>
                  <a:lnTo>
                    <a:pt x="2290" y="2425"/>
                  </a:lnTo>
                  <a:lnTo>
                    <a:pt x="2290" y="2357"/>
                  </a:lnTo>
                  <a:lnTo>
                    <a:pt x="2290" y="2290"/>
                  </a:lnTo>
                  <a:lnTo>
                    <a:pt x="2290" y="2021"/>
                  </a:lnTo>
                  <a:lnTo>
                    <a:pt x="2290" y="1718"/>
                  </a:lnTo>
                  <a:lnTo>
                    <a:pt x="2290" y="1145"/>
                  </a:lnTo>
                  <a:lnTo>
                    <a:pt x="2290" y="708"/>
                  </a:lnTo>
                  <a:lnTo>
                    <a:pt x="2290" y="472"/>
                  </a:lnTo>
                  <a:lnTo>
                    <a:pt x="2257" y="236"/>
                  </a:lnTo>
                  <a:lnTo>
                    <a:pt x="2290" y="203"/>
                  </a:lnTo>
                  <a:lnTo>
                    <a:pt x="2290" y="135"/>
                  </a:lnTo>
                  <a:lnTo>
                    <a:pt x="2257" y="68"/>
                  </a:lnTo>
                  <a:lnTo>
                    <a:pt x="2189" y="34"/>
                  </a:lnTo>
                  <a:lnTo>
                    <a:pt x="944" y="34"/>
                  </a:lnTo>
                  <a:lnTo>
                    <a:pt x="472"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62" name="Google Shape;562;p12"/>
            <p:cNvSpPr/>
            <p:nvPr/>
          </p:nvSpPr>
          <p:spPr>
            <a:xfrm>
              <a:off x="5784625" y="2559525"/>
              <a:ext cx="18525" cy="21900"/>
            </a:xfrm>
            <a:custGeom>
              <a:rect b="b" l="l" r="r" t="t"/>
              <a:pathLst>
                <a:path extrusionOk="0" h="876" w="741">
                  <a:moveTo>
                    <a:pt x="236" y="1"/>
                  </a:moveTo>
                  <a:lnTo>
                    <a:pt x="169" y="68"/>
                  </a:lnTo>
                  <a:lnTo>
                    <a:pt x="101" y="135"/>
                  </a:lnTo>
                  <a:lnTo>
                    <a:pt x="34" y="337"/>
                  </a:lnTo>
                  <a:lnTo>
                    <a:pt x="0" y="573"/>
                  </a:lnTo>
                  <a:lnTo>
                    <a:pt x="0" y="775"/>
                  </a:lnTo>
                  <a:lnTo>
                    <a:pt x="34" y="842"/>
                  </a:lnTo>
                  <a:lnTo>
                    <a:pt x="68" y="876"/>
                  </a:lnTo>
                  <a:lnTo>
                    <a:pt x="438" y="876"/>
                  </a:lnTo>
                  <a:lnTo>
                    <a:pt x="573" y="842"/>
                  </a:lnTo>
                  <a:lnTo>
                    <a:pt x="707" y="775"/>
                  </a:lnTo>
                  <a:lnTo>
                    <a:pt x="741" y="741"/>
                  </a:lnTo>
                  <a:lnTo>
                    <a:pt x="741" y="708"/>
                  </a:lnTo>
                  <a:lnTo>
                    <a:pt x="707" y="640"/>
                  </a:lnTo>
                  <a:lnTo>
                    <a:pt x="606" y="607"/>
                  </a:lnTo>
                  <a:lnTo>
                    <a:pt x="472" y="607"/>
                  </a:lnTo>
                  <a:lnTo>
                    <a:pt x="236" y="640"/>
                  </a:lnTo>
                  <a:lnTo>
                    <a:pt x="270" y="304"/>
                  </a:lnTo>
                  <a:lnTo>
                    <a:pt x="303" y="169"/>
                  </a:lnTo>
                  <a:lnTo>
                    <a:pt x="303" y="102"/>
                  </a:lnTo>
                  <a:lnTo>
                    <a:pt x="270" y="34"/>
                  </a:lnTo>
                  <a:lnTo>
                    <a:pt x="236"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63" name="Google Shape;563;p12"/>
            <p:cNvSpPr/>
            <p:nvPr/>
          </p:nvSpPr>
          <p:spPr>
            <a:xfrm>
              <a:off x="5745050" y="2467775"/>
              <a:ext cx="7600" cy="60625"/>
            </a:xfrm>
            <a:custGeom>
              <a:rect b="b" l="l" r="r" t="t"/>
              <a:pathLst>
                <a:path extrusionOk="0" h="2425" w="304">
                  <a:moveTo>
                    <a:pt x="102" y="1"/>
                  </a:moveTo>
                  <a:lnTo>
                    <a:pt x="68" y="34"/>
                  </a:lnTo>
                  <a:lnTo>
                    <a:pt x="34" y="304"/>
                  </a:lnTo>
                  <a:lnTo>
                    <a:pt x="1" y="573"/>
                  </a:lnTo>
                  <a:lnTo>
                    <a:pt x="34" y="1112"/>
                  </a:lnTo>
                  <a:lnTo>
                    <a:pt x="34" y="1751"/>
                  </a:lnTo>
                  <a:lnTo>
                    <a:pt x="68" y="2054"/>
                  </a:lnTo>
                  <a:lnTo>
                    <a:pt x="135" y="2357"/>
                  </a:lnTo>
                  <a:lnTo>
                    <a:pt x="169" y="2425"/>
                  </a:lnTo>
                  <a:lnTo>
                    <a:pt x="203" y="2425"/>
                  </a:lnTo>
                  <a:lnTo>
                    <a:pt x="237" y="2391"/>
                  </a:lnTo>
                  <a:lnTo>
                    <a:pt x="270" y="2357"/>
                  </a:lnTo>
                  <a:lnTo>
                    <a:pt x="304" y="2054"/>
                  </a:lnTo>
                  <a:lnTo>
                    <a:pt x="270" y="1718"/>
                  </a:lnTo>
                  <a:lnTo>
                    <a:pt x="237" y="1112"/>
                  </a:lnTo>
                  <a:lnTo>
                    <a:pt x="237" y="573"/>
                  </a:lnTo>
                  <a:lnTo>
                    <a:pt x="203" y="304"/>
                  </a:lnTo>
                  <a:lnTo>
                    <a:pt x="169" y="34"/>
                  </a:lnTo>
                  <a:lnTo>
                    <a:pt x="169"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64" name="Google Shape;564;p12"/>
            <p:cNvSpPr/>
            <p:nvPr/>
          </p:nvSpPr>
          <p:spPr>
            <a:xfrm>
              <a:off x="5757675" y="2535950"/>
              <a:ext cx="64850" cy="62325"/>
            </a:xfrm>
            <a:custGeom>
              <a:rect b="b" l="l" r="r" t="t"/>
              <a:pathLst>
                <a:path extrusionOk="0" h="2493" w="2594">
                  <a:moveTo>
                    <a:pt x="2391" y="1"/>
                  </a:moveTo>
                  <a:lnTo>
                    <a:pt x="2391" y="34"/>
                  </a:lnTo>
                  <a:lnTo>
                    <a:pt x="2391" y="102"/>
                  </a:lnTo>
                  <a:lnTo>
                    <a:pt x="2021" y="68"/>
                  </a:lnTo>
                  <a:lnTo>
                    <a:pt x="1651" y="68"/>
                  </a:lnTo>
                  <a:lnTo>
                    <a:pt x="910" y="102"/>
                  </a:lnTo>
                  <a:lnTo>
                    <a:pt x="506" y="68"/>
                  </a:lnTo>
                  <a:lnTo>
                    <a:pt x="304" y="68"/>
                  </a:lnTo>
                  <a:lnTo>
                    <a:pt x="203" y="102"/>
                  </a:lnTo>
                  <a:lnTo>
                    <a:pt x="136" y="169"/>
                  </a:lnTo>
                  <a:lnTo>
                    <a:pt x="102" y="135"/>
                  </a:lnTo>
                  <a:lnTo>
                    <a:pt x="68" y="135"/>
                  </a:lnTo>
                  <a:lnTo>
                    <a:pt x="35" y="405"/>
                  </a:lnTo>
                  <a:lnTo>
                    <a:pt x="1" y="640"/>
                  </a:lnTo>
                  <a:lnTo>
                    <a:pt x="35" y="1179"/>
                  </a:lnTo>
                  <a:lnTo>
                    <a:pt x="35" y="2391"/>
                  </a:lnTo>
                  <a:lnTo>
                    <a:pt x="68" y="2459"/>
                  </a:lnTo>
                  <a:lnTo>
                    <a:pt x="136" y="2492"/>
                  </a:lnTo>
                  <a:lnTo>
                    <a:pt x="203" y="2492"/>
                  </a:lnTo>
                  <a:lnTo>
                    <a:pt x="237" y="2459"/>
                  </a:lnTo>
                  <a:lnTo>
                    <a:pt x="506" y="2492"/>
                  </a:lnTo>
                  <a:lnTo>
                    <a:pt x="2122" y="2492"/>
                  </a:lnTo>
                  <a:lnTo>
                    <a:pt x="2257" y="2425"/>
                  </a:lnTo>
                  <a:lnTo>
                    <a:pt x="2324" y="2358"/>
                  </a:lnTo>
                  <a:lnTo>
                    <a:pt x="2223" y="2257"/>
                  </a:lnTo>
                  <a:lnTo>
                    <a:pt x="2088" y="2223"/>
                  </a:lnTo>
                  <a:lnTo>
                    <a:pt x="1954" y="2189"/>
                  </a:lnTo>
                  <a:lnTo>
                    <a:pt x="1819" y="2189"/>
                  </a:lnTo>
                  <a:lnTo>
                    <a:pt x="1213" y="2223"/>
                  </a:lnTo>
                  <a:lnTo>
                    <a:pt x="742" y="2189"/>
                  </a:lnTo>
                  <a:lnTo>
                    <a:pt x="472" y="2189"/>
                  </a:lnTo>
                  <a:lnTo>
                    <a:pt x="270" y="2223"/>
                  </a:lnTo>
                  <a:lnTo>
                    <a:pt x="237" y="1011"/>
                  </a:lnTo>
                  <a:lnTo>
                    <a:pt x="237" y="674"/>
                  </a:lnTo>
                  <a:lnTo>
                    <a:pt x="203" y="506"/>
                  </a:lnTo>
                  <a:lnTo>
                    <a:pt x="169" y="337"/>
                  </a:lnTo>
                  <a:lnTo>
                    <a:pt x="237" y="337"/>
                  </a:lnTo>
                  <a:lnTo>
                    <a:pt x="270" y="304"/>
                  </a:lnTo>
                  <a:lnTo>
                    <a:pt x="304" y="270"/>
                  </a:lnTo>
                  <a:lnTo>
                    <a:pt x="2122" y="270"/>
                  </a:lnTo>
                  <a:lnTo>
                    <a:pt x="2358" y="236"/>
                  </a:lnTo>
                  <a:lnTo>
                    <a:pt x="2358" y="674"/>
                  </a:lnTo>
                  <a:lnTo>
                    <a:pt x="2358" y="1112"/>
                  </a:lnTo>
                  <a:lnTo>
                    <a:pt x="2324" y="1718"/>
                  </a:lnTo>
                  <a:lnTo>
                    <a:pt x="2324" y="2055"/>
                  </a:lnTo>
                  <a:lnTo>
                    <a:pt x="2324" y="2358"/>
                  </a:lnTo>
                  <a:lnTo>
                    <a:pt x="2358" y="2425"/>
                  </a:lnTo>
                  <a:lnTo>
                    <a:pt x="2459" y="2425"/>
                  </a:lnTo>
                  <a:lnTo>
                    <a:pt x="2492" y="2391"/>
                  </a:lnTo>
                  <a:lnTo>
                    <a:pt x="2560" y="2055"/>
                  </a:lnTo>
                  <a:lnTo>
                    <a:pt x="2593" y="1752"/>
                  </a:lnTo>
                  <a:lnTo>
                    <a:pt x="2593" y="1112"/>
                  </a:lnTo>
                  <a:lnTo>
                    <a:pt x="2593" y="573"/>
                  </a:lnTo>
                  <a:lnTo>
                    <a:pt x="2560" y="304"/>
                  </a:lnTo>
                  <a:lnTo>
                    <a:pt x="2492" y="34"/>
                  </a:lnTo>
                  <a:lnTo>
                    <a:pt x="2459"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65" name="Google Shape;565;p12"/>
            <p:cNvSpPr/>
            <p:nvPr/>
          </p:nvSpPr>
          <p:spPr>
            <a:xfrm>
              <a:off x="5889000" y="2464425"/>
              <a:ext cx="63150" cy="68200"/>
            </a:xfrm>
            <a:custGeom>
              <a:rect b="b" l="l" r="r" t="t"/>
              <a:pathLst>
                <a:path extrusionOk="0" h="2728" w="2526">
                  <a:moveTo>
                    <a:pt x="202" y="168"/>
                  </a:moveTo>
                  <a:lnTo>
                    <a:pt x="741" y="236"/>
                  </a:lnTo>
                  <a:lnTo>
                    <a:pt x="1279" y="269"/>
                  </a:lnTo>
                  <a:lnTo>
                    <a:pt x="2357" y="236"/>
                  </a:lnTo>
                  <a:lnTo>
                    <a:pt x="2289" y="774"/>
                  </a:lnTo>
                  <a:lnTo>
                    <a:pt x="2256" y="1347"/>
                  </a:lnTo>
                  <a:lnTo>
                    <a:pt x="2256" y="1885"/>
                  </a:lnTo>
                  <a:lnTo>
                    <a:pt x="2289" y="2424"/>
                  </a:lnTo>
                  <a:lnTo>
                    <a:pt x="2289" y="2458"/>
                  </a:lnTo>
                  <a:lnTo>
                    <a:pt x="2256" y="2458"/>
                  </a:lnTo>
                  <a:lnTo>
                    <a:pt x="2020" y="2424"/>
                  </a:lnTo>
                  <a:lnTo>
                    <a:pt x="808" y="2424"/>
                  </a:lnTo>
                  <a:lnTo>
                    <a:pt x="303" y="2390"/>
                  </a:lnTo>
                  <a:lnTo>
                    <a:pt x="236" y="1279"/>
                  </a:lnTo>
                  <a:lnTo>
                    <a:pt x="202" y="168"/>
                  </a:lnTo>
                  <a:close/>
                  <a:moveTo>
                    <a:pt x="741" y="0"/>
                  </a:moveTo>
                  <a:lnTo>
                    <a:pt x="168" y="34"/>
                  </a:lnTo>
                  <a:lnTo>
                    <a:pt x="135" y="34"/>
                  </a:lnTo>
                  <a:lnTo>
                    <a:pt x="101" y="101"/>
                  </a:lnTo>
                  <a:lnTo>
                    <a:pt x="67" y="101"/>
                  </a:lnTo>
                  <a:lnTo>
                    <a:pt x="34" y="168"/>
                  </a:lnTo>
                  <a:lnTo>
                    <a:pt x="0" y="774"/>
                  </a:lnTo>
                  <a:lnTo>
                    <a:pt x="0" y="1414"/>
                  </a:lnTo>
                  <a:lnTo>
                    <a:pt x="34" y="2020"/>
                  </a:lnTo>
                  <a:lnTo>
                    <a:pt x="101" y="2660"/>
                  </a:lnTo>
                  <a:lnTo>
                    <a:pt x="135" y="2693"/>
                  </a:lnTo>
                  <a:lnTo>
                    <a:pt x="168"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0" y="2525"/>
                  </a:lnTo>
                  <a:lnTo>
                    <a:pt x="2458" y="2491"/>
                  </a:lnTo>
                  <a:lnTo>
                    <a:pt x="2458" y="2424"/>
                  </a:lnTo>
                  <a:lnTo>
                    <a:pt x="2491" y="1885"/>
                  </a:lnTo>
                  <a:lnTo>
                    <a:pt x="2525" y="1313"/>
                  </a:lnTo>
                  <a:lnTo>
                    <a:pt x="2491" y="774"/>
                  </a:lnTo>
                  <a:lnTo>
                    <a:pt x="2458" y="202"/>
                  </a:lnTo>
                  <a:lnTo>
                    <a:pt x="2491" y="168"/>
                  </a:lnTo>
                  <a:lnTo>
                    <a:pt x="2491" y="101"/>
                  </a:lnTo>
                  <a:lnTo>
                    <a:pt x="2458" y="34"/>
                  </a:lnTo>
                  <a:lnTo>
                    <a:pt x="1852" y="34"/>
                  </a:lnTo>
                  <a:lnTo>
                    <a:pt x="1279"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66" name="Google Shape;566;p12"/>
            <p:cNvSpPr/>
            <p:nvPr/>
          </p:nvSpPr>
          <p:spPr>
            <a:xfrm>
              <a:off x="5830900" y="2536800"/>
              <a:ext cx="58125" cy="62300"/>
            </a:xfrm>
            <a:custGeom>
              <a:rect b="b" l="l" r="r" t="t"/>
              <a:pathLst>
                <a:path extrusionOk="0" h="2492" w="2325">
                  <a:moveTo>
                    <a:pt x="1853" y="0"/>
                  </a:moveTo>
                  <a:lnTo>
                    <a:pt x="1381" y="34"/>
                  </a:lnTo>
                  <a:lnTo>
                    <a:pt x="136" y="34"/>
                  </a:lnTo>
                  <a:lnTo>
                    <a:pt x="68" y="68"/>
                  </a:lnTo>
                  <a:lnTo>
                    <a:pt x="35" y="135"/>
                  </a:lnTo>
                  <a:lnTo>
                    <a:pt x="35" y="202"/>
                  </a:lnTo>
                  <a:lnTo>
                    <a:pt x="68" y="236"/>
                  </a:lnTo>
                  <a:lnTo>
                    <a:pt x="35" y="472"/>
                  </a:lnTo>
                  <a:lnTo>
                    <a:pt x="35" y="708"/>
                  </a:lnTo>
                  <a:lnTo>
                    <a:pt x="35" y="1145"/>
                  </a:lnTo>
                  <a:lnTo>
                    <a:pt x="1" y="1718"/>
                  </a:lnTo>
                  <a:lnTo>
                    <a:pt x="35" y="2021"/>
                  </a:lnTo>
                  <a:lnTo>
                    <a:pt x="35" y="2290"/>
                  </a:lnTo>
                  <a:lnTo>
                    <a:pt x="35" y="2357"/>
                  </a:lnTo>
                  <a:lnTo>
                    <a:pt x="35" y="2425"/>
                  </a:lnTo>
                  <a:lnTo>
                    <a:pt x="68" y="2492"/>
                  </a:lnTo>
                  <a:lnTo>
                    <a:pt x="1819" y="2492"/>
                  </a:lnTo>
                  <a:lnTo>
                    <a:pt x="2021" y="2458"/>
                  </a:lnTo>
                  <a:lnTo>
                    <a:pt x="2122" y="2391"/>
                  </a:lnTo>
                  <a:lnTo>
                    <a:pt x="2189" y="2324"/>
                  </a:lnTo>
                  <a:lnTo>
                    <a:pt x="2122" y="2256"/>
                  </a:lnTo>
                  <a:lnTo>
                    <a:pt x="2021" y="2223"/>
                  </a:lnTo>
                  <a:lnTo>
                    <a:pt x="1819" y="2189"/>
                  </a:lnTo>
                  <a:lnTo>
                    <a:pt x="1415" y="2223"/>
                  </a:lnTo>
                  <a:lnTo>
                    <a:pt x="237" y="2256"/>
                  </a:lnTo>
                  <a:lnTo>
                    <a:pt x="270" y="1987"/>
                  </a:lnTo>
                  <a:lnTo>
                    <a:pt x="270" y="1718"/>
                  </a:lnTo>
                  <a:lnTo>
                    <a:pt x="270" y="1145"/>
                  </a:lnTo>
                  <a:lnTo>
                    <a:pt x="270" y="708"/>
                  </a:lnTo>
                  <a:lnTo>
                    <a:pt x="270" y="472"/>
                  </a:lnTo>
                  <a:lnTo>
                    <a:pt x="237" y="270"/>
                  </a:lnTo>
                  <a:lnTo>
                    <a:pt x="1954" y="270"/>
                  </a:lnTo>
                  <a:lnTo>
                    <a:pt x="2156" y="202"/>
                  </a:lnTo>
                  <a:lnTo>
                    <a:pt x="2223" y="169"/>
                  </a:lnTo>
                  <a:lnTo>
                    <a:pt x="2324" y="101"/>
                  </a:lnTo>
                  <a:lnTo>
                    <a:pt x="2324" y="68"/>
                  </a:lnTo>
                  <a:lnTo>
                    <a:pt x="2223" y="34"/>
                  </a:lnTo>
                  <a:lnTo>
                    <a:pt x="2088"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67" name="Google Shape;567;p12"/>
            <p:cNvSpPr/>
            <p:nvPr/>
          </p:nvSpPr>
          <p:spPr>
            <a:xfrm>
              <a:off x="5835950" y="2487975"/>
              <a:ext cx="22750" cy="18550"/>
            </a:xfrm>
            <a:custGeom>
              <a:rect b="b" l="l" r="r" t="t"/>
              <a:pathLst>
                <a:path extrusionOk="0" h="742" w="910">
                  <a:moveTo>
                    <a:pt x="506" y="169"/>
                  </a:moveTo>
                  <a:lnTo>
                    <a:pt x="641" y="203"/>
                  </a:lnTo>
                  <a:lnTo>
                    <a:pt x="742" y="236"/>
                  </a:lnTo>
                  <a:lnTo>
                    <a:pt x="674" y="337"/>
                  </a:lnTo>
                  <a:lnTo>
                    <a:pt x="540" y="405"/>
                  </a:lnTo>
                  <a:lnTo>
                    <a:pt x="270" y="405"/>
                  </a:lnTo>
                  <a:lnTo>
                    <a:pt x="270" y="203"/>
                  </a:lnTo>
                  <a:lnTo>
                    <a:pt x="371" y="203"/>
                  </a:lnTo>
                  <a:lnTo>
                    <a:pt x="506" y="169"/>
                  </a:lnTo>
                  <a:close/>
                  <a:moveTo>
                    <a:pt x="506" y="1"/>
                  </a:moveTo>
                  <a:lnTo>
                    <a:pt x="371" y="34"/>
                  </a:lnTo>
                  <a:lnTo>
                    <a:pt x="270" y="102"/>
                  </a:lnTo>
                  <a:lnTo>
                    <a:pt x="203" y="68"/>
                  </a:lnTo>
                  <a:lnTo>
                    <a:pt x="169" y="68"/>
                  </a:lnTo>
                  <a:lnTo>
                    <a:pt x="136" y="102"/>
                  </a:lnTo>
                  <a:lnTo>
                    <a:pt x="102" y="236"/>
                  </a:lnTo>
                  <a:lnTo>
                    <a:pt x="102" y="371"/>
                  </a:lnTo>
                  <a:lnTo>
                    <a:pt x="35" y="405"/>
                  </a:lnTo>
                  <a:lnTo>
                    <a:pt x="1" y="438"/>
                  </a:lnTo>
                  <a:lnTo>
                    <a:pt x="1" y="506"/>
                  </a:lnTo>
                  <a:lnTo>
                    <a:pt x="68" y="539"/>
                  </a:lnTo>
                  <a:lnTo>
                    <a:pt x="68" y="573"/>
                  </a:lnTo>
                  <a:lnTo>
                    <a:pt x="102" y="640"/>
                  </a:lnTo>
                  <a:lnTo>
                    <a:pt x="102" y="708"/>
                  </a:lnTo>
                  <a:lnTo>
                    <a:pt x="169" y="741"/>
                  </a:lnTo>
                  <a:lnTo>
                    <a:pt x="203" y="741"/>
                  </a:lnTo>
                  <a:lnTo>
                    <a:pt x="237" y="708"/>
                  </a:lnTo>
                  <a:lnTo>
                    <a:pt x="270" y="674"/>
                  </a:lnTo>
                  <a:lnTo>
                    <a:pt x="270" y="640"/>
                  </a:lnTo>
                  <a:lnTo>
                    <a:pt x="270" y="573"/>
                  </a:lnTo>
                  <a:lnTo>
                    <a:pt x="506" y="573"/>
                  </a:lnTo>
                  <a:lnTo>
                    <a:pt x="674" y="539"/>
                  </a:lnTo>
                  <a:lnTo>
                    <a:pt x="775" y="472"/>
                  </a:lnTo>
                  <a:lnTo>
                    <a:pt x="843" y="405"/>
                  </a:lnTo>
                  <a:lnTo>
                    <a:pt x="910" y="304"/>
                  </a:lnTo>
                  <a:lnTo>
                    <a:pt x="910" y="203"/>
                  </a:lnTo>
                  <a:lnTo>
                    <a:pt x="910" y="169"/>
                  </a:lnTo>
                  <a:lnTo>
                    <a:pt x="876" y="135"/>
                  </a:lnTo>
                  <a:lnTo>
                    <a:pt x="708" y="34"/>
                  </a:lnTo>
                  <a:lnTo>
                    <a:pt x="506"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68" name="Google Shape;568;p12"/>
            <p:cNvSpPr/>
            <p:nvPr/>
          </p:nvSpPr>
          <p:spPr>
            <a:xfrm>
              <a:off x="5816600" y="2465250"/>
              <a:ext cx="64850" cy="62325"/>
            </a:xfrm>
            <a:custGeom>
              <a:rect b="b" l="l" r="r" t="t"/>
              <a:pathLst>
                <a:path extrusionOk="0" h="2493" w="2594">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69" name="Google Shape;569;p12"/>
            <p:cNvSpPr/>
            <p:nvPr/>
          </p:nvSpPr>
          <p:spPr>
            <a:xfrm>
              <a:off x="5979900" y="2689150"/>
              <a:ext cx="22750" cy="15175"/>
            </a:xfrm>
            <a:custGeom>
              <a:rect b="b" l="l" r="r" t="t"/>
              <a:pathLst>
                <a:path extrusionOk="0" h="607" w="910">
                  <a:moveTo>
                    <a:pt x="438" y="0"/>
                  </a:moveTo>
                  <a:lnTo>
                    <a:pt x="303" y="68"/>
                  </a:lnTo>
                  <a:lnTo>
                    <a:pt x="202" y="202"/>
                  </a:lnTo>
                  <a:lnTo>
                    <a:pt x="101" y="303"/>
                  </a:lnTo>
                  <a:lnTo>
                    <a:pt x="34" y="371"/>
                  </a:lnTo>
                  <a:lnTo>
                    <a:pt x="0" y="438"/>
                  </a:lnTo>
                  <a:lnTo>
                    <a:pt x="34" y="472"/>
                  </a:lnTo>
                  <a:lnTo>
                    <a:pt x="68" y="505"/>
                  </a:lnTo>
                  <a:lnTo>
                    <a:pt x="202" y="472"/>
                  </a:lnTo>
                  <a:lnTo>
                    <a:pt x="303" y="371"/>
                  </a:lnTo>
                  <a:lnTo>
                    <a:pt x="472" y="236"/>
                  </a:lnTo>
                  <a:lnTo>
                    <a:pt x="606" y="404"/>
                  </a:lnTo>
                  <a:lnTo>
                    <a:pt x="775" y="573"/>
                  </a:lnTo>
                  <a:lnTo>
                    <a:pt x="808" y="606"/>
                  </a:lnTo>
                  <a:lnTo>
                    <a:pt x="876" y="573"/>
                  </a:lnTo>
                  <a:lnTo>
                    <a:pt x="909" y="539"/>
                  </a:lnTo>
                  <a:lnTo>
                    <a:pt x="876" y="472"/>
                  </a:lnTo>
                  <a:lnTo>
                    <a:pt x="741" y="303"/>
                  </a:lnTo>
                  <a:lnTo>
                    <a:pt x="573" y="135"/>
                  </a:lnTo>
                  <a:lnTo>
                    <a:pt x="573" y="101"/>
                  </a:lnTo>
                  <a:lnTo>
                    <a:pt x="539" y="34"/>
                  </a:lnTo>
                  <a:lnTo>
                    <a:pt x="505"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70" name="Google Shape;570;p12"/>
            <p:cNvSpPr/>
            <p:nvPr/>
          </p:nvSpPr>
          <p:spPr>
            <a:xfrm>
              <a:off x="6049750" y="2427375"/>
              <a:ext cx="28650" cy="20225"/>
            </a:xfrm>
            <a:custGeom>
              <a:rect b="b" l="l" r="r" t="t"/>
              <a:pathLst>
                <a:path extrusionOk="0" h="809" w="1146">
                  <a:moveTo>
                    <a:pt x="304" y="1"/>
                  </a:moveTo>
                  <a:lnTo>
                    <a:pt x="203" y="68"/>
                  </a:lnTo>
                  <a:lnTo>
                    <a:pt x="135" y="169"/>
                  </a:lnTo>
                  <a:lnTo>
                    <a:pt x="68" y="270"/>
                  </a:lnTo>
                  <a:lnTo>
                    <a:pt x="1" y="405"/>
                  </a:lnTo>
                  <a:lnTo>
                    <a:pt x="1" y="472"/>
                  </a:lnTo>
                  <a:lnTo>
                    <a:pt x="34" y="506"/>
                  </a:lnTo>
                  <a:lnTo>
                    <a:pt x="371" y="775"/>
                  </a:lnTo>
                  <a:lnTo>
                    <a:pt x="438" y="809"/>
                  </a:lnTo>
                  <a:lnTo>
                    <a:pt x="506" y="775"/>
                  </a:lnTo>
                  <a:lnTo>
                    <a:pt x="539" y="708"/>
                  </a:lnTo>
                  <a:lnTo>
                    <a:pt x="539" y="674"/>
                  </a:lnTo>
                  <a:lnTo>
                    <a:pt x="506" y="640"/>
                  </a:lnTo>
                  <a:lnTo>
                    <a:pt x="304" y="472"/>
                  </a:lnTo>
                  <a:lnTo>
                    <a:pt x="674" y="438"/>
                  </a:lnTo>
                  <a:lnTo>
                    <a:pt x="1044" y="405"/>
                  </a:lnTo>
                  <a:lnTo>
                    <a:pt x="1112" y="371"/>
                  </a:lnTo>
                  <a:lnTo>
                    <a:pt x="1145" y="304"/>
                  </a:lnTo>
                  <a:lnTo>
                    <a:pt x="1112" y="236"/>
                  </a:lnTo>
                  <a:lnTo>
                    <a:pt x="1044" y="203"/>
                  </a:lnTo>
                  <a:lnTo>
                    <a:pt x="674" y="236"/>
                  </a:lnTo>
                  <a:lnTo>
                    <a:pt x="304" y="304"/>
                  </a:lnTo>
                  <a:lnTo>
                    <a:pt x="438" y="135"/>
                  </a:lnTo>
                  <a:lnTo>
                    <a:pt x="438" y="102"/>
                  </a:lnTo>
                  <a:lnTo>
                    <a:pt x="438" y="34"/>
                  </a:lnTo>
                  <a:lnTo>
                    <a:pt x="371"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71" name="Google Shape;571;p12"/>
            <p:cNvSpPr/>
            <p:nvPr/>
          </p:nvSpPr>
          <p:spPr>
            <a:xfrm>
              <a:off x="5938650" y="2604125"/>
              <a:ext cx="155750" cy="69900"/>
            </a:xfrm>
            <a:custGeom>
              <a:rect b="b" l="l" r="r" t="t"/>
              <a:pathLst>
                <a:path extrusionOk="0" h="2796" w="6230">
                  <a:moveTo>
                    <a:pt x="3839" y="1"/>
                  </a:moveTo>
                  <a:lnTo>
                    <a:pt x="1953" y="35"/>
                  </a:lnTo>
                  <a:lnTo>
                    <a:pt x="1011" y="35"/>
                  </a:lnTo>
                  <a:lnTo>
                    <a:pt x="539" y="102"/>
                  </a:lnTo>
                  <a:lnTo>
                    <a:pt x="101" y="203"/>
                  </a:lnTo>
                  <a:lnTo>
                    <a:pt x="68" y="237"/>
                  </a:lnTo>
                  <a:lnTo>
                    <a:pt x="101" y="270"/>
                  </a:lnTo>
                  <a:lnTo>
                    <a:pt x="135" y="270"/>
                  </a:lnTo>
                  <a:lnTo>
                    <a:pt x="34" y="506"/>
                  </a:lnTo>
                  <a:lnTo>
                    <a:pt x="0" y="775"/>
                  </a:lnTo>
                  <a:lnTo>
                    <a:pt x="0" y="1314"/>
                  </a:lnTo>
                  <a:lnTo>
                    <a:pt x="34" y="1954"/>
                  </a:lnTo>
                  <a:lnTo>
                    <a:pt x="135" y="2593"/>
                  </a:lnTo>
                  <a:lnTo>
                    <a:pt x="169" y="2627"/>
                  </a:lnTo>
                  <a:lnTo>
                    <a:pt x="202" y="2661"/>
                  </a:lnTo>
                  <a:lnTo>
                    <a:pt x="303" y="2661"/>
                  </a:lnTo>
                  <a:lnTo>
                    <a:pt x="977" y="2762"/>
                  </a:lnTo>
                  <a:lnTo>
                    <a:pt x="1684" y="2795"/>
                  </a:lnTo>
                  <a:lnTo>
                    <a:pt x="2391" y="2762"/>
                  </a:lnTo>
                  <a:lnTo>
                    <a:pt x="3098" y="2728"/>
                  </a:lnTo>
                  <a:lnTo>
                    <a:pt x="4478" y="2661"/>
                  </a:lnTo>
                  <a:lnTo>
                    <a:pt x="5185" y="2627"/>
                  </a:lnTo>
                  <a:lnTo>
                    <a:pt x="5892" y="2661"/>
                  </a:lnTo>
                  <a:lnTo>
                    <a:pt x="5926" y="2728"/>
                  </a:lnTo>
                  <a:lnTo>
                    <a:pt x="6027" y="2728"/>
                  </a:lnTo>
                  <a:lnTo>
                    <a:pt x="6094" y="2694"/>
                  </a:lnTo>
                  <a:lnTo>
                    <a:pt x="6128" y="2627"/>
                  </a:lnTo>
                  <a:lnTo>
                    <a:pt x="6195" y="1348"/>
                  </a:lnTo>
                  <a:lnTo>
                    <a:pt x="6229" y="708"/>
                  </a:lnTo>
                  <a:lnTo>
                    <a:pt x="6229" y="405"/>
                  </a:lnTo>
                  <a:lnTo>
                    <a:pt x="6195" y="102"/>
                  </a:lnTo>
                  <a:lnTo>
                    <a:pt x="6162" y="68"/>
                  </a:lnTo>
                  <a:lnTo>
                    <a:pt x="6128" y="35"/>
                  </a:lnTo>
                  <a:lnTo>
                    <a:pt x="6094" y="68"/>
                  </a:lnTo>
                  <a:lnTo>
                    <a:pt x="6061" y="102"/>
                  </a:lnTo>
                  <a:lnTo>
                    <a:pt x="5960" y="641"/>
                  </a:lnTo>
                  <a:lnTo>
                    <a:pt x="5926" y="1247"/>
                  </a:lnTo>
                  <a:lnTo>
                    <a:pt x="5892" y="2425"/>
                  </a:lnTo>
                  <a:lnTo>
                    <a:pt x="5185" y="2391"/>
                  </a:lnTo>
                  <a:lnTo>
                    <a:pt x="4512" y="2391"/>
                  </a:lnTo>
                  <a:lnTo>
                    <a:pt x="3132" y="2459"/>
                  </a:lnTo>
                  <a:lnTo>
                    <a:pt x="1751" y="2526"/>
                  </a:lnTo>
                  <a:lnTo>
                    <a:pt x="1044" y="2560"/>
                  </a:lnTo>
                  <a:lnTo>
                    <a:pt x="371" y="2526"/>
                  </a:lnTo>
                  <a:lnTo>
                    <a:pt x="270" y="1920"/>
                  </a:lnTo>
                  <a:lnTo>
                    <a:pt x="236" y="1314"/>
                  </a:lnTo>
                  <a:lnTo>
                    <a:pt x="236" y="775"/>
                  </a:lnTo>
                  <a:lnTo>
                    <a:pt x="236" y="506"/>
                  </a:lnTo>
                  <a:lnTo>
                    <a:pt x="169" y="270"/>
                  </a:lnTo>
                  <a:lnTo>
                    <a:pt x="505" y="304"/>
                  </a:lnTo>
                  <a:lnTo>
                    <a:pt x="1482" y="304"/>
                  </a:lnTo>
                  <a:lnTo>
                    <a:pt x="2122" y="270"/>
                  </a:lnTo>
                  <a:lnTo>
                    <a:pt x="2761" y="237"/>
                  </a:lnTo>
                  <a:lnTo>
                    <a:pt x="4108" y="203"/>
                  </a:lnTo>
                  <a:lnTo>
                    <a:pt x="5354" y="203"/>
                  </a:lnTo>
                  <a:lnTo>
                    <a:pt x="5623" y="237"/>
                  </a:lnTo>
                  <a:lnTo>
                    <a:pt x="5724" y="237"/>
                  </a:lnTo>
                  <a:lnTo>
                    <a:pt x="5791" y="270"/>
                  </a:lnTo>
                  <a:lnTo>
                    <a:pt x="5859" y="304"/>
                  </a:lnTo>
                  <a:lnTo>
                    <a:pt x="5892" y="304"/>
                  </a:lnTo>
                  <a:lnTo>
                    <a:pt x="5960" y="270"/>
                  </a:lnTo>
                  <a:lnTo>
                    <a:pt x="5960" y="203"/>
                  </a:lnTo>
                  <a:lnTo>
                    <a:pt x="5926" y="102"/>
                  </a:lnTo>
                  <a:lnTo>
                    <a:pt x="5859" y="68"/>
                  </a:lnTo>
                  <a:lnTo>
                    <a:pt x="5791" y="35"/>
                  </a:lnTo>
                  <a:lnTo>
                    <a:pt x="5690"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72" name="Google Shape;572;p12"/>
            <p:cNvSpPr/>
            <p:nvPr/>
          </p:nvSpPr>
          <p:spPr>
            <a:xfrm>
              <a:off x="5744225" y="2620125"/>
              <a:ext cx="22750" cy="13500"/>
            </a:xfrm>
            <a:custGeom>
              <a:rect b="b" l="l" r="r" t="t"/>
              <a:pathLst>
                <a:path extrusionOk="0" h="540" w="910">
                  <a:moveTo>
                    <a:pt x="741" y="1"/>
                  </a:moveTo>
                  <a:lnTo>
                    <a:pt x="573" y="34"/>
                  </a:lnTo>
                  <a:lnTo>
                    <a:pt x="404" y="102"/>
                  </a:lnTo>
                  <a:lnTo>
                    <a:pt x="67" y="236"/>
                  </a:lnTo>
                  <a:lnTo>
                    <a:pt x="34" y="270"/>
                  </a:lnTo>
                  <a:lnTo>
                    <a:pt x="0" y="337"/>
                  </a:lnTo>
                  <a:lnTo>
                    <a:pt x="34" y="405"/>
                  </a:lnTo>
                  <a:lnTo>
                    <a:pt x="67" y="438"/>
                  </a:lnTo>
                  <a:lnTo>
                    <a:pt x="775" y="539"/>
                  </a:lnTo>
                  <a:lnTo>
                    <a:pt x="842" y="539"/>
                  </a:lnTo>
                  <a:lnTo>
                    <a:pt x="876" y="506"/>
                  </a:lnTo>
                  <a:lnTo>
                    <a:pt x="909" y="472"/>
                  </a:lnTo>
                  <a:lnTo>
                    <a:pt x="909" y="438"/>
                  </a:lnTo>
                  <a:lnTo>
                    <a:pt x="876" y="371"/>
                  </a:lnTo>
                  <a:lnTo>
                    <a:pt x="842" y="337"/>
                  </a:lnTo>
                  <a:lnTo>
                    <a:pt x="505" y="270"/>
                  </a:lnTo>
                  <a:lnTo>
                    <a:pt x="674" y="203"/>
                  </a:lnTo>
                  <a:lnTo>
                    <a:pt x="775" y="102"/>
                  </a:lnTo>
                  <a:lnTo>
                    <a:pt x="808" y="34"/>
                  </a:lnTo>
                  <a:lnTo>
                    <a:pt x="741"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73" name="Google Shape;573;p12"/>
            <p:cNvSpPr/>
            <p:nvPr/>
          </p:nvSpPr>
          <p:spPr>
            <a:xfrm>
              <a:off x="6030400" y="2712725"/>
              <a:ext cx="64000" cy="41250"/>
            </a:xfrm>
            <a:custGeom>
              <a:rect b="b" l="l" r="r" t="t"/>
              <a:pathLst>
                <a:path extrusionOk="0" h="1650" w="2560">
                  <a:moveTo>
                    <a:pt x="371" y="0"/>
                  </a:moveTo>
                  <a:lnTo>
                    <a:pt x="34" y="67"/>
                  </a:lnTo>
                  <a:lnTo>
                    <a:pt x="0" y="101"/>
                  </a:lnTo>
                  <a:lnTo>
                    <a:pt x="0" y="135"/>
                  </a:lnTo>
                  <a:lnTo>
                    <a:pt x="0" y="168"/>
                  </a:lnTo>
                  <a:lnTo>
                    <a:pt x="68" y="202"/>
                  </a:lnTo>
                  <a:lnTo>
                    <a:pt x="707" y="236"/>
                  </a:lnTo>
                  <a:lnTo>
                    <a:pt x="1347" y="236"/>
                  </a:lnTo>
                  <a:lnTo>
                    <a:pt x="1818" y="269"/>
                  </a:lnTo>
                  <a:lnTo>
                    <a:pt x="2323" y="269"/>
                  </a:lnTo>
                  <a:lnTo>
                    <a:pt x="2391" y="539"/>
                  </a:lnTo>
                  <a:lnTo>
                    <a:pt x="2391" y="842"/>
                  </a:lnTo>
                  <a:lnTo>
                    <a:pt x="2357" y="1414"/>
                  </a:lnTo>
                  <a:lnTo>
                    <a:pt x="404" y="1414"/>
                  </a:lnTo>
                  <a:lnTo>
                    <a:pt x="169" y="1481"/>
                  </a:lnTo>
                  <a:lnTo>
                    <a:pt x="135" y="1515"/>
                  </a:lnTo>
                  <a:lnTo>
                    <a:pt x="169" y="1549"/>
                  </a:lnTo>
                  <a:lnTo>
                    <a:pt x="404" y="1616"/>
                  </a:lnTo>
                  <a:lnTo>
                    <a:pt x="1212" y="1616"/>
                  </a:lnTo>
                  <a:lnTo>
                    <a:pt x="2458" y="1650"/>
                  </a:lnTo>
                  <a:lnTo>
                    <a:pt x="2525" y="1616"/>
                  </a:lnTo>
                  <a:lnTo>
                    <a:pt x="2559" y="1549"/>
                  </a:lnTo>
                  <a:lnTo>
                    <a:pt x="2559" y="1212"/>
                  </a:lnTo>
                  <a:lnTo>
                    <a:pt x="2525" y="875"/>
                  </a:lnTo>
                  <a:lnTo>
                    <a:pt x="2391" y="236"/>
                  </a:lnTo>
                  <a:lnTo>
                    <a:pt x="2458" y="236"/>
                  </a:lnTo>
                  <a:lnTo>
                    <a:pt x="2492" y="168"/>
                  </a:lnTo>
                  <a:lnTo>
                    <a:pt x="2458" y="135"/>
                  </a:lnTo>
                  <a:lnTo>
                    <a:pt x="2424" y="101"/>
                  </a:lnTo>
                  <a:lnTo>
                    <a:pt x="2357" y="101"/>
                  </a:lnTo>
                  <a:lnTo>
                    <a:pt x="2357" y="34"/>
                  </a:lnTo>
                  <a:lnTo>
                    <a:pt x="2323" y="0"/>
                  </a:lnTo>
                  <a:lnTo>
                    <a:pt x="2290" y="0"/>
                  </a:lnTo>
                  <a:lnTo>
                    <a:pt x="2290" y="34"/>
                  </a:lnTo>
                  <a:lnTo>
                    <a:pt x="2290" y="67"/>
                  </a:lnTo>
                  <a:lnTo>
                    <a:pt x="2054" y="34"/>
                  </a:lnTo>
                  <a:lnTo>
                    <a:pt x="1818"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74" name="Google Shape;574;p12"/>
            <p:cNvSpPr/>
            <p:nvPr/>
          </p:nvSpPr>
          <p:spPr>
            <a:xfrm>
              <a:off x="5958000" y="2678200"/>
              <a:ext cx="62325" cy="74950"/>
            </a:xfrm>
            <a:custGeom>
              <a:rect b="b" l="l" r="r" t="t"/>
              <a:pathLst>
                <a:path extrusionOk="0" h="2998" w="2493">
                  <a:moveTo>
                    <a:pt x="270" y="1482"/>
                  </a:moveTo>
                  <a:lnTo>
                    <a:pt x="506" y="1549"/>
                  </a:lnTo>
                  <a:lnTo>
                    <a:pt x="708" y="1583"/>
                  </a:lnTo>
                  <a:lnTo>
                    <a:pt x="1179" y="1617"/>
                  </a:lnTo>
                  <a:lnTo>
                    <a:pt x="1718" y="1650"/>
                  </a:lnTo>
                  <a:lnTo>
                    <a:pt x="1987" y="1650"/>
                  </a:lnTo>
                  <a:lnTo>
                    <a:pt x="2257" y="1617"/>
                  </a:lnTo>
                  <a:lnTo>
                    <a:pt x="2257" y="2155"/>
                  </a:lnTo>
                  <a:lnTo>
                    <a:pt x="2257" y="2391"/>
                  </a:lnTo>
                  <a:lnTo>
                    <a:pt x="2257" y="2660"/>
                  </a:lnTo>
                  <a:lnTo>
                    <a:pt x="1785" y="2660"/>
                  </a:lnTo>
                  <a:lnTo>
                    <a:pt x="1348" y="2694"/>
                  </a:lnTo>
                  <a:lnTo>
                    <a:pt x="809" y="2728"/>
                  </a:lnTo>
                  <a:lnTo>
                    <a:pt x="540" y="2761"/>
                  </a:lnTo>
                  <a:lnTo>
                    <a:pt x="304" y="2795"/>
                  </a:lnTo>
                  <a:lnTo>
                    <a:pt x="278" y="2821"/>
                  </a:lnTo>
                  <a:lnTo>
                    <a:pt x="278" y="2821"/>
                  </a:lnTo>
                  <a:lnTo>
                    <a:pt x="304" y="2559"/>
                  </a:lnTo>
                  <a:lnTo>
                    <a:pt x="304" y="2189"/>
                  </a:lnTo>
                  <a:lnTo>
                    <a:pt x="270" y="1482"/>
                  </a:lnTo>
                  <a:close/>
                  <a:moveTo>
                    <a:pt x="1718" y="1"/>
                  </a:moveTo>
                  <a:lnTo>
                    <a:pt x="1146" y="34"/>
                  </a:lnTo>
                  <a:lnTo>
                    <a:pt x="674" y="68"/>
                  </a:lnTo>
                  <a:lnTo>
                    <a:pt x="203" y="135"/>
                  </a:lnTo>
                  <a:lnTo>
                    <a:pt x="169" y="68"/>
                  </a:lnTo>
                  <a:lnTo>
                    <a:pt x="136" y="68"/>
                  </a:lnTo>
                  <a:lnTo>
                    <a:pt x="35" y="405"/>
                  </a:lnTo>
                  <a:lnTo>
                    <a:pt x="35" y="708"/>
                  </a:lnTo>
                  <a:lnTo>
                    <a:pt x="35" y="1381"/>
                  </a:lnTo>
                  <a:lnTo>
                    <a:pt x="1" y="2155"/>
                  </a:lnTo>
                  <a:lnTo>
                    <a:pt x="35" y="2526"/>
                  </a:lnTo>
                  <a:lnTo>
                    <a:pt x="68" y="2930"/>
                  </a:lnTo>
                  <a:lnTo>
                    <a:pt x="136" y="2963"/>
                  </a:lnTo>
                  <a:lnTo>
                    <a:pt x="169" y="2997"/>
                  </a:lnTo>
                  <a:lnTo>
                    <a:pt x="237" y="2963"/>
                  </a:lnTo>
                  <a:lnTo>
                    <a:pt x="270" y="2896"/>
                  </a:lnTo>
                  <a:lnTo>
                    <a:pt x="276" y="2835"/>
                  </a:lnTo>
                  <a:lnTo>
                    <a:pt x="304" y="2862"/>
                  </a:lnTo>
                  <a:lnTo>
                    <a:pt x="540" y="2896"/>
                  </a:lnTo>
                  <a:lnTo>
                    <a:pt x="1348" y="2896"/>
                  </a:lnTo>
                  <a:lnTo>
                    <a:pt x="1819" y="2862"/>
                  </a:lnTo>
                  <a:lnTo>
                    <a:pt x="2290" y="2829"/>
                  </a:lnTo>
                  <a:lnTo>
                    <a:pt x="2324" y="2896"/>
                  </a:lnTo>
                  <a:lnTo>
                    <a:pt x="2358" y="2930"/>
                  </a:lnTo>
                  <a:lnTo>
                    <a:pt x="2391" y="2896"/>
                  </a:lnTo>
                  <a:lnTo>
                    <a:pt x="2425" y="2829"/>
                  </a:lnTo>
                  <a:lnTo>
                    <a:pt x="2459" y="2761"/>
                  </a:lnTo>
                  <a:lnTo>
                    <a:pt x="2425" y="2694"/>
                  </a:lnTo>
                  <a:lnTo>
                    <a:pt x="2459" y="2425"/>
                  </a:lnTo>
                  <a:lnTo>
                    <a:pt x="2492" y="2155"/>
                  </a:lnTo>
                  <a:lnTo>
                    <a:pt x="2492" y="1617"/>
                  </a:lnTo>
                  <a:lnTo>
                    <a:pt x="2492" y="876"/>
                  </a:lnTo>
                  <a:lnTo>
                    <a:pt x="2492" y="506"/>
                  </a:lnTo>
                  <a:lnTo>
                    <a:pt x="2425" y="135"/>
                  </a:lnTo>
                  <a:lnTo>
                    <a:pt x="2391" y="135"/>
                  </a:lnTo>
                  <a:lnTo>
                    <a:pt x="2324" y="438"/>
                  </a:lnTo>
                  <a:lnTo>
                    <a:pt x="2290" y="775"/>
                  </a:lnTo>
                  <a:lnTo>
                    <a:pt x="2290" y="1415"/>
                  </a:lnTo>
                  <a:lnTo>
                    <a:pt x="2290" y="1448"/>
                  </a:lnTo>
                  <a:lnTo>
                    <a:pt x="2021" y="1415"/>
                  </a:lnTo>
                  <a:lnTo>
                    <a:pt x="1718" y="1381"/>
                  </a:lnTo>
                  <a:lnTo>
                    <a:pt x="1179" y="1381"/>
                  </a:lnTo>
                  <a:lnTo>
                    <a:pt x="708" y="1347"/>
                  </a:lnTo>
                  <a:lnTo>
                    <a:pt x="472" y="1347"/>
                  </a:lnTo>
                  <a:lnTo>
                    <a:pt x="270" y="1381"/>
                  </a:lnTo>
                  <a:lnTo>
                    <a:pt x="270" y="842"/>
                  </a:lnTo>
                  <a:lnTo>
                    <a:pt x="270" y="573"/>
                  </a:lnTo>
                  <a:lnTo>
                    <a:pt x="237" y="304"/>
                  </a:lnTo>
                  <a:lnTo>
                    <a:pt x="775" y="270"/>
                  </a:lnTo>
                  <a:lnTo>
                    <a:pt x="1280" y="236"/>
                  </a:lnTo>
                  <a:lnTo>
                    <a:pt x="1785" y="203"/>
                  </a:lnTo>
                  <a:lnTo>
                    <a:pt x="2290" y="169"/>
                  </a:lnTo>
                  <a:lnTo>
                    <a:pt x="2358" y="135"/>
                  </a:lnTo>
                  <a:lnTo>
                    <a:pt x="2358" y="68"/>
                  </a:lnTo>
                  <a:lnTo>
                    <a:pt x="2324"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75" name="Google Shape;575;p12"/>
            <p:cNvSpPr/>
            <p:nvPr/>
          </p:nvSpPr>
          <p:spPr>
            <a:xfrm>
              <a:off x="6028700" y="2718600"/>
              <a:ext cx="4250" cy="35375"/>
            </a:xfrm>
            <a:custGeom>
              <a:rect b="b" l="l" r="r" t="t"/>
              <a:pathLst>
                <a:path extrusionOk="0" h="1415" w="170">
                  <a:moveTo>
                    <a:pt x="102" y="1"/>
                  </a:moveTo>
                  <a:lnTo>
                    <a:pt x="35" y="102"/>
                  </a:lnTo>
                  <a:lnTo>
                    <a:pt x="1" y="236"/>
                  </a:lnTo>
                  <a:lnTo>
                    <a:pt x="1" y="506"/>
                  </a:lnTo>
                  <a:lnTo>
                    <a:pt x="1" y="1314"/>
                  </a:lnTo>
                  <a:lnTo>
                    <a:pt x="1" y="1381"/>
                  </a:lnTo>
                  <a:lnTo>
                    <a:pt x="68" y="1415"/>
                  </a:lnTo>
                  <a:lnTo>
                    <a:pt x="136" y="1381"/>
                  </a:lnTo>
                  <a:lnTo>
                    <a:pt x="169" y="1314"/>
                  </a:lnTo>
                  <a:lnTo>
                    <a:pt x="169" y="506"/>
                  </a:lnTo>
                  <a:lnTo>
                    <a:pt x="169" y="236"/>
                  </a:lnTo>
                  <a:lnTo>
                    <a:pt x="169" y="102"/>
                  </a:lnTo>
                  <a:lnTo>
                    <a:pt x="102"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76" name="Google Shape;576;p12"/>
            <p:cNvSpPr/>
            <p:nvPr/>
          </p:nvSpPr>
          <p:spPr>
            <a:xfrm>
              <a:off x="6053950" y="2723650"/>
              <a:ext cx="14350" cy="19400"/>
            </a:xfrm>
            <a:custGeom>
              <a:rect b="b" l="l" r="r" t="t"/>
              <a:pathLst>
                <a:path extrusionOk="0" h="776" w="574">
                  <a:moveTo>
                    <a:pt x="169" y="1"/>
                  </a:moveTo>
                  <a:lnTo>
                    <a:pt x="136" y="68"/>
                  </a:lnTo>
                  <a:lnTo>
                    <a:pt x="136" y="135"/>
                  </a:lnTo>
                  <a:lnTo>
                    <a:pt x="169" y="203"/>
                  </a:lnTo>
                  <a:lnTo>
                    <a:pt x="237" y="270"/>
                  </a:lnTo>
                  <a:lnTo>
                    <a:pt x="304" y="337"/>
                  </a:lnTo>
                  <a:lnTo>
                    <a:pt x="270" y="371"/>
                  </a:lnTo>
                  <a:lnTo>
                    <a:pt x="35" y="573"/>
                  </a:lnTo>
                  <a:lnTo>
                    <a:pt x="35" y="607"/>
                  </a:lnTo>
                  <a:lnTo>
                    <a:pt x="1" y="674"/>
                  </a:lnTo>
                  <a:lnTo>
                    <a:pt x="68" y="741"/>
                  </a:lnTo>
                  <a:lnTo>
                    <a:pt x="136" y="775"/>
                  </a:lnTo>
                  <a:lnTo>
                    <a:pt x="169" y="775"/>
                  </a:lnTo>
                  <a:lnTo>
                    <a:pt x="203" y="741"/>
                  </a:lnTo>
                  <a:lnTo>
                    <a:pt x="405" y="539"/>
                  </a:lnTo>
                  <a:lnTo>
                    <a:pt x="506" y="438"/>
                  </a:lnTo>
                  <a:lnTo>
                    <a:pt x="540" y="405"/>
                  </a:lnTo>
                  <a:lnTo>
                    <a:pt x="573" y="337"/>
                  </a:lnTo>
                  <a:lnTo>
                    <a:pt x="573" y="304"/>
                  </a:lnTo>
                  <a:lnTo>
                    <a:pt x="540" y="236"/>
                  </a:lnTo>
                  <a:lnTo>
                    <a:pt x="439" y="135"/>
                  </a:lnTo>
                  <a:lnTo>
                    <a:pt x="371" y="102"/>
                  </a:lnTo>
                  <a:lnTo>
                    <a:pt x="304" y="68"/>
                  </a:lnTo>
                  <a:lnTo>
                    <a:pt x="237"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77" name="Google Shape;577;p12"/>
            <p:cNvSpPr/>
            <p:nvPr/>
          </p:nvSpPr>
          <p:spPr>
            <a:xfrm>
              <a:off x="6056475" y="2501450"/>
              <a:ext cx="27825" cy="22750"/>
            </a:xfrm>
            <a:custGeom>
              <a:rect b="b" l="l" r="r" t="t"/>
              <a:pathLst>
                <a:path extrusionOk="0" h="910" w="1113">
                  <a:moveTo>
                    <a:pt x="944" y="0"/>
                  </a:moveTo>
                  <a:lnTo>
                    <a:pt x="876" y="34"/>
                  </a:lnTo>
                  <a:lnTo>
                    <a:pt x="876" y="101"/>
                  </a:lnTo>
                  <a:lnTo>
                    <a:pt x="876" y="236"/>
                  </a:lnTo>
                  <a:lnTo>
                    <a:pt x="843" y="337"/>
                  </a:lnTo>
                  <a:lnTo>
                    <a:pt x="775" y="438"/>
                  </a:lnTo>
                  <a:lnTo>
                    <a:pt x="641" y="472"/>
                  </a:lnTo>
                  <a:lnTo>
                    <a:pt x="405" y="472"/>
                  </a:lnTo>
                  <a:lnTo>
                    <a:pt x="405" y="404"/>
                  </a:lnTo>
                  <a:lnTo>
                    <a:pt x="405" y="337"/>
                  </a:lnTo>
                  <a:lnTo>
                    <a:pt x="439" y="236"/>
                  </a:lnTo>
                  <a:lnTo>
                    <a:pt x="439" y="202"/>
                  </a:lnTo>
                  <a:lnTo>
                    <a:pt x="371" y="202"/>
                  </a:lnTo>
                  <a:lnTo>
                    <a:pt x="237" y="303"/>
                  </a:lnTo>
                  <a:lnTo>
                    <a:pt x="68" y="337"/>
                  </a:lnTo>
                  <a:lnTo>
                    <a:pt x="1" y="371"/>
                  </a:lnTo>
                  <a:lnTo>
                    <a:pt x="1" y="472"/>
                  </a:lnTo>
                  <a:lnTo>
                    <a:pt x="169" y="842"/>
                  </a:lnTo>
                  <a:lnTo>
                    <a:pt x="203" y="909"/>
                  </a:lnTo>
                  <a:lnTo>
                    <a:pt x="371" y="909"/>
                  </a:lnTo>
                  <a:lnTo>
                    <a:pt x="405" y="876"/>
                  </a:lnTo>
                  <a:lnTo>
                    <a:pt x="405" y="808"/>
                  </a:lnTo>
                  <a:lnTo>
                    <a:pt x="371" y="674"/>
                  </a:lnTo>
                  <a:lnTo>
                    <a:pt x="607" y="674"/>
                  </a:lnTo>
                  <a:lnTo>
                    <a:pt x="809" y="640"/>
                  </a:lnTo>
                  <a:lnTo>
                    <a:pt x="944" y="539"/>
                  </a:lnTo>
                  <a:lnTo>
                    <a:pt x="1045" y="371"/>
                  </a:lnTo>
                  <a:lnTo>
                    <a:pt x="1112" y="236"/>
                  </a:lnTo>
                  <a:lnTo>
                    <a:pt x="1078" y="68"/>
                  </a:lnTo>
                  <a:lnTo>
                    <a:pt x="1011"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78" name="Google Shape;578;p12"/>
            <p:cNvSpPr/>
            <p:nvPr/>
          </p:nvSpPr>
          <p:spPr>
            <a:xfrm>
              <a:off x="5990825" y="2395400"/>
              <a:ext cx="101875" cy="63150"/>
            </a:xfrm>
            <a:custGeom>
              <a:rect b="b" l="l" r="r" t="t"/>
              <a:pathLst>
                <a:path extrusionOk="0" h="2526" w="4075">
                  <a:moveTo>
                    <a:pt x="2930" y="236"/>
                  </a:moveTo>
                  <a:lnTo>
                    <a:pt x="3839" y="270"/>
                  </a:lnTo>
                  <a:lnTo>
                    <a:pt x="3839" y="1280"/>
                  </a:lnTo>
                  <a:lnTo>
                    <a:pt x="3873" y="2256"/>
                  </a:lnTo>
                  <a:lnTo>
                    <a:pt x="2055" y="2189"/>
                  </a:lnTo>
                  <a:lnTo>
                    <a:pt x="1112" y="2189"/>
                  </a:lnTo>
                  <a:lnTo>
                    <a:pt x="237" y="2222"/>
                  </a:lnTo>
                  <a:lnTo>
                    <a:pt x="203" y="2222"/>
                  </a:lnTo>
                  <a:lnTo>
                    <a:pt x="237" y="2189"/>
                  </a:lnTo>
                  <a:lnTo>
                    <a:pt x="237" y="1953"/>
                  </a:lnTo>
                  <a:lnTo>
                    <a:pt x="237" y="1717"/>
                  </a:lnTo>
                  <a:lnTo>
                    <a:pt x="203" y="1246"/>
                  </a:lnTo>
                  <a:lnTo>
                    <a:pt x="203" y="741"/>
                  </a:lnTo>
                  <a:lnTo>
                    <a:pt x="237" y="236"/>
                  </a:lnTo>
                  <a:close/>
                  <a:moveTo>
                    <a:pt x="1112" y="0"/>
                  </a:moveTo>
                  <a:lnTo>
                    <a:pt x="237" y="68"/>
                  </a:lnTo>
                  <a:lnTo>
                    <a:pt x="203" y="101"/>
                  </a:lnTo>
                  <a:lnTo>
                    <a:pt x="136" y="101"/>
                  </a:lnTo>
                  <a:lnTo>
                    <a:pt x="102" y="135"/>
                  </a:lnTo>
                  <a:lnTo>
                    <a:pt x="35" y="674"/>
                  </a:lnTo>
                  <a:lnTo>
                    <a:pt x="1" y="1246"/>
                  </a:lnTo>
                  <a:lnTo>
                    <a:pt x="1" y="1751"/>
                  </a:lnTo>
                  <a:lnTo>
                    <a:pt x="35" y="1987"/>
                  </a:lnTo>
                  <a:lnTo>
                    <a:pt x="136" y="2189"/>
                  </a:lnTo>
                  <a:lnTo>
                    <a:pt x="169" y="2222"/>
                  </a:lnTo>
                  <a:lnTo>
                    <a:pt x="169" y="2290"/>
                  </a:lnTo>
                  <a:lnTo>
                    <a:pt x="203" y="2323"/>
                  </a:lnTo>
                  <a:lnTo>
                    <a:pt x="641" y="2391"/>
                  </a:lnTo>
                  <a:lnTo>
                    <a:pt x="1112" y="2458"/>
                  </a:lnTo>
                  <a:lnTo>
                    <a:pt x="2021" y="2525"/>
                  </a:lnTo>
                  <a:lnTo>
                    <a:pt x="2964" y="2525"/>
                  </a:lnTo>
                  <a:lnTo>
                    <a:pt x="3873" y="2458"/>
                  </a:lnTo>
                  <a:lnTo>
                    <a:pt x="3906" y="2525"/>
                  </a:lnTo>
                  <a:lnTo>
                    <a:pt x="3974" y="2525"/>
                  </a:lnTo>
                  <a:lnTo>
                    <a:pt x="4041" y="2492"/>
                  </a:lnTo>
                  <a:lnTo>
                    <a:pt x="4075" y="2424"/>
                  </a:lnTo>
                  <a:lnTo>
                    <a:pt x="4075" y="1280"/>
                  </a:lnTo>
                  <a:lnTo>
                    <a:pt x="4041" y="707"/>
                  </a:lnTo>
                  <a:lnTo>
                    <a:pt x="4007" y="169"/>
                  </a:lnTo>
                  <a:lnTo>
                    <a:pt x="4007" y="101"/>
                  </a:lnTo>
                  <a:lnTo>
                    <a:pt x="3974" y="68"/>
                  </a:lnTo>
                  <a:lnTo>
                    <a:pt x="3873" y="68"/>
                  </a:lnTo>
                  <a:lnTo>
                    <a:pt x="2964"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79" name="Google Shape;579;p12"/>
            <p:cNvSpPr/>
            <p:nvPr/>
          </p:nvSpPr>
          <p:spPr>
            <a:xfrm>
              <a:off x="6030400" y="2466100"/>
              <a:ext cx="66525" cy="132175"/>
            </a:xfrm>
            <a:custGeom>
              <a:rect b="b" l="l" r="r" t="t"/>
              <a:pathLst>
                <a:path extrusionOk="0" h="5287" w="2661">
                  <a:moveTo>
                    <a:pt x="2492" y="202"/>
                  </a:moveTo>
                  <a:lnTo>
                    <a:pt x="2424" y="472"/>
                  </a:lnTo>
                  <a:lnTo>
                    <a:pt x="2391" y="775"/>
                  </a:lnTo>
                  <a:lnTo>
                    <a:pt x="2391" y="1347"/>
                  </a:lnTo>
                  <a:lnTo>
                    <a:pt x="2424" y="1953"/>
                  </a:lnTo>
                  <a:lnTo>
                    <a:pt x="2424" y="2525"/>
                  </a:lnTo>
                  <a:lnTo>
                    <a:pt x="2391" y="3771"/>
                  </a:lnTo>
                  <a:lnTo>
                    <a:pt x="2323" y="5017"/>
                  </a:lnTo>
                  <a:lnTo>
                    <a:pt x="1684" y="5017"/>
                  </a:lnTo>
                  <a:lnTo>
                    <a:pt x="1313" y="4983"/>
                  </a:lnTo>
                  <a:lnTo>
                    <a:pt x="1111" y="4983"/>
                  </a:lnTo>
                  <a:lnTo>
                    <a:pt x="943" y="5017"/>
                  </a:lnTo>
                  <a:lnTo>
                    <a:pt x="977" y="4344"/>
                  </a:lnTo>
                  <a:lnTo>
                    <a:pt x="977" y="3704"/>
                  </a:lnTo>
                  <a:lnTo>
                    <a:pt x="909" y="2424"/>
                  </a:lnTo>
                  <a:lnTo>
                    <a:pt x="943" y="2357"/>
                  </a:lnTo>
                  <a:lnTo>
                    <a:pt x="943" y="2290"/>
                  </a:lnTo>
                  <a:lnTo>
                    <a:pt x="909" y="2222"/>
                  </a:lnTo>
                  <a:lnTo>
                    <a:pt x="808" y="2222"/>
                  </a:lnTo>
                  <a:lnTo>
                    <a:pt x="303" y="2323"/>
                  </a:lnTo>
                  <a:lnTo>
                    <a:pt x="270" y="1751"/>
                  </a:lnTo>
                  <a:lnTo>
                    <a:pt x="236" y="1179"/>
                  </a:lnTo>
                  <a:lnTo>
                    <a:pt x="236" y="674"/>
                  </a:lnTo>
                  <a:lnTo>
                    <a:pt x="236" y="438"/>
                  </a:lnTo>
                  <a:lnTo>
                    <a:pt x="202" y="202"/>
                  </a:lnTo>
                  <a:lnTo>
                    <a:pt x="202" y="202"/>
                  </a:lnTo>
                  <a:lnTo>
                    <a:pt x="775" y="236"/>
                  </a:lnTo>
                  <a:lnTo>
                    <a:pt x="1347" y="236"/>
                  </a:lnTo>
                  <a:lnTo>
                    <a:pt x="2458" y="202"/>
                  </a:lnTo>
                  <a:close/>
                  <a:moveTo>
                    <a:pt x="775" y="0"/>
                  </a:moveTo>
                  <a:lnTo>
                    <a:pt x="202" y="68"/>
                  </a:lnTo>
                  <a:lnTo>
                    <a:pt x="169" y="101"/>
                  </a:lnTo>
                  <a:lnTo>
                    <a:pt x="101" y="68"/>
                  </a:lnTo>
                  <a:lnTo>
                    <a:pt x="68" y="101"/>
                  </a:lnTo>
                  <a:lnTo>
                    <a:pt x="0" y="371"/>
                  </a:lnTo>
                  <a:lnTo>
                    <a:pt x="0" y="640"/>
                  </a:lnTo>
                  <a:lnTo>
                    <a:pt x="0" y="1179"/>
                  </a:lnTo>
                  <a:lnTo>
                    <a:pt x="0" y="1785"/>
                  </a:lnTo>
                  <a:lnTo>
                    <a:pt x="0" y="2121"/>
                  </a:lnTo>
                  <a:lnTo>
                    <a:pt x="68" y="2424"/>
                  </a:lnTo>
                  <a:lnTo>
                    <a:pt x="68" y="2458"/>
                  </a:lnTo>
                  <a:lnTo>
                    <a:pt x="135" y="2492"/>
                  </a:lnTo>
                  <a:lnTo>
                    <a:pt x="270" y="2492"/>
                  </a:lnTo>
                  <a:lnTo>
                    <a:pt x="741" y="2458"/>
                  </a:lnTo>
                  <a:lnTo>
                    <a:pt x="741" y="3805"/>
                  </a:lnTo>
                  <a:lnTo>
                    <a:pt x="741" y="4478"/>
                  </a:lnTo>
                  <a:lnTo>
                    <a:pt x="775" y="5152"/>
                  </a:lnTo>
                  <a:lnTo>
                    <a:pt x="808" y="5185"/>
                  </a:lnTo>
                  <a:lnTo>
                    <a:pt x="876" y="5219"/>
                  </a:lnTo>
                  <a:lnTo>
                    <a:pt x="909" y="5185"/>
                  </a:lnTo>
                  <a:lnTo>
                    <a:pt x="943" y="5152"/>
                  </a:lnTo>
                  <a:lnTo>
                    <a:pt x="943" y="5118"/>
                  </a:lnTo>
                  <a:lnTo>
                    <a:pt x="1078" y="5185"/>
                  </a:lnTo>
                  <a:lnTo>
                    <a:pt x="1246" y="5219"/>
                  </a:lnTo>
                  <a:lnTo>
                    <a:pt x="1549" y="5219"/>
                  </a:lnTo>
                  <a:lnTo>
                    <a:pt x="1953" y="5253"/>
                  </a:lnTo>
                  <a:lnTo>
                    <a:pt x="2357" y="5253"/>
                  </a:lnTo>
                  <a:lnTo>
                    <a:pt x="2424" y="5286"/>
                  </a:lnTo>
                  <a:lnTo>
                    <a:pt x="2492" y="5253"/>
                  </a:lnTo>
                  <a:lnTo>
                    <a:pt x="2525" y="5253"/>
                  </a:lnTo>
                  <a:lnTo>
                    <a:pt x="2593" y="5219"/>
                  </a:lnTo>
                  <a:lnTo>
                    <a:pt x="2626" y="5152"/>
                  </a:lnTo>
                  <a:lnTo>
                    <a:pt x="2593" y="5084"/>
                  </a:lnTo>
                  <a:lnTo>
                    <a:pt x="2525" y="5017"/>
                  </a:lnTo>
                  <a:lnTo>
                    <a:pt x="2593" y="3771"/>
                  </a:lnTo>
                  <a:lnTo>
                    <a:pt x="2626" y="2525"/>
                  </a:lnTo>
                  <a:lnTo>
                    <a:pt x="2660" y="1347"/>
                  </a:lnTo>
                  <a:lnTo>
                    <a:pt x="2660" y="741"/>
                  </a:lnTo>
                  <a:lnTo>
                    <a:pt x="2593" y="438"/>
                  </a:lnTo>
                  <a:lnTo>
                    <a:pt x="2525" y="169"/>
                  </a:lnTo>
                  <a:lnTo>
                    <a:pt x="2559" y="135"/>
                  </a:lnTo>
                  <a:lnTo>
                    <a:pt x="2559" y="68"/>
                  </a:lnTo>
                  <a:lnTo>
                    <a:pt x="2525"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80" name="Google Shape;580;p12"/>
            <p:cNvSpPr/>
            <p:nvPr/>
          </p:nvSpPr>
          <p:spPr>
            <a:xfrm>
              <a:off x="5982425" y="2726175"/>
              <a:ext cx="21050" cy="12650"/>
            </a:xfrm>
            <a:custGeom>
              <a:rect b="b" l="l" r="r" t="t"/>
              <a:pathLst>
                <a:path extrusionOk="0" h="506" w="842">
                  <a:moveTo>
                    <a:pt x="34" y="1"/>
                  </a:moveTo>
                  <a:lnTo>
                    <a:pt x="0" y="68"/>
                  </a:lnTo>
                  <a:lnTo>
                    <a:pt x="0" y="135"/>
                  </a:lnTo>
                  <a:lnTo>
                    <a:pt x="101" y="304"/>
                  </a:lnTo>
                  <a:lnTo>
                    <a:pt x="236" y="472"/>
                  </a:lnTo>
                  <a:lnTo>
                    <a:pt x="270" y="506"/>
                  </a:lnTo>
                  <a:lnTo>
                    <a:pt x="303" y="506"/>
                  </a:lnTo>
                  <a:lnTo>
                    <a:pt x="371" y="472"/>
                  </a:lnTo>
                  <a:lnTo>
                    <a:pt x="472" y="472"/>
                  </a:lnTo>
                  <a:lnTo>
                    <a:pt x="640" y="304"/>
                  </a:lnTo>
                  <a:lnTo>
                    <a:pt x="842" y="169"/>
                  </a:lnTo>
                  <a:lnTo>
                    <a:pt x="842" y="102"/>
                  </a:lnTo>
                  <a:lnTo>
                    <a:pt x="842" y="34"/>
                  </a:lnTo>
                  <a:lnTo>
                    <a:pt x="775" y="1"/>
                  </a:lnTo>
                  <a:lnTo>
                    <a:pt x="707" y="1"/>
                  </a:lnTo>
                  <a:lnTo>
                    <a:pt x="539" y="135"/>
                  </a:lnTo>
                  <a:lnTo>
                    <a:pt x="371" y="304"/>
                  </a:lnTo>
                  <a:lnTo>
                    <a:pt x="270" y="169"/>
                  </a:lnTo>
                  <a:lnTo>
                    <a:pt x="135" y="34"/>
                  </a:lnTo>
                  <a:lnTo>
                    <a:pt x="68"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81" name="Google Shape;581;p12"/>
            <p:cNvSpPr/>
            <p:nvPr/>
          </p:nvSpPr>
          <p:spPr>
            <a:xfrm>
              <a:off x="5072550" y="2497250"/>
              <a:ext cx="28625" cy="23575"/>
            </a:xfrm>
            <a:custGeom>
              <a:rect b="b" l="l" r="r" t="t"/>
              <a:pathLst>
                <a:path extrusionOk="0" h="943" w="1145">
                  <a:moveTo>
                    <a:pt x="1044" y="0"/>
                  </a:moveTo>
                  <a:lnTo>
                    <a:pt x="1010" y="34"/>
                  </a:lnTo>
                  <a:lnTo>
                    <a:pt x="976" y="236"/>
                  </a:lnTo>
                  <a:lnTo>
                    <a:pt x="976" y="438"/>
                  </a:lnTo>
                  <a:lnTo>
                    <a:pt x="976" y="505"/>
                  </a:lnTo>
                  <a:lnTo>
                    <a:pt x="943" y="471"/>
                  </a:lnTo>
                  <a:lnTo>
                    <a:pt x="774" y="337"/>
                  </a:lnTo>
                  <a:lnTo>
                    <a:pt x="640" y="202"/>
                  </a:lnTo>
                  <a:lnTo>
                    <a:pt x="572" y="168"/>
                  </a:lnTo>
                  <a:lnTo>
                    <a:pt x="505" y="202"/>
                  </a:lnTo>
                  <a:lnTo>
                    <a:pt x="471" y="236"/>
                  </a:lnTo>
                  <a:lnTo>
                    <a:pt x="471" y="303"/>
                  </a:lnTo>
                  <a:lnTo>
                    <a:pt x="471" y="337"/>
                  </a:lnTo>
                  <a:lnTo>
                    <a:pt x="606" y="471"/>
                  </a:lnTo>
                  <a:lnTo>
                    <a:pt x="370" y="471"/>
                  </a:lnTo>
                  <a:lnTo>
                    <a:pt x="202" y="438"/>
                  </a:lnTo>
                  <a:lnTo>
                    <a:pt x="101" y="438"/>
                  </a:lnTo>
                  <a:lnTo>
                    <a:pt x="34" y="471"/>
                  </a:lnTo>
                  <a:lnTo>
                    <a:pt x="0" y="505"/>
                  </a:lnTo>
                  <a:lnTo>
                    <a:pt x="34" y="539"/>
                  </a:lnTo>
                  <a:lnTo>
                    <a:pt x="67" y="572"/>
                  </a:lnTo>
                  <a:lnTo>
                    <a:pt x="168" y="606"/>
                  </a:lnTo>
                  <a:lnTo>
                    <a:pt x="303" y="640"/>
                  </a:lnTo>
                  <a:lnTo>
                    <a:pt x="606" y="673"/>
                  </a:lnTo>
                  <a:lnTo>
                    <a:pt x="471" y="741"/>
                  </a:lnTo>
                  <a:lnTo>
                    <a:pt x="438" y="774"/>
                  </a:lnTo>
                  <a:lnTo>
                    <a:pt x="438" y="842"/>
                  </a:lnTo>
                  <a:lnTo>
                    <a:pt x="471" y="909"/>
                  </a:lnTo>
                  <a:lnTo>
                    <a:pt x="539" y="909"/>
                  </a:lnTo>
                  <a:lnTo>
                    <a:pt x="774" y="808"/>
                  </a:lnTo>
                  <a:lnTo>
                    <a:pt x="976" y="640"/>
                  </a:lnTo>
                  <a:lnTo>
                    <a:pt x="976" y="842"/>
                  </a:lnTo>
                  <a:lnTo>
                    <a:pt x="1010" y="909"/>
                  </a:lnTo>
                  <a:lnTo>
                    <a:pt x="1044" y="943"/>
                  </a:lnTo>
                  <a:lnTo>
                    <a:pt x="1111" y="909"/>
                  </a:lnTo>
                  <a:lnTo>
                    <a:pt x="1145" y="842"/>
                  </a:lnTo>
                  <a:lnTo>
                    <a:pt x="1145" y="438"/>
                  </a:lnTo>
                  <a:lnTo>
                    <a:pt x="1145" y="236"/>
                  </a:lnTo>
                  <a:lnTo>
                    <a:pt x="1111" y="34"/>
                  </a:lnTo>
                  <a:lnTo>
                    <a:pt x="1077" y="34"/>
                  </a:lnTo>
                  <a:lnTo>
                    <a:pt x="1044"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82" name="Google Shape;582;p12"/>
            <p:cNvSpPr/>
            <p:nvPr/>
          </p:nvSpPr>
          <p:spPr>
            <a:xfrm>
              <a:off x="5868800" y="2605825"/>
              <a:ext cx="63150" cy="68200"/>
            </a:xfrm>
            <a:custGeom>
              <a:rect b="b" l="l" r="r" t="t"/>
              <a:pathLst>
                <a:path extrusionOk="0" h="2728" w="2526">
                  <a:moveTo>
                    <a:pt x="202" y="169"/>
                  </a:moveTo>
                  <a:lnTo>
                    <a:pt x="741" y="236"/>
                  </a:lnTo>
                  <a:lnTo>
                    <a:pt x="1279" y="270"/>
                  </a:lnTo>
                  <a:lnTo>
                    <a:pt x="2357" y="236"/>
                  </a:lnTo>
                  <a:lnTo>
                    <a:pt x="2357" y="236"/>
                  </a:lnTo>
                  <a:lnTo>
                    <a:pt x="2289" y="775"/>
                  </a:lnTo>
                  <a:lnTo>
                    <a:pt x="2256" y="1347"/>
                  </a:lnTo>
                  <a:lnTo>
                    <a:pt x="2256" y="1886"/>
                  </a:lnTo>
                  <a:lnTo>
                    <a:pt x="2289" y="2424"/>
                  </a:lnTo>
                  <a:lnTo>
                    <a:pt x="2289" y="2458"/>
                  </a:lnTo>
                  <a:lnTo>
                    <a:pt x="2256" y="2458"/>
                  </a:lnTo>
                  <a:lnTo>
                    <a:pt x="2020" y="2424"/>
                  </a:lnTo>
                  <a:lnTo>
                    <a:pt x="808" y="2424"/>
                  </a:lnTo>
                  <a:lnTo>
                    <a:pt x="303" y="2391"/>
                  </a:lnTo>
                  <a:lnTo>
                    <a:pt x="236" y="1280"/>
                  </a:lnTo>
                  <a:lnTo>
                    <a:pt x="202" y="169"/>
                  </a:lnTo>
                  <a:close/>
                  <a:moveTo>
                    <a:pt x="741" y="0"/>
                  </a:moveTo>
                  <a:lnTo>
                    <a:pt x="168" y="34"/>
                  </a:lnTo>
                  <a:lnTo>
                    <a:pt x="135" y="34"/>
                  </a:lnTo>
                  <a:lnTo>
                    <a:pt x="101" y="101"/>
                  </a:lnTo>
                  <a:lnTo>
                    <a:pt x="67" y="101"/>
                  </a:lnTo>
                  <a:lnTo>
                    <a:pt x="34" y="169"/>
                  </a:lnTo>
                  <a:lnTo>
                    <a:pt x="0" y="775"/>
                  </a:lnTo>
                  <a:lnTo>
                    <a:pt x="0" y="1414"/>
                  </a:lnTo>
                  <a:lnTo>
                    <a:pt x="34" y="2020"/>
                  </a:lnTo>
                  <a:lnTo>
                    <a:pt x="101" y="2660"/>
                  </a:lnTo>
                  <a:lnTo>
                    <a:pt x="135" y="2694"/>
                  </a:lnTo>
                  <a:lnTo>
                    <a:pt x="168"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0" y="2525"/>
                  </a:lnTo>
                  <a:lnTo>
                    <a:pt x="2458" y="2492"/>
                  </a:lnTo>
                  <a:lnTo>
                    <a:pt x="2458" y="2424"/>
                  </a:lnTo>
                  <a:lnTo>
                    <a:pt x="2491" y="1886"/>
                  </a:lnTo>
                  <a:lnTo>
                    <a:pt x="2525" y="1313"/>
                  </a:lnTo>
                  <a:lnTo>
                    <a:pt x="2491" y="775"/>
                  </a:lnTo>
                  <a:lnTo>
                    <a:pt x="2458" y="202"/>
                  </a:lnTo>
                  <a:lnTo>
                    <a:pt x="2491" y="169"/>
                  </a:lnTo>
                  <a:lnTo>
                    <a:pt x="2491" y="101"/>
                  </a:lnTo>
                  <a:lnTo>
                    <a:pt x="2458" y="34"/>
                  </a:lnTo>
                  <a:lnTo>
                    <a:pt x="1852" y="34"/>
                  </a:lnTo>
                  <a:lnTo>
                    <a:pt x="1279"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83" name="Google Shape;583;p12"/>
            <p:cNvSpPr/>
            <p:nvPr/>
          </p:nvSpPr>
          <p:spPr>
            <a:xfrm>
              <a:off x="5128100" y="2676525"/>
              <a:ext cx="63150" cy="78300"/>
            </a:xfrm>
            <a:custGeom>
              <a:rect b="b" l="l" r="r" t="t"/>
              <a:pathLst>
                <a:path extrusionOk="0" h="3132" w="2526">
                  <a:moveTo>
                    <a:pt x="202" y="169"/>
                  </a:moveTo>
                  <a:lnTo>
                    <a:pt x="741" y="236"/>
                  </a:lnTo>
                  <a:lnTo>
                    <a:pt x="1280" y="270"/>
                  </a:lnTo>
                  <a:lnTo>
                    <a:pt x="2357" y="236"/>
                  </a:lnTo>
                  <a:lnTo>
                    <a:pt x="2290" y="842"/>
                  </a:lnTo>
                  <a:lnTo>
                    <a:pt x="2256" y="1549"/>
                  </a:lnTo>
                  <a:lnTo>
                    <a:pt x="2256" y="2222"/>
                  </a:lnTo>
                  <a:lnTo>
                    <a:pt x="2290" y="2828"/>
                  </a:lnTo>
                  <a:lnTo>
                    <a:pt x="2290" y="2862"/>
                  </a:lnTo>
                  <a:lnTo>
                    <a:pt x="2256" y="2862"/>
                  </a:lnTo>
                  <a:lnTo>
                    <a:pt x="2020" y="2828"/>
                  </a:lnTo>
                  <a:lnTo>
                    <a:pt x="808" y="2828"/>
                  </a:lnTo>
                  <a:lnTo>
                    <a:pt x="303" y="2795"/>
                  </a:lnTo>
                  <a:lnTo>
                    <a:pt x="236" y="1482"/>
                  </a:lnTo>
                  <a:lnTo>
                    <a:pt x="202" y="169"/>
                  </a:lnTo>
                  <a:close/>
                  <a:moveTo>
                    <a:pt x="741" y="0"/>
                  </a:moveTo>
                  <a:lnTo>
                    <a:pt x="168" y="34"/>
                  </a:lnTo>
                  <a:lnTo>
                    <a:pt x="135" y="34"/>
                  </a:lnTo>
                  <a:lnTo>
                    <a:pt x="101" y="101"/>
                  </a:lnTo>
                  <a:lnTo>
                    <a:pt x="67" y="101"/>
                  </a:lnTo>
                  <a:lnTo>
                    <a:pt x="34" y="169"/>
                  </a:lnTo>
                  <a:lnTo>
                    <a:pt x="0" y="842"/>
                  </a:lnTo>
                  <a:lnTo>
                    <a:pt x="0" y="1616"/>
                  </a:lnTo>
                  <a:lnTo>
                    <a:pt x="34" y="2391"/>
                  </a:lnTo>
                  <a:lnTo>
                    <a:pt x="101" y="3064"/>
                  </a:lnTo>
                  <a:lnTo>
                    <a:pt x="135" y="3098"/>
                  </a:lnTo>
                  <a:lnTo>
                    <a:pt x="168" y="3132"/>
                  </a:lnTo>
                  <a:lnTo>
                    <a:pt x="236" y="3132"/>
                  </a:lnTo>
                  <a:lnTo>
                    <a:pt x="303" y="3098"/>
                  </a:lnTo>
                  <a:lnTo>
                    <a:pt x="337" y="3064"/>
                  </a:lnTo>
                  <a:lnTo>
                    <a:pt x="337" y="3030"/>
                  </a:lnTo>
                  <a:lnTo>
                    <a:pt x="337" y="2963"/>
                  </a:lnTo>
                  <a:lnTo>
                    <a:pt x="808" y="3064"/>
                  </a:lnTo>
                  <a:lnTo>
                    <a:pt x="1313" y="3098"/>
                  </a:lnTo>
                  <a:lnTo>
                    <a:pt x="1818" y="3098"/>
                  </a:lnTo>
                  <a:lnTo>
                    <a:pt x="2054" y="3064"/>
                  </a:lnTo>
                  <a:lnTo>
                    <a:pt x="2256" y="3030"/>
                  </a:lnTo>
                  <a:lnTo>
                    <a:pt x="2323" y="2997"/>
                  </a:lnTo>
                  <a:lnTo>
                    <a:pt x="2323" y="2896"/>
                  </a:lnTo>
                  <a:lnTo>
                    <a:pt x="2357" y="2929"/>
                  </a:lnTo>
                  <a:lnTo>
                    <a:pt x="2391" y="2929"/>
                  </a:lnTo>
                  <a:lnTo>
                    <a:pt x="2458" y="2896"/>
                  </a:lnTo>
                  <a:lnTo>
                    <a:pt x="2458" y="2828"/>
                  </a:lnTo>
                  <a:lnTo>
                    <a:pt x="2492" y="2222"/>
                  </a:lnTo>
                  <a:lnTo>
                    <a:pt x="2525" y="1515"/>
                  </a:lnTo>
                  <a:lnTo>
                    <a:pt x="2492" y="808"/>
                  </a:lnTo>
                  <a:lnTo>
                    <a:pt x="2458" y="202"/>
                  </a:lnTo>
                  <a:lnTo>
                    <a:pt x="2492" y="169"/>
                  </a:lnTo>
                  <a:lnTo>
                    <a:pt x="2492" y="101"/>
                  </a:lnTo>
                  <a:lnTo>
                    <a:pt x="2458" y="34"/>
                  </a:lnTo>
                  <a:lnTo>
                    <a:pt x="1852" y="34"/>
                  </a:lnTo>
                  <a:lnTo>
                    <a:pt x="1280"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84" name="Google Shape;584;p12"/>
            <p:cNvSpPr/>
            <p:nvPr/>
          </p:nvSpPr>
          <p:spPr>
            <a:xfrm>
              <a:off x="5055700" y="2464425"/>
              <a:ext cx="103550" cy="65675"/>
            </a:xfrm>
            <a:custGeom>
              <a:rect b="b" l="l" r="r" t="t"/>
              <a:pathLst>
                <a:path extrusionOk="0" h="2627" w="4142">
                  <a:moveTo>
                    <a:pt x="1112" y="202"/>
                  </a:moveTo>
                  <a:lnTo>
                    <a:pt x="1953" y="236"/>
                  </a:lnTo>
                  <a:lnTo>
                    <a:pt x="2896" y="269"/>
                  </a:lnTo>
                  <a:lnTo>
                    <a:pt x="3873" y="370"/>
                  </a:lnTo>
                  <a:lnTo>
                    <a:pt x="3873" y="1414"/>
                  </a:lnTo>
                  <a:lnTo>
                    <a:pt x="3805" y="1885"/>
                  </a:lnTo>
                  <a:lnTo>
                    <a:pt x="3805" y="2357"/>
                  </a:lnTo>
                  <a:lnTo>
                    <a:pt x="3671" y="2289"/>
                  </a:lnTo>
                  <a:lnTo>
                    <a:pt x="3536" y="2222"/>
                  </a:lnTo>
                  <a:lnTo>
                    <a:pt x="3233" y="2188"/>
                  </a:lnTo>
                  <a:lnTo>
                    <a:pt x="2930" y="2222"/>
                  </a:lnTo>
                  <a:lnTo>
                    <a:pt x="2660" y="2222"/>
                  </a:lnTo>
                  <a:lnTo>
                    <a:pt x="2088" y="2289"/>
                  </a:lnTo>
                  <a:lnTo>
                    <a:pt x="1549" y="2323"/>
                  </a:lnTo>
                  <a:lnTo>
                    <a:pt x="943" y="2323"/>
                  </a:lnTo>
                  <a:lnTo>
                    <a:pt x="640" y="2289"/>
                  </a:lnTo>
                  <a:lnTo>
                    <a:pt x="337" y="2323"/>
                  </a:lnTo>
                  <a:lnTo>
                    <a:pt x="270" y="1751"/>
                  </a:lnTo>
                  <a:lnTo>
                    <a:pt x="236" y="1178"/>
                  </a:lnTo>
                  <a:lnTo>
                    <a:pt x="270" y="707"/>
                  </a:lnTo>
                  <a:lnTo>
                    <a:pt x="270" y="471"/>
                  </a:lnTo>
                  <a:lnTo>
                    <a:pt x="236" y="269"/>
                  </a:lnTo>
                  <a:lnTo>
                    <a:pt x="270" y="269"/>
                  </a:lnTo>
                  <a:lnTo>
                    <a:pt x="674" y="202"/>
                  </a:lnTo>
                  <a:close/>
                  <a:moveTo>
                    <a:pt x="775" y="0"/>
                  </a:moveTo>
                  <a:lnTo>
                    <a:pt x="539" y="34"/>
                  </a:lnTo>
                  <a:lnTo>
                    <a:pt x="304" y="101"/>
                  </a:lnTo>
                  <a:lnTo>
                    <a:pt x="270" y="101"/>
                  </a:lnTo>
                  <a:lnTo>
                    <a:pt x="236" y="135"/>
                  </a:lnTo>
                  <a:lnTo>
                    <a:pt x="236" y="236"/>
                  </a:lnTo>
                  <a:lnTo>
                    <a:pt x="203" y="135"/>
                  </a:lnTo>
                  <a:lnTo>
                    <a:pt x="169" y="135"/>
                  </a:lnTo>
                  <a:lnTo>
                    <a:pt x="102" y="236"/>
                  </a:lnTo>
                  <a:lnTo>
                    <a:pt x="68" y="370"/>
                  </a:lnTo>
                  <a:lnTo>
                    <a:pt x="1" y="640"/>
                  </a:lnTo>
                  <a:lnTo>
                    <a:pt x="1" y="1178"/>
                  </a:lnTo>
                  <a:lnTo>
                    <a:pt x="34" y="1784"/>
                  </a:lnTo>
                  <a:lnTo>
                    <a:pt x="102" y="2390"/>
                  </a:lnTo>
                  <a:lnTo>
                    <a:pt x="169" y="2458"/>
                  </a:lnTo>
                  <a:lnTo>
                    <a:pt x="304" y="2458"/>
                  </a:lnTo>
                  <a:lnTo>
                    <a:pt x="337" y="2390"/>
                  </a:lnTo>
                  <a:lnTo>
                    <a:pt x="539" y="2458"/>
                  </a:lnTo>
                  <a:lnTo>
                    <a:pt x="741" y="2491"/>
                  </a:lnTo>
                  <a:lnTo>
                    <a:pt x="1145" y="2559"/>
                  </a:lnTo>
                  <a:lnTo>
                    <a:pt x="1583" y="2559"/>
                  </a:lnTo>
                  <a:lnTo>
                    <a:pt x="1987" y="2525"/>
                  </a:lnTo>
                  <a:lnTo>
                    <a:pt x="2458" y="2491"/>
                  </a:lnTo>
                  <a:lnTo>
                    <a:pt x="2896" y="2491"/>
                  </a:lnTo>
                  <a:lnTo>
                    <a:pt x="3334" y="2525"/>
                  </a:lnTo>
                  <a:lnTo>
                    <a:pt x="3805" y="2559"/>
                  </a:lnTo>
                  <a:lnTo>
                    <a:pt x="3839" y="2626"/>
                  </a:lnTo>
                  <a:lnTo>
                    <a:pt x="3940" y="2626"/>
                  </a:lnTo>
                  <a:lnTo>
                    <a:pt x="3974" y="2559"/>
                  </a:lnTo>
                  <a:lnTo>
                    <a:pt x="4075" y="2289"/>
                  </a:lnTo>
                  <a:lnTo>
                    <a:pt x="4108" y="2020"/>
                  </a:lnTo>
                  <a:lnTo>
                    <a:pt x="4142" y="1414"/>
                  </a:lnTo>
                  <a:lnTo>
                    <a:pt x="4142" y="741"/>
                  </a:lnTo>
                  <a:lnTo>
                    <a:pt x="4108" y="404"/>
                  </a:lnTo>
                  <a:lnTo>
                    <a:pt x="4075" y="67"/>
                  </a:lnTo>
                  <a:lnTo>
                    <a:pt x="4041" y="0"/>
                  </a:lnTo>
                  <a:lnTo>
                    <a:pt x="3974" y="0"/>
                  </a:lnTo>
                  <a:lnTo>
                    <a:pt x="3906" y="34"/>
                  </a:lnTo>
                  <a:lnTo>
                    <a:pt x="3873" y="101"/>
                  </a:lnTo>
                  <a:lnTo>
                    <a:pt x="3873" y="168"/>
                  </a:lnTo>
                  <a:lnTo>
                    <a:pt x="3031" y="67"/>
                  </a:lnTo>
                  <a:lnTo>
                    <a:pt x="2189" y="34"/>
                  </a:lnTo>
                  <a:lnTo>
                    <a:pt x="1246"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85" name="Google Shape;585;p12"/>
            <p:cNvSpPr/>
            <p:nvPr/>
          </p:nvSpPr>
          <p:spPr>
            <a:xfrm>
              <a:off x="5059075" y="2348250"/>
              <a:ext cx="66525" cy="40425"/>
            </a:xfrm>
            <a:custGeom>
              <a:rect b="b" l="l" r="r" t="t"/>
              <a:pathLst>
                <a:path extrusionOk="0" h="1617" w="2661">
                  <a:moveTo>
                    <a:pt x="2189" y="203"/>
                  </a:moveTo>
                  <a:lnTo>
                    <a:pt x="2357" y="237"/>
                  </a:lnTo>
                  <a:lnTo>
                    <a:pt x="2391" y="270"/>
                  </a:lnTo>
                  <a:lnTo>
                    <a:pt x="2458" y="237"/>
                  </a:lnTo>
                  <a:lnTo>
                    <a:pt x="2458" y="371"/>
                  </a:lnTo>
                  <a:lnTo>
                    <a:pt x="2424" y="506"/>
                  </a:lnTo>
                  <a:lnTo>
                    <a:pt x="2424" y="775"/>
                  </a:lnTo>
                  <a:lnTo>
                    <a:pt x="2424" y="1078"/>
                  </a:lnTo>
                  <a:lnTo>
                    <a:pt x="2458" y="1381"/>
                  </a:lnTo>
                  <a:lnTo>
                    <a:pt x="1280" y="1381"/>
                  </a:lnTo>
                  <a:lnTo>
                    <a:pt x="707" y="1415"/>
                  </a:lnTo>
                  <a:lnTo>
                    <a:pt x="135" y="1482"/>
                  </a:lnTo>
                  <a:lnTo>
                    <a:pt x="169" y="1280"/>
                  </a:lnTo>
                  <a:lnTo>
                    <a:pt x="202" y="1078"/>
                  </a:lnTo>
                  <a:lnTo>
                    <a:pt x="202" y="708"/>
                  </a:lnTo>
                  <a:lnTo>
                    <a:pt x="202" y="439"/>
                  </a:lnTo>
                  <a:lnTo>
                    <a:pt x="202" y="304"/>
                  </a:lnTo>
                  <a:lnTo>
                    <a:pt x="202" y="203"/>
                  </a:lnTo>
                  <a:lnTo>
                    <a:pt x="371" y="237"/>
                  </a:lnTo>
                  <a:lnTo>
                    <a:pt x="1650" y="237"/>
                  </a:lnTo>
                  <a:lnTo>
                    <a:pt x="1987" y="203"/>
                  </a:lnTo>
                  <a:close/>
                  <a:moveTo>
                    <a:pt x="707" y="1"/>
                  </a:moveTo>
                  <a:lnTo>
                    <a:pt x="438" y="34"/>
                  </a:lnTo>
                  <a:lnTo>
                    <a:pt x="135" y="68"/>
                  </a:lnTo>
                  <a:lnTo>
                    <a:pt x="135" y="102"/>
                  </a:lnTo>
                  <a:lnTo>
                    <a:pt x="34" y="102"/>
                  </a:lnTo>
                  <a:lnTo>
                    <a:pt x="34" y="136"/>
                  </a:lnTo>
                  <a:lnTo>
                    <a:pt x="68" y="136"/>
                  </a:lnTo>
                  <a:lnTo>
                    <a:pt x="34" y="270"/>
                  </a:lnTo>
                  <a:lnTo>
                    <a:pt x="34" y="439"/>
                  </a:lnTo>
                  <a:lnTo>
                    <a:pt x="34" y="708"/>
                  </a:lnTo>
                  <a:lnTo>
                    <a:pt x="0" y="1078"/>
                  </a:lnTo>
                  <a:lnTo>
                    <a:pt x="0" y="1280"/>
                  </a:lnTo>
                  <a:lnTo>
                    <a:pt x="34" y="1482"/>
                  </a:lnTo>
                  <a:lnTo>
                    <a:pt x="68" y="1516"/>
                  </a:lnTo>
                  <a:lnTo>
                    <a:pt x="68" y="1550"/>
                  </a:lnTo>
                  <a:lnTo>
                    <a:pt x="101" y="1583"/>
                  </a:lnTo>
                  <a:lnTo>
                    <a:pt x="707" y="1617"/>
                  </a:lnTo>
                  <a:lnTo>
                    <a:pt x="1313" y="1617"/>
                  </a:lnTo>
                  <a:lnTo>
                    <a:pt x="2492" y="1583"/>
                  </a:lnTo>
                  <a:lnTo>
                    <a:pt x="2593" y="1583"/>
                  </a:lnTo>
                  <a:lnTo>
                    <a:pt x="2626" y="1550"/>
                  </a:lnTo>
                  <a:lnTo>
                    <a:pt x="2660" y="1482"/>
                  </a:lnTo>
                  <a:lnTo>
                    <a:pt x="2660" y="1449"/>
                  </a:lnTo>
                  <a:lnTo>
                    <a:pt x="2626" y="1381"/>
                  </a:lnTo>
                  <a:lnTo>
                    <a:pt x="2626" y="1078"/>
                  </a:lnTo>
                  <a:lnTo>
                    <a:pt x="2593" y="775"/>
                  </a:lnTo>
                  <a:lnTo>
                    <a:pt x="2626" y="439"/>
                  </a:lnTo>
                  <a:lnTo>
                    <a:pt x="2593" y="270"/>
                  </a:lnTo>
                  <a:lnTo>
                    <a:pt x="2559" y="136"/>
                  </a:lnTo>
                  <a:lnTo>
                    <a:pt x="2525" y="136"/>
                  </a:lnTo>
                  <a:lnTo>
                    <a:pt x="2492" y="102"/>
                  </a:lnTo>
                  <a:lnTo>
                    <a:pt x="2458" y="68"/>
                  </a:lnTo>
                  <a:lnTo>
                    <a:pt x="2323" y="34"/>
                  </a:lnTo>
                  <a:lnTo>
                    <a:pt x="2189" y="1"/>
                  </a:lnTo>
                  <a:lnTo>
                    <a:pt x="1886" y="1"/>
                  </a:lnTo>
                  <a:lnTo>
                    <a:pt x="1280" y="34"/>
                  </a:lnTo>
                  <a:lnTo>
                    <a:pt x="707"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86" name="Google Shape;586;p12"/>
            <p:cNvSpPr/>
            <p:nvPr/>
          </p:nvSpPr>
          <p:spPr>
            <a:xfrm>
              <a:off x="5055700" y="2677375"/>
              <a:ext cx="64850" cy="72400"/>
            </a:xfrm>
            <a:custGeom>
              <a:rect b="b" l="l" r="r" t="t"/>
              <a:pathLst>
                <a:path extrusionOk="0" h="2896" w="2594">
                  <a:moveTo>
                    <a:pt x="135" y="0"/>
                  </a:moveTo>
                  <a:lnTo>
                    <a:pt x="102" y="34"/>
                  </a:lnTo>
                  <a:lnTo>
                    <a:pt x="34" y="303"/>
                  </a:lnTo>
                  <a:lnTo>
                    <a:pt x="1" y="572"/>
                  </a:lnTo>
                  <a:lnTo>
                    <a:pt x="1" y="1111"/>
                  </a:lnTo>
                  <a:lnTo>
                    <a:pt x="1" y="1953"/>
                  </a:lnTo>
                  <a:lnTo>
                    <a:pt x="34" y="2390"/>
                  </a:lnTo>
                  <a:lnTo>
                    <a:pt x="102" y="2794"/>
                  </a:lnTo>
                  <a:lnTo>
                    <a:pt x="135" y="2828"/>
                  </a:lnTo>
                  <a:lnTo>
                    <a:pt x="236" y="2828"/>
                  </a:lnTo>
                  <a:lnTo>
                    <a:pt x="270" y="2761"/>
                  </a:lnTo>
                  <a:lnTo>
                    <a:pt x="270" y="2390"/>
                  </a:lnTo>
                  <a:lnTo>
                    <a:pt x="236" y="1919"/>
                  </a:lnTo>
                  <a:lnTo>
                    <a:pt x="236" y="1111"/>
                  </a:lnTo>
                  <a:lnTo>
                    <a:pt x="236" y="673"/>
                  </a:lnTo>
                  <a:lnTo>
                    <a:pt x="236" y="236"/>
                  </a:lnTo>
                  <a:lnTo>
                    <a:pt x="472" y="269"/>
                  </a:lnTo>
                  <a:lnTo>
                    <a:pt x="2290" y="269"/>
                  </a:lnTo>
                  <a:lnTo>
                    <a:pt x="2324" y="303"/>
                  </a:lnTo>
                  <a:lnTo>
                    <a:pt x="2357" y="337"/>
                  </a:lnTo>
                  <a:lnTo>
                    <a:pt x="2391" y="337"/>
                  </a:lnTo>
                  <a:lnTo>
                    <a:pt x="2391" y="505"/>
                  </a:lnTo>
                  <a:lnTo>
                    <a:pt x="2357" y="673"/>
                  </a:lnTo>
                  <a:lnTo>
                    <a:pt x="2357" y="1010"/>
                  </a:lnTo>
                  <a:lnTo>
                    <a:pt x="2324" y="1818"/>
                  </a:lnTo>
                  <a:lnTo>
                    <a:pt x="2324" y="2626"/>
                  </a:lnTo>
                  <a:lnTo>
                    <a:pt x="2122" y="2592"/>
                  </a:lnTo>
                  <a:lnTo>
                    <a:pt x="1852" y="2592"/>
                  </a:lnTo>
                  <a:lnTo>
                    <a:pt x="1381" y="2626"/>
                  </a:lnTo>
                  <a:lnTo>
                    <a:pt x="775" y="2592"/>
                  </a:lnTo>
                  <a:lnTo>
                    <a:pt x="640" y="2592"/>
                  </a:lnTo>
                  <a:lnTo>
                    <a:pt x="472" y="2626"/>
                  </a:lnTo>
                  <a:lnTo>
                    <a:pt x="371" y="2660"/>
                  </a:lnTo>
                  <a:lnTo>
                    <a:pt x="270" y="2761"/>
                  </a:lnTo>
                  <a:lnTo>
                    <a:pt x="337" y="2828"/>
                  </a:lnTo>
                  <a:lnTo>
                    <a:pt x="472" y="2895"/>
                  </a:lnTo>
                  <a:lnTo>
                    <a:pt x="2088" y="2895"/>
                  </a:lnTo>
                  <a:lnTo>
                    <a:pt x="2357" y="2862"/>
                  </a:lnTo>
                  <a:lnTo>
                    <a:pt x="2391" y="2895"/>
                  </a:lnTo>
                  <a:lnTo>
                    <a:pt x="2458" y="2895"/>
                  </a:lnTo>
                  <a:lnTo>
                    <a:pt x="2526" y="2862"/>
                  </a:lnTo>
                  <a:lnTo>
                    <a:pt x="2559" y="2794"/>
                  </a:lnTo>
                  <a:lnTo>
                    <a:pt x="2559" y="1178"/>
                  </a:lnTo>
                  <a:lnTo>
                    <a:pt x="2593" y="640"/>
                  </a:lnTo>
                  <a:lnTo>
                    <a:pt x="2559" y="404"/>
                  </a:lnTo>
                  <a:lnTo>
                    <a:pt x="2526" y="135"/>
                  </a:lnTo>
                  <a:lnTo>
                    <a:pt x="2492" y="135"/>
                  </a:lnTo>
                  <a:lnTo>
                    <a:pt x="2458" y="168"/>
                  </a:lnTo>
                  <a:lnTo>
                    <a:pt x="2391" y="101"/>
                  </a:lnTo>
                  <a:lnTo>
                    <a:pt x="2290" y="67"/>
                  </a:lnTo>
                  <a:lnTo>
                    <a:pt x="2088" y="67"/>
                  </a:lnTo>
                  <a:lnTo>
                    <a:pt x="1650" y="101"/>
                  </a:lnTo>
                  <a:lnTo>
                    <a:pt x="943" y="67"/>
                  </a:lnTo>
                  <a:lnTo>
                    <a:pt x="573" y="67"/>
                  </a:lnTo>
                  <a:lnTo>
                    <a:pt x="203" y="101"/>
                  </a:lnTo>
                  <a:lnTo>
                    <a:pt x="203" y="34"/>
                  </a:lnTo>
                  <a:lnTo>
                    <a:pt x="203"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87" name="Google Shape;587;p12"/>
            <p:cNvSpPr/>
            <p:nvPr/>
          </p:nvSpPr>
          <p:spPr>
            <a:xfrm>
              <a:off x="5722325" y="2677375"/>
              <a:ext cx="80825" cy="72400"/>
            </a:xfrm>
            <a:custGeom>
              <a:rect b="b" l="l" r="r" t="t"/>
              <a:pathLst>
                <a:path extrusionOk="0" h="2896" w="3233">
                  <a:moveTo>
                    <a:pt x="3031" y="0"/>
                  </a:moveTo>
                  <a:lnTo>
                    <a:pt x="2997" y="337"/>
                  </a:lnTo>
                  <a:lnTo>
                    <a:pt x="2997" y="640"/>
                  </a:lnTo>
                  <a:lnTo>
                    <a:pt x="2997" y="1313"/>
                  </a:lnTo>
                  <a:lnTo>
                    <a:pt x="2997" y="2020"/>
                  </a:lnTo>
                  <a:lnTo>
                    <a:pt x="2997" y="2357"/>
                  </a:lnTo>
                  <a:lnTo>
                    <a:pt x="3031" y="2727"/>
                  </a:lnTo>
                  <a:lnTo>
                    <a:pt x="2997" y="2693"/>
                  </a:lnTo>
                  <a:lnTo>
                    <a:pt x="203" y="2693"/>
                  </a:lnTo>
                  <a:lnTo>
                    <a:pt x="270" y="2357"/>
                  </a:lnTo>
                  <a:lnTo>
                    <a:pt x="270" y="1986"/>
                  </a:lnTo>
                  <a:lnTo>
                    <a:pt x="236" y="1279"/>
                  </a:lnTo>
                  <a:lnTo>
                    <a:pt x="236" y="640"/>
                  </a:lnTo>
                  <a:lnTo>
                    <a:pt x="203" y="337"/>
                  </a:lnTo>
                  <a:lnTo>
                    <a:pt x="135" y="34"/>
                  </a:lnTo>
                  <a:lnTo>
                    <a:pt x="102" y="34"/>
                  </a:lnTo>
                  <a:lnTo>
                    <a:pt x="34" y="337"/>
                  </a:lnTo>
                  <a:lnTo>
                    <a:pt x="1" y="640"/>
                  </a:lnTo>
                  <a:lnTo>
                    <a:pt x="1" y="1279"/>
                  </a:lnTo>
                  <a:lnTo>
                    <a:pt x="1" y="2020"/>
                  </a:lnTo>
                  <a:lnTo>
                    <a:pt x="34" y="2390"/>
                  </a:lnTo>
                  <a:lnTo>
                    <a:pt x="68" y="2761"/>
                  </a:lnTo>
                  <a:lnTo>
                    <a:pt x="102" y="2794"/>
                  </a:lnTo>
                  <a:lnTo>
                    <a:pt x="135" y="2794"/>
                  </a:lnTo>
                  <a:lnTo>
                    <a:pt x="270" y="2761"/>
                  </a:lnTo>
                  <a:lnTo>
                    <a:pt x="337" y="2828"/>
                  </a:lnTo>
                  <a:lnTo>
                    <a:pt x="438" y="2862"/>
                  </a:lnTo>
                  <a:lnTo>
                    <a:pt x="674" y="2895"/>
                  </a:lnTo>
                  <a:lnTo>
                    <a:pt x="1179" y="2862"/>
                  </a:lnTo>
                  <a:lnTo>
                    <a:pt x="2122" y="2895"/>
                  </a:lnTo>
                  <a:lnTo>
                    <a:pt x="3031" y="2862"/>
                  </a:lnTo>
                  <a:lnTo>
                    <a:pt x="3065" y="2862"/>
                  </a:lnTo>
                  <a:lnTo>
                    <a:pt x="3065" y="2828"/>
                  </a:lnTo>
                  <a:lnTo>
                    <a:pt x="3132" y="2828"/>
                  </a:lnTo>
                  <a:lnTo>
                    <a:pt x="3166" y="2794"/>
                  </a:lnTo>
                  <a:lnTo>
                    <a:pt x="3199" y="2491"/>
                  </a:lnTo>
                  <a:lnTo>
                    <a:pt x="3233" y="2155"/>
                  </a:lnTo>
                  <a:lnTo>
                    <a:pt x="3233" y="1515"/>
                  </a:lnTo>
                  <a:lnTo>
                    <a:pt x="3233" y="741"/>
                  </a:lnTo>
                  <a:lnTo>
                    <a:pt x="3199" y="370"/>
                  </a:lnTo>
                  <a:lnTo>
                    <a:pt x="3132"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88" name="Google Shape;588;p12"/>
            <p:cNvSpPr/>
            <p:nvPr/>
          </p:nvSpPr>
          <p:spPr>
            <a:xfrm>
              <a:off x="5811550" y="2677375"/>
              <a:ext cx="65675" cy="75775"/>
            </a:xfrm>
            <a:custGeom>
              <a:rect b="b" l="l" r="r" t="t"/>
              <a:pathLst>
                <a:path extrusionOk="0" h="3031" w="2627">
                  <a:moveTo>
                    <a:pt x="2458" y="0"/>
                  </a:moveTo>
                  <a:lnTo>
                    <a:pt x="2425" y="67"/>
                  </a:lnTo>
                  <a:lnTo>
                    <a:pt x="2122" y="34"/>
                  </a:lnTo>
                  <a:lnTo>
                    <a:pt x="1852" y="67"/>
                  </a:lnTo>
                  <a:lnTo>
                    <a:pt x="1246" y="135"/>
                  </a:lnTo>
                  <a:lnTo>
                    <a:pt x="943" y="135"/>
                  </a:lnTo>
                  <a:lnTo>
                    <a:pt x="640" y="67"/>
                  </a:lnTo>
                  <a:lnTo>
                    <a:pt x="337" y="34"/>
                  </a:lnTo>
                  <a:lnTo>
                    <a:pt x="203" y="67"/>
                  </a:lnTo>
                  <a:lnTo>
                    <a:pt x="34" y="135"/>
                  </a:lnTo>
                  <a:lnTo>
                    <a:pt x="34" y="168"/>
                  </a:lnTo>
                  <a:lnTo>
                    <a:pt x="34" y="202"/>
                  </a:lnTo>
                  <a:lnTo>
                    <a:pt x="68" y="236"/>
                  </a:lnTo>
                  <a:lnTo>
                    <a:pt x="304" y="303"/>
                  </a:lnTo>
                  <a:lnTo>
                    <a:pt x="573" y="337"/>
                  </a:lnTo>
                  <a:lnTo>
                    <a:pt x="1078" y="370"/>
                  </a:lnTo>
                  <a:lnTo>
                    <a:pt x="1246" y="404"/>
                  </a:lnTo>
                  <a:lnTo>
                    <a:pt x="1415" y="370"/>
                  </a:lnTo>
                  <a:lnTo>
                    <a:pt x="1718" y="337"/>
                  </a:lnTo>
                  <a:lnTo>
                    <a:pt x="2054" y="303"/>
                  </a:lnTo>
                  <a:lnTo>
                    <a:pt x="2425" y="303"/>
                  </a:lnTo>
                  <a:lnTo>
                    <a:pt x="2391" y="808"/>
                  </a:lnTo>
                  <a:lnTo>
                    <a:pt x="2391" y="1347"/>
                  </a:lnTo>
                  <a:lnTo>
                    <a:pt x="2357" y="2020"/>
                  </a:lnTo>
                  <a:lnTo>
                    <a:pt x="2357" y="2357"/>
                  </a:lnTo>
                  <a:lnTo>
                    <a:pt x="2391" y="2693"/>
                  </a:lnTo>
                  <a:lnTo>
                    <a:pt x="2324" y="2693"/>
                  </a:lnTo>
                  <a:lnTo>
                    <a:pt x="1684" y="2727"/>
                  </a:lnTo>
                  <a:lnTo>
                    <a:pt x="1044" y="2794"/>
                  </a:lnTo>
                  <a:lnTo>
                    <a:pt x="506" y="2828"/>
                  </a:lnTo>
                  <a:lnTo>
                    <a:pt x="270" y="2862"/>
                  </a:lnTo>
                  <a:lnTo>
                    <a:pt x="1" y="2963"/>
                  </a:lnTo>
                  <a:lnTo>
                    <a:pt x="34" y="2996"/>
                  </a:lnTo>
                  <a:lnTo>
                    <a:pt x="270" y="3030"/>
                  </a:lnTo>
                  <a:lnTo>
                    <a:pt x="539" y="3030"/>
                  </a:lnTo>
                  <a:lnTo>
                    <a:pt x="1044" y="2963"/>
                  </a:lnTo>
                  <a:lnTo>
                    <a:pt x="1684" y="2929"/>
                  </a:lnTo>
                  <a:lnTo>
                    <a:pt x="2324" y="2895"/>
                  </a:lnTo>
                  <a:lnTo>
                    <a:pt x="2391" y="2862"/>
                  </a:lnTo>
                  <a:lnTo>
                    <a:pt x="2425" y="2828"/>
                  </a:lnTo>
                  <a:lnTo>
                    <a:pt x="2425" y="2862"/>
                  </a:lnTo>
                  <a:lnTo>
                    <a:pt x="2492" y="2862"/>
                  </a:lnTo>
                  <a:lnTo>
                    <a:pt x="2526" y="2828"/>
                  </a:lnTo>
                  <a:lnTo>
                    <a:pt x="2559" y="2525"/>
                  </a:lnTo>
                  <a:lnTo>
                    <a:pt x="2593" y="2188"/>
                  </a:lnTo>
                  <a:lnTo>
                    <a:pt x="2593" y="1549"/>
                  </a:lnTo>
                  <a:lnTo>
                    <a:pt x="2627" y="808"/>
                  </a:lnTo>
                  <a:lnTo>
                    <a:pt x="2627" y="438"/>
                  </a:lnTo>
                  <a:lnTo>
                    <a:pt x="2593" y="67"/>
                  </a:lnTo>
                  <a:lnTo>
                    <a:pt x="2559" y="34"/>
                  </a:lnTo>
                  <a:lnTo>
                    <a:pt x="2526"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89" name="Google Shape;589;p12"/>
            <p:cNvSpPr/>
            <p:nvPr/>
          </p:nvSpPr>
          <p:spPr>
            <a:xfrm>
              <a:off x="5363775" y="2677375"/>
              <a:ext cx="351000" cy="78300"/>
            </a:xfrm>
            <a:custGeom>
              <a:rect b="b" l="l" r="r" t="t"/>
              <a:pathLst>
                <a:path extrusionOk="0" h="3132" w="14040">
                  <a:moveTo>
                    <a:pt x="101" y="202"/>
                  </a:moveTo>
                  <a:lnTo>
                    <a:pt x="1818" y="269"/>
                  </a:lnTo>
                  <a:lnTo>
                    <a:pt x="3569" y="337"/>
                  </a:lnTo>
                  <a:lnTo>
                    <a:pt x="7003" y="370"/>
                  </a:lnTo>
                  <a:lnTo>
                    <a:pt x="13703" y="505"/>
                  </a:lnTo>
                  <a:lnTo>
                    <a:pt x="13703" y="875"/>
                  </a:lnTo>
                  <a:lnTo>
                    <a:pt x="13703" y="1212"/>
                  </a:lnTo>
                  <a:lnTo>
                    <a:pt x="13703" y="2862"/>
                  </a:lnTo>
                  <a:lnTo>
                    <a:pt x="13669" y="2828"/>
                  </a:lnTo>
                  <a:lnTo>
                    <a:pt x="13299" y="2761"/>
                  </a:lnTo>
                  <a:lnTo>
                    <a:pt x="12929" y="2727"/>
                  </a:lnTo>
                  <a:lnTo>
                    <a:pt x="12558" y="2693"/>
                  </a:lnTo>
                  <a:lnTo>
                    <a:pt x="11481" y="2693"/>
                  </a:lnTo>
                  <a:lnTo>
                    <a:pt x="10740" y="2761"/>
                  </a:lnTo>
                  <a:lnTo>
                    <a:pt x="9899" y="2828"/>
                  </a:lnTo>
                  <a:lnTo>
                    <a:pt x="9023" y="2862"/>
                  </a:lnTo>
                  <a:lnTo>
                    <a:pt x="7272" y="2895"/>
                  </a:lnTo>
                  <a:lnTo>
                    <a:pt x="5555" y="2862"/>
                  </a:lnTo>
                  <a:lnTo>
                    <a:pt x="3805" y="2794"/>
                  </a:lnTo>
                  <a:lnTo>
                    <a:pt x="2088" y="2761"/>
                  </a:lnTo>
                  <a:lnTo>
                    <a:pt x="1212" y="2794"/>
                  </a:lnTo>
                  <a:lnTo>
                    <a:pt x="371" y="2828"/>
                  </a:lnTo>
                  <a:lnTo>
                    <a:pt x="371" y="2491"/>
                  </a:lnTo>
                  <a:lnTo>
                    <a:pt x="337" y="2121"/>
                  </a:lnTo>
                  <a:lnTo>
                    <a:pt x="270" y="1448"/>
                  </a:lnTo>
                  <a:lnTo>
                    <a:pt x="202" y="808"/>
                  </a:lnTo>
                  <a:lnTo>
                    <a:pt x="169" y="505"/>
                  </a:lnTo>
                  <a:lnTo>
                    <a:pt x="101" y="202"/>
                  </a:lnTo>
                  <a:close/>
                  <a:moveTo>
                    <a:pt x="101" y="0"/>
                  </a:moveTo>
                  <a:lnTo>
                    <a:pt x="68" y="34"/>
                  </a:lnTo>
                  <a:lnTo>
                    <a:pt x="34" y="67"/>
                  </a:lnTo>
                  <a:lnTo>
                    <a:pt x="34" y="101"/>
                  </a:lnTo>
                  <a:lnTo>
                    <a:pt x="34" y="135"/>
                  </a:lnTo>
                  <a:lnTo>
                    <a:pt x="0" y="471"/>
                  </a:lnTo>
                  <a:lnTo>
                    <a:pt x="0" y="774"/>
                  </a:lnTo>
                  <a:lnTo>
                    <a:pt x="34" y="1448"/>
                  </a:lnTo>
                  <a:lnTo>
                    <a:pt x="68" y="2222"/>
                  </a:lnTo>
                  <a:lnTo>
                    <a:pt x="101" y="2626"/>
                  </a:lnTo>
                  <a:lnTo>
                    <a:pt x="202" y="2996"/>
                  </a:lnTo>
                  <a:lnTo>
                    <a:pt x="236" y="3030"/>
                  </a:lnTo>
                  <a:lnTo>
                    <a:pt x="270" y="3064"/>
                  </a:lnTo>
                  <a:lnTo>
                    <a:pt x="303" y="3030"/>
                  </a:lnTo>
                  <a:lnTo>
                    <a:pt x="337" y="2996"/>
                  </a:lnTo>
                  <a:lnTo>
                    <a:pt x="1179" y="3030"/>
                  </a:lnTo>
                  <a:lnTo>
                    <a:pt x="2020" y="3098"/>
                  </a:lnTo>
                  <a:lnTo>
                    <a:pt x="5353" y="3098"/>
                  </a:lnTo>
                  <a:lnTo>
                    <a:pt x="7037" y="3131"/>
                  </a:lnTo>
                  <a:lnTo>
                    <a:pt x="8653" y="3131"/>
                  </a:lnTo>
                  <a:lnTo>
                    <a:pt x="9461" y="3098"/>
                  </a:lnTo>
                  <a:lnTo>
                    <a:pt x="10269" y="3064"/>
                  </a:lnTo>
                  <a:lnTo>
                    <a:pt x="11111" y="2996"/>
                  </a:lnTo>
                  <a:lnTo>
                    <a:pt x="11919" y="2929"/>
                  </a:lnTo>
                  <a:lnTo>
                    <a:pt x="12356" y="2929"/>
                  </a:lnTo>
                  <a:lnTo>
                    <a:pt x="12760" y="2963"/>
                  </a:lnTo>
                  <a:lnTo>
                    <a:pt x="13164" y="2996"/>
                  </a:lnTo>
                  <a:lnTo>
                    <a:pt x="13568" y="3098"/>
                  </a:lnTo>
                  <a:lnTo>
                    <a:pt x="13636" y="3098"/>
                  </a:lnTo>
                  <a:lnTo>
                    <a:pt x="13703" y="3064"/>
                  </a:lnTo>
                  <a:lnTo>
                    <a:pt x="13737" y="2963"/>
                  </a:lnTo>
                  <a:lnTo>
                    <a:pt x="13804" y="2996"/>
                  </a:lnTo>
                  <a:lnTo>
                    <a:pt x="13871" y="2996"/>
                  </a:lnTo>
                  <a:lnTo>
                    <a:pt x="13939" y="2963"/>
                  </a:lnTo>
                  <a:lnTo>
                    <a:pt x="13972" y="2862"/>
                  </a:lnTo>
                  <a:lnTo>
                    <a:pt x="13972" y="1414"/>
                  </a:lnTo>
                  <a:lnTo>
                    <a:pt x="13972" y="976"/>
                  </a:lnTo>
                  <a:lnTo>
                    <a:pt x="13972" y="741"/>
                  </a:lnTo>
                  <a:lnTo>
                    <a:pt x="13972" y="505"/>
                  </a:lnTo>
                  <a:lnTo>
                    <a:pt x="14006" y="438"/>
                  </a:lnTo>
                  <a:lnTo>
                    <a:pt x="14040" y="370"/>
                  </a:lnTo>
                  <a:lnTo>
                    <a:pt x="14006" y="303"/>
                  </a:lnTo>
                  <a:lnTo>
                    <a:pt x="13905" y="269"/>
                  </a:lnTo>
                  <a:lnTo>
                    <a:pt x="13871" y="269"/>
                  </a:lnTo>
                  <a:lnTo>
                    <a:pt x="13838" y="168"/>
                  </a:lnTo>
                  <a:lnTo>
                    <a:pt x="13804" y="269"/>
                  </a:lnTo>
                  <a:lnTo>
                    <a:pt x="7003" y="135"/>
                  </a:lnTo>
                  <a:lnTo>
                    <a:pt x="3569" y="34"/>
                  </a:lnTo>
                  <a:lnTo>
                    <a:pt x="1818"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90" name="Google Shape;590;p12"/>
            <p:cNvSpPr/>
            <p:nvPr/>
          </p:nvSpPr>
          <p:spPr>
            <a:xfrm>
              <a:off x="5273700" y="2674850"/>
              <a:ext cx="85050" cy="79125"/>
            </a:xfrm>
            <a:custGeom>
              <a:rect b="b" l="l" r="r" t="t"/>
              <a:pathLst>
                <a:path extrusionOk="0" h="3165" w="3402">
                  <a:moveTo>
                    <a:pt x="1347" y="0"/>
                  </a:moveTo>
                  <a:lnTo>
                    <a:pt x="943" y="34"/>
                  </a:lnTo>
                  <a:lnTo>
                    <a:pt x="573" y="101"/>
                  </a:lnTo>
                  <a:lnTo>
                    <a:pt x="236" y="168"/>
                  </a:lnTo>
                  <a:lnTo>
                    <a:pt x="169" y="101"/>
                  </a:lnTo>
                  <a:lnTo>
                    <a:pt x="135" y="67"/>
                  </a:lnTo>
                  <a:lnTo>
                    <a:pt x="68" y="101"/>
                  </a:lnTo>
                  <a:lnTo>
                    <a:pt x="1" y="135"/>
                  </a:lnTo>
                  <a:lnTo>
                    <a:pt x="1" y="202"/>
                  </a:lnTo>
                  <a:lnTo>
                    <a:pt x="34" y="269"/>
                  </a:lnTo>
                  <a:lnTo>
                    <a:pt x="68" y="269"/>
                  </a:lnTo>
                  <a:lnTo>
                    <a:pt x="34" y="505"/>
                  </a:lnTo>
                  <a:lnTo>
                    <a:pt x="34" y="842"/>
                  </a:lnTo>
                  <a:lnTo>
                    <a:pt x="34" y="1717"/>
                  </a:lnTo>
                  <a:lnTo>
                    <a:pt x="34" y="2963"/>
                  </a:lnTo>
                  <a:lnTo>
                    <a:pt x="68" y="3064"/>
                  </a:lnTo>
                  <a:lnTo>
                    <a:pt x="236" y="3064"/>
                  </a:lnTo>
                  <a:lnTo>
                    <a:pt x="236" y="3030"/>
                  </a:lnTo>
                  <a:lnTo>
                    <a:pt x="270" y="2963"/>
                  </a:lnTo>
                  <a:lnTo>
                    <a:pt x="236" y="1953"/>
                  </a:lnTo>
                  <a:lnTo>
                    <a:pt x="236" y="943"/>
                  </a:lnTo>
                  <a:lnTo>
                    <a:pt x="270" y="673"/>
                  </a:lnTo>
                  <a:lnTo>
                    <a:pt x="304" y="505"/>
                  </a:lnTo>
                  <a:lnTo>
                    <a:pt x="304" y="370"/>
                  </a:lnTo>
                  <a:lnTo>
                    <a:pt x="977" y="303"/>
                  </a:lnTo>
                  <a:lnTo>
                    <a:pt x="1684" y="269"/>
                  </a:lnTo>
                  <a:lnTo>
                    <a:pt x="2054" y="303"/>
                  </a:lnTo>
                  <a:lnTo>
                    <a:pt x="2425" y="370"/>
                  </a:lnTo>
                  <a:lnTo>
                    <a:pt x="2795" y="404"/>
                  </a:lnTo>
                  <a:lnTo>
                    <a:pt x="3166" y="471"/>
                  </a:lnTo>
                  <a:lnTo>
                    <a:pt x="3199" y="438"/>
                  </a:lnTo>
                  <a:lnTo>
                    <a:pt x="3199" y="438"/>
                  </a:lnTo>
                  <a:lnTo>
                    <a:pt x="3166" y="673"/>
                  </a:lnTo>
                  <a:lnTo>
                    <a:pt x="3166" y="909"/>
                  </a:lnTo>
                  <a:lnTo>
                    <a:pt x="3132" y="1380"/>
                  </a:lnTo>
                  <a:lnTo>
                    <a:pt x="3098" y="2188"/>
                  </a:lnTo>
                  <a:lnTo>
                    <a:pt x="3132" y="2592"/>
                  </a:lnTo>
                  <a:lnTo>
                    <a:pt x="3166" y="2996"/>
                  </a:lnTo>
                  <a:lnTo>
                    <a:pt x="2762" y="2895"/>
                  </a:lnTo>
                  <a:lnTo>
                    <a:pt x="2357" y="2862"/>
                  </a:lnTo>
                  <a:lnTo>
                    <a:pt x="1516" y="2828"/>
                  </a:lnTo>
                  <a:lnTo>
                    <a:pt x="1179" y="2794"/>
                  </a:lnTo>
                  <a:lnTo>
                    <a:pt x="876" y="2761"/>
                  </a:lnTo>
                  <a:lnTo>
                    <a:pt x="708" y="2794"/>
                  </a:lnTo>
                  <a:lnTo>
                    <a:pt x="539" y="2828"/>
                  </a:lnTo>
                  <a:lnTo>
                    <a:pt x="405" y="2895"/>
                  </a:lnTo>
                  <a:lnTo>
                    <a:pt x="270" y="2963"/>
                  </a:lnTo>
                  <a:lnTo>
                    <a:pt x="438" y="3030"/>
                  </a:lnTo>
                  <a:lnTo>
                    <a:pt x="607" y="3064"/>
                  </a:lnTo>
                  <a:lnTo>
                    <a:pt x="1718" y="3064"/>
                  </a:lnTo>
                  <a:lnTo>
                    <a:pt x="2492" y="3165"/>
                  </a:lnTo>
                  <a:lnTo>
                    <a:pt x="2896" y="3165"/>
                  </a:lnTo>
                  <a:lnTo>
                    <a:pt x="3300" y="3131"/>
                  </a:lnTo>
                  <a:lnTo>
                    <a:pt x="3401" y="3064"/>
                  </a:lnTo>
                  <a:lnTo>
                    <a:pt x="3401" y="3030"/>
                  </a:lnTo>
                  <a:lnTo>
                    <a:pt x="3401" y="2996"/>
                  </a:lnTo>
                  <a:lnTo>
                    <a:pt x="3368" y="2592"/>
                  </a:lnTo>
                  <a:lnTo>
                    <a:pt x="3334" y="2188"/>
                  </a:lnTo>
                  <a:lnTo>
                    <a:pt x="3368" y="1380"/>
                  </a:lnTo>
                  <a:lnTo>
                    <a:pt x="3401" y="808"/>
                  </a:lnTo>
                  <a:lnTo>
                    <a:pt x="3401" y="505"/>
                  </a:lnTo>
                  <a:lnTo>
                    <a:pt x="3334" y="202"/>
                  </a:lnTo>
                  <a:lnTo>
                    <a:pt x="3300" y="202"/>
                  </a:lnTo>
                  <a:lnTo>
                    <a:pt x="3233" y="337"/>
                  </a:lnTo>
                  <a:lnTo>
                    <a:pt x="3199" y="303"/>
                  </a:lnTo>
                  <a:lnTo>
                    <a:pt x="2863" y="168"/>
                  </a:lnTo>
                  <a:lnTo>
                    <a:pt x="2526" y="101"/>
                  </a:lnTo>
                  <a:lnTo>
                    <a:pt x="2122" y="34"/>
                  </a:lnTo>
                  <a:lnTo>
                    <a:pt x="1751"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grpSp>
      <p:sp>
        <p:nvSpPr>
          <p:cNvPr id="591" name="Google Shape;591;p12"/>
          <p:cNvSpPr txBox="1"/>
          <p:nvPr>
            <p:ph type="ctrTitle"/>
          </p:nvPr>
        </p:nvSpPr>
        <p:spPr>
          <a:xfrm>
            <a:off x="1557875" y="1411894"/>
            <a:ext cx="6028200" cy="11598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FFFFFF"/>
              </a:buClr>
              <a:buSzPts val="5400"/>
              <a:buNone/>
              <a:defRPr b="0" sz="5400">
                <a:solidFill>
                  <a:srgbClr val="FFFFFF"/>
                </a:solidFill>
              </a:defRPr>
            </a:lvl1pPr>
            <a:lvl2pPr lvl="1" rtl="0" algn="ctr">
              <a:spcBef>
                <a:spcPts val="0"/>
              </a:spcBef>
              <a:spcAft>
                <a:spcPts val="0"/>
              </a:spcAft>
              <a:buClr>
                <a:srgbClr val="FFFFFF"/>
              </a:buClr>
              <a:buSzPts val="5400"/>
              <a:buNone/>
              <a:defRPr b="0" sz="5400">
                <a:solidFill>
                  <a:srgbClr val="FFFFFF"/>
                </a:solidFill>
              </a:defRPr>
            </a:lvl2pPr>
            <a:lvl3pPr lvl="2" rtl="0" algn="ctr">
              <a:spcBef>
                <a:spcPts val="0"/>
              </a:spcBef>
              <a:spcAft>
                <a:spcPts val="0"/>
              </a:spcAft>
              <a:buClr>
                <a:srgbClr val="FFFFFF"/>
              </a:buClr>
              <a:buSzPts val="5400"/>
              <a:buNone/>
              <a:defRPr b="0" sz="5400">
                <a:solidFill>
                  <a:srgbClr val="FFFFFF"/>
                </a:solidFill>
              </a:defRPr>
            </a:lvl3pPr>
            <a:lvl4pPr lvl="3" rtl="0" algn="ctr">
              <a:spcBef>
                <a:spcPts val="0"/>
              </a:spcBef>
              <a:spcAft>
                <a:spcPts val="0"/>
              </a:spcAft>
              <a:buClr>
                <a:srgbClr val="FFFFFF"/>
              </a:buClr>
              <a:buSzPts val="5400"/>
              <a:buNone/>
              <a:defRPr b="0" sz="5400">
                <a:solidFill>
                  <a:srgbClr val="FFFFFF"/>
                </a:solidFill>
              </a:defRPr>
            </a:lvl4pPr>
            <a:lvl5pPr lvl="4" rtl="0" algn="ctr">
              <a:spcBef>
                <a:spcPts val="0"/>
              </a:spcBef>
              <a:spcAft>
                <a:spcPts val="0"/>
              </a:spcAft>
              <a:buClr>
                <a:srgbClr val="FFFFFF"/>
              </a:buClr>
              <a:buSzPts val="5400"/>
              <a:buNone/>
              <a:defRPr b="0" sz="5400">
                <a:solidFill>
                  <a:srgbClr val="FFFFFF"/>
                </a:solidFill>
              </a:defRPr>
            </a:lvl5pPr>
            <a:lvl6pPr lvl="5" rtl="0" algn="ctr">
              <a:spcBef>
                <a:spcPts val="0"/>
              </a:spcBef>
              <a:spcAft>
                <a:spcPts val="0"/>
              </a:spcAft>
              <a:buClr>
                <a:srgbClr val="FFFFFF"/>
              </a:buClr>
              <a:buSzPts val="5400"/>
              <a:buNone/>
              <a:defRPr b="0" sz="5400">
                <a:solidFill>
                  <a:srgbClr val="FFFFFF"/>
                </a:solidFill>
              </a:defRPr>
            </a:lvl6pPr>
            <a:lvl7pPr lvl="6" rtl="0" algn="ctr">
              <a:spcBef>
                <a:spcPts val="0"/>
              </a:spcBef>
              <a:spcAft>
                <a:spcPts val="0"/>
              </a:spcAft>
              <a:buClr>
                <a:srgbClr val="FFFFFF"/>
              </a:buClr>
              <a:buSzPts val="5400"/>
              <a:buNone/>
              <a:defRPr b="0" sz="5400">
                <a:solidFill>
                  <a:srgbClr val="FFFFFF"/>
                </a:solidFill>
              </a:defRPr>
            </a:lvl7pPr>
            <a:lvl8pPr lvl="7" rtl="0" algn="ctr">
              <a:spcBef>
                <a:spcPts val="0"/>
              </a:spcBef>
              <a:spcAft>
                <a:spcPts val="0"/>
              </a:spcAft>
              <a:buClr>
                <a:srgbClr val="FFFFFF"/>
              </a:buClr>
              <a:buSzPts val="5400"/>
              <a:buNone/>
              <a:defRPr b="0" sz="5400">
                <a:solidFill>
                  <a:srgbClr val="FFFFFF"/>
                </a:solidFill>
              </a:defRPr>
            </a:lvl8pPr>
            <a:lvl9pPr lvl="8" rtl="0" algn="ctr">
              <a:spcBef>
                <a:spcPts val="0"/>
              </a:spcBef>
              <a:spcAft>
                <a:spcPts val="0"/>
              </a:spcAft>
              <a:buClr>
                <a:srgbClr val="FFFFFF"/>
              </a:buClr>
              <a:buSzPts val="5400"/>
              <a:buNone/>
              <a:defRPr b="0" sz="5400">
                <a:solidFill>
                  <a:srgbClr val="FFFFFF"/>
                </a:solidFill>
              </a:defRPr>
            </a:lvl9pPr>
          </a:lstStyle>
          <a:p/>
        </p:txBody>
      </p:sp>
      <p:sp>
        <p:nvSpPr>
          <p:cNvPr id="592" name="Google Shape;592;p12"/>
          <p:cNvSpPr txBox="1"/>
          <p:nvPr>
            <p:ph idx="1" type="subTitle"/>
          </p:nvPr>
        </p:nvSpPr>
        <p:spPr>
          <a:xfrm>
            <a:off x="1557875" y="2497163"/>
            <a:ext cx="6028200" cy="7959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434343"/>
              </a:buClr>
              <a:buSzPts val="1800"/>
              <a:buNone/>
              <a:defRPr sz="1800">
                <a:solidFill>
                  <a:srgbClr val="434343"/>
                </a:solidFill>
              </a:defRPr>
            </a:lvl1pPr>
            <a:lvl2pPr lvl="1" rtl="0" algn="ctr">
              <a:spcBef>
                <a:spcPts val="1600"/>
              </a:spcBef>
              <a:spcAft>
                <a:spcPts val="0"/>
              </a:spcAft>
              <a:buClr>
                <a:srgbClr val="434343"/>
              </a:buClr>
              <a:buSzPts val="3000"/>
              <a:buNone/>
              <a:defRPr sz="3000">
                <a:solidFill>
                  <a:srgbClr val="434343"/>
                </a:solidFill>
              </a:defRPr>
            </a:lvl2pPr>
            <a:lvl3pPr lvl="2" rtl="0" algn="ctr">
              <a:spcBef>
                <a:spcPts val="1600"/>
              </a:spcBef>
              <a:spcAft>
                <a:spcPts val="0"/>
              </a:spcAft>
              <a:buClr>
                <a:srgbClr val="434343"/>
              </a:buClr>
              <a:buSzPts val="3000"/>
              <a:buNone/>
              <a:defRPr sz="3000">
                <a:solidFill>
                  <a:srgbClr val="434343"/>
                </a:solidFill>
              </a:defRPr>
            </a:lvl3pPr>
            <a:lvl4pPr lvl="3" rtl="0" algn="ctr">
              <a:spcBef>
                <a:spcPts val="1600"/>
              </a:spcBef>
              <a:spcAft>
                <a:spcPts val="0"/>
              </a:spcAft>
              <a:buClr>
                <a:srgbClr val="434343"/>
              </a:buClr>
              <a:buSzPts val="3000"/>
              <a:buNone/>
              <a:defRPr sz="3000">
                <a:solidFill>
                  <a:srgbClr val="434343"/>
                </a:solidFill>
              </a:defRPr>
            </a:lvl4pPr>
            <a:lvl5pPr lvl="4" rtl="0" algn="ctr">
              <a:spcBef>
                <a:spcPts val="1600"/>
              </a:spcBef>
              <a:spcAft>
                <a:spcPts val="0"/>
              </a:spcAft>
              <a:buClr>
                <a:srgbClr val="434343"/>
              </a:buClr>
              <a:buSzPts val="3000"/>
              <a:buNone/>
              <a:defRPr sz="3000">
                <a:solidFill>
                  <a:srgbClr val="434343"/>
                </a:solidFill>
              </a:defRPr>
            </a:lvl5pPr>
            <a:lvl6pPr lvl="5" rtl="0" algn="ctr">
              <a:spcBef>
                <a:spcPts val="1600"/>
              </a:spcBef>
              <a:spcAft>
                <a:spcPts val="0"/>
              </a:spcAft>
              <a:buClr>
                <a:srgbClr val="434343"/>
              </a:buClr>
              <a:buSzPts val="3000"/>
              <a:buNone/>
              <a:defRPr sz="3000">
                <a:solidFill>
                  <a:srgbClr val="434343"/>
                </a:solidFill>
              </a:defRPr>
            </a:lvl6pPr>
            <a:lvl7pPr lvl="6" rtl="0" algn="ctr">
              <a:spcBef>
                <a:spcPts val="1600"/>
              </a:spcBef>
              <a:spcAft>
                <a:spcPts val="0"/>
              </a:spcAft>
              <a:buClr>
                <a:srgbClr val="434343"/>
              </a:buClr>
              <a:buSzPts val="3000"/>
              <a:buNone/>
              <a:defRPr sz="3000">
                <a:solidFill>
                  <a:srgbClr val="434343"/>
                </a:solidFill>
              </a:defRPr>
            </a:lvl7pPr>
            <a:lvl8pPr lvl="7" rtl="0" algn="ctr">
              <a:spcBef>
                <a:spcPts val="1600"/>
              </a:spcBef>
              <a:spcAft>
                <a:spcPts val="0"/>
              </a:spcAft>
              <a:buClr>
                <a:srgbClr val="434343"/>
              </a:buClr>
              <a:buSzPts val="3000"/>
              <a:buNone/>
              <a:defRPr sz="3000">
                <a:solidFill>
                  <a:srgbClr val="434343"/>
                </a:solidFill>
              </a:defRPr>
            </a:lvl8pPr>
            <a:lvl9pPr lvl="8" rtl="0" algn="ctr">
              <a:spcBef>
                <a:spcPts val="1600"/>
              </a:spcBef>
              <a:spcAft>
                <a:spcPts val="1600"/>
              </a:spcAft>
              <a:buClr>
                <a:srgbClr val="434343"/>
              </a:buClr>
              <a:buSzPts val="3000"/>
              <a:buNone/>
              <a:defRPr sz="3000">
                <a:solidFill>
                  <a:srgbClr val="434343"/>
                </a:solidFill>
              </a:defRPr>
            </a:lvl9pPr>
          </a:lstStyle>
          <a:p/>
        </p:txBody>
      </p:sp>
      <p:sp>
        <p:nvSpPr>
          <p:cNvPr id="593" name="Google Shape;593;p12"/>
          <p:cNvSpPr txBox="1"/>
          <p:nvPr>
            <p:ph idx="12" type="sldNum"/>
          </p:nvPr>
        </p:nvSpPr>
        <p:spPr>
          <a:xfrm>
            <a:off x="8749000" y="0"/>
            <a:ext cx="394800" cy="321600"/>
          </a:xfrm>
          <a:prstGeom prst="rect">
            <a:avLst/>
          </a:prstGeom>
        </p:spPr>
        <p:txBody>
          <a:bodyPr anchorCtr="0" anchor="t" bIns="91425" lIns="91425" spcFirstLastPara="1" rIns="91425" wrap="square" tIns="91425">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_5">
  <p:cSld name="BLANK_5">
    <p:spTree>
      <p:nvGrpSpPr>
        <p:cNvPr id="594" name="Shape 594"/>
        <p:cNvGrpSpPr/>
        <p:nvPr/>
      </p:nvGrpSpPr>
      <p:grpSpPr>
        <a:xfrm>
          <a:off x="0" y="0"/>
          <a:ext cx="0" cy="0"/>
          <a:chOff x="0" y="0"/>
          <a:chExt cx="0" cy="0"/>
        </a:xfrm>
      </p:grpSpPr>
      <p:sp>
        <p:nvSpPr>
          <p:cNvPr id="595" name="Google Shape;595;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uthorsAlliance WIB Welcome">
  <p:cSld name="BLANK_4">
    <p:bg>
      <p:bgPr>
        <a:solidFill>
          <a:srgbClr val="F5F6F7"/>
        </a:solidFill>
      </p:bgPr>
    </p:bg>
    <p:spTree>
      <p:nvGrpSpPr>
        <p:cNvPr id="16" name="Shape 16"/>
        <p:cNvGrpSpPr/>
        <p:nvPr/>
      </p:nvGrpSpPr>
      <p:grpSpPr>
        <a:xfrm>
          <a:off x="0" y="0"/>
          <a:ext cx="0" cy="0"/>
          <a:chOff x="0" y="0"/>
          <a:chExt cx="0" cy="0"/>
        </a:xfrm>
      </p:grpSpPr>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8" name="Google Shape;18;p3"/>
          <p:cNvSpPr/>
          <p:nvPr/>
        </p:nvSpPr>
        <p:spPr>
          <a:xfrm>
            <a:off x="4375" y="3400"/>
            <a:ext cx="3986700" cy="5143500"/>
          </a:xfrm>
          <a:prstGeom prst="rect">
            <a:avLst/>
          </a:prstGeom>
          <a:solidFill>
            <a:srgbClr val="3D8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p:nvPr/>
        </p:nvSpPr>
        <p:spPr>
          <a:xfrm>
            <a:off x="982851" y="1636690"/>
            <a:ext cx="2029734" cy="1876925"/>
          </a:xfrm>
          <a:custGeom>
            <a:rect b="b" l="l" r="r" t="t"/>
            <a:pathLst>
              <a:path extrusionOk="0" h="82958" w="89712">
                <a:moveTo>
                  <a:pt x="52672" y="2049"/>
                </a:moveTo>
                <a:cubicBezTo>
                  <a:pt x="40979" y="2915"/>
                  <a:pt x="28376" y="5688"/>
                  <a:pt x="19269" y="13072"/>
                </a:cubicBezTo>
                <a:cubicBezTo>
                  <a:pt x="7810" y="22364"/>
                  <a:pt x="-450" y="41692"/>
                  <a:pt x="5574" y="55159"/>
                </a:cubicBezTo>
                <a:cubicBezTo>
                  <a:pt x="12935" y="71613"/>
                  <a:pt x="33988" y="83483"/>
                  <a:pt x="52004" y="82883"/>
                </a:cubicBezTo>
                <a:cubicBezTo>
                  <a:pt x="62654" y="82528"/>
                  <a:pt x="75555" y="78169"/>
                  <a:pt x="80730" y="68854"/>
                </a:cubicBezTo>
                <a:cubicBezTo>
                  <a:pt x="89352" y="53334"/>
                  <a:pt x="86569" y="30516"/>
                  <a:pt x="76722" y="15744"/>
                </a:cubicBezTo>
                <a:cubicBezTo>
                  <a:pt x="69002" y="4163"/>
                  <a:pt x="51061" y="-2643"/>
                  <a:pt x="37641" y="1047"/>
                </a:cubicBezTo>
                <a:cubicBezTo>
                  <a:pt x="22585" y="5187"/>
                  <a:pt x="4685" y="14958"/>
                  <a:pt x="898" y="30107"/>
                </a:cubicBezTo>
                <a:cubicBezTo>
                  <a:pt x="-3402" y="47308"/>
                  <a:pt x="8934" y="71200"/>
                  <a:pt x="25616" y="77205"/>
                </a:cubicBezTo>
                <a:cubicBezTo>
                  <a:pt x="45696" y="84433"/>
                  <a:pt x="76756" y="77025"/>
                  <a:pt x="86743" y="58165"/>
                </a:cubicBezTo>
                <a:cubicBezTo>
                  <a:pt x="93824" y="44791"/>
                  <a:pt x="86932" y="25486"/>
                  <a:pt x="77390" y="13740"/>
                </a:cubicBezTo>
                <a:cubicBezTo>
                  <a:pt x="74163" y="9767"/>
                  <a:pt x="71332" y="4292"/>
                  <a:pt x="66367" y="3051"/>
                </a:cubicBezTo>
              </a:path>
            </a:pathLst>
          </a:custGeom>
          <a:noFill/>
          <a:ln cap="rnd" cmpd="sng" w="19050">
            <a:solidFill>
              <a:srgbClr val="FFFFFF"/>
            </a:solidFill>
            <a:prstDash val="solid"/>
            <a:round/>
            <a:headEnd len="med" w="med" type="none"/>
            <a:tailEnd len="med" w="med" type="none"/>
          </a:ln>
        </p:spPr>
      </p:sp>
      <p:cxnSp>
        <p:nvCxnSpPr>
          <p:cNvPr id="20" name="Google Shape;20;p3"/>
          <p:cNvCxnSpPr/>
          <p:nvPr/>
        </p:nvCxnSpPr>
        <p:spPr>
          <a:xfrm rot="5400000">
            <a:off x="7599450" y="1033400"/>
            <a:ext cx="505500" cy="2572500"/>
          </a:xfrm>
          <a:prstGeom prst="straightConnector1">
            <a:avLst/>
          </a:prstGeom>
          <a:noFill/>
          <a:ln cap="flat" cmpd="sng" w="9525">
            <a:solidFill>
              <a:srgbClr val="6FA8DC"/>
            </a:solidFill>
            <a:prstDash val="lgDash"/>
            <a:round/>
            <a:headEnd len="med" w="med" type="none"/>
            <a:tailEnd len="med" w="med" type="none"/>
          </a:ln>
        </p:spPr>
      </p:cxnSp>
      <p:cxnSp>
        <p:nvCxnSpPr>
          <p:cNvPr id="21" name="Google Shape;21;p3"/>
          <p:cNvCxnSpPr/>
          <p:nvPr/>
        </p:nvCxnSpPr>
        <p:spPr>
          <a:xfrm flipH="1" rot="5400000">
            <a:off x="5019950" y="1038725"/>
            <a:ext cx="500100" cy="2558100"/>
          </a:xfrm>
          <a:prstGeom prst="straightConnector1">
            <a:avLst/>
          </a:prstGeom>
          <a:noFill/>
          <a:ln cap="flat" cmpd="sng" w="9525">
            <a:solidFill>
              <a:srgbClr val="6FA8DC"/>
            </a:solidFill>
            <a:prstDash val="lgDash"/>
            <a:round/>
            <a:headEnd len="med" w="med" type="none"/>
            <a:tailEnd len="med" w="med" type="none"/>
          </a:ln>
        </p:spPr>
      </p:cxnSp>
      <p:sp>
        <p:nvSpPr>
          <p:cNvPr id="22" name="Google Shape;22;p3"/>
          <p:cNvSpPr txBox="1"/>
          <p:nvPr/>
        </p:nvSpPr>
        <p:spPr>
          <a:xfrm>
            <a:off x="4556200" y="2931800"/>
            <a:ext cx="4017000" cy="9156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b="1" sz="3600">
              <a:solidFill>
                <a:srgbClr val="674EA7"/>
              </a:solidFill>
              <a:latin typeface="Calibri"/>
              <a:ea typeface="Calibri"/>
              <a:cs typeface="Calibri"/>
              <a:sym typeface="Calibri"/>
            </a:endParaRPr>
          </a:p>
        </p:txBody>
      </p:sp>
      <p:sp>
        <p:nvSpPr>
          <p:cNvPr id="23" name="Google Shape;23;p3"/>
          <p:cNvSpPr txBox="1"/>
          <p:nvPr/>
        </p:nvSpPr>
        <p:spPr>
          <a:xfrm>
            <a:off x="4122100" y="3715900"/>
            <a:ext cx="4885200" cy="1084500"/>
          </a:xfrm>
          <a:prstGeom prst="rect">
            <a:avLst/>
          </a:prstGeom>
          <a:noFill/>
          <a:ln>
            <a:noFill/>
          </a:ln>
        </p:spPr>
        <p:txBody>
          <a:bodyPr anchorCtr="0" anchor="t" bIns="91425" lIns="91425" spcFirstLastPara="1" rIns="91425" wrap="square" tIns="91425">
            <a:noAutofit/>
          </a:bodyPr>
          <a:lstStyle/>
          <a:p>
            <a:pPr indent="0" lvl="0" marL="0" rtl="0" algn="ctr">
              <a:spcBef>
                <a:spcPts val="600"/>
              </a:spcBef>
              <a:spcAft>
                <a:spcPts val="0"/>
              </a:spcAft>
              <a:buNone/>
            </a:pPr>
            <a:r>
              <a:t/>
            </a:r>
            <a:endParaRPr sz="2400">
              <a:solidFill>
                <a:srgbClr val="2C3E50"/>
              </a:solidFill>
              <a:latin typeface="Calibri"/>
              <a:ea typeface="Calibri"/>
              <a:cs typeface="Calibri"/>
              <a:sym typeface="Calibri"/>
            </a:endParaRPr>
          </a:p>
        </p:txBody>
      </p:sp>
      <p:grpSp>
        <p:nvGrpSpPr>
          <p:cNvPr id="24" name="Google Shape;24;p3"/>
          <p:cNvGrpSpPr/>
          <p:nvPr/>
        </p:nvGrpSpPr>
        <p:grpSpPr>
          <a:xfrm>
            <a:off x="1394711" y="1875048"/>
            <a:ext cx="1395288" cy="1400206"/>
            <a:chOff x="1394724" y="2544108"/>
            <a:chExt cx="1395288" cy="1400206"/>
          </a:xfrm>
        </p:grpSpPr>
        <p:pic>
          <p:nvPicPr>
            <p:cNvPr id="25" name="Google Shape;25;p3"/>
            <p:cNvPicPr preferRelativeResize="0"/>
            <p:nvPr/>
          </p:nvPicPr>
          <p:blipFill>
            <a:blip r:embed="rId2">
              <a:alphaModFix/>
            </a:blip>
            <a:stretch>
              <a:fillRect/>
            </a:stretch>
          </p:blipFill>
          <p:spPr>
            <a:xfrm rot="801364">
              <a:off x="1526635" y="2624116"/>
              <a:ext cx="837907" cy="1240190"/>
            </a:xfrm>
            <a:prstGeom prst="rect">
              <a:avLst/>
            </a:prstGeom>
            <a:noFill/>
            <a:ln>
              <a:noFill/>
            </a:ln>
          </p:spPr>
        </p:pic>
        <p:sp>
          <p:nvSpPr>
            <p:cNvPr id="26" name="Google Shape;26;p3"/>
            <p:cNvSpPr/>
            <p:nvPr/>
          </p:nvSpPr>
          <p:spPr>
            <a:xfrm>
              <a:off x="1487950" y="2689375"/>
              <a:ext cx="203650" cy="242425"/>
            </a:xfrm>
            <a:custGeom>
              <a:rect b="b" l="l" r="r" t="t"/>
              <a:pathLst>
                <a:path extrusionOk="0" h="9697" w="8146">
                  <a:moveTo>
                    <a:pt x="8146" y="0"/>
                  </a:moveTo>
                  <a:cubicBezTo>
                    <a:pt x="4850" y="2637"/>
                    <a:pt x="1888" y="5921"/>
                    <a:pt x="0" y="9697"/>
                  </a:cubicBezTo>
                </a:path>
              </a:pathLst>
            </a:custGeom>
            <a:noFill/>
            <a:ln cap="flat" cmpd="sng" w="38100">
              <a:solidFill>
                <a:srgbClr val="FFFFFF"/>
              </a:solidFill>
              <a:prstDash val="solid"/>
              <a:round/>
              <a:headEnd len="med" w="med" type="none"/>
              <a:tailEnd len="med" w="med" type="none"/>
            </a:ln>
          </p:spPr>
        </p:sp>
        <p:sp>
          <p:nvSpPr>
            <p:cNvPr id="27" name="Google Shape;27;p3"/>
            <p:cNvSpPr/>
            <p:nvPr/>
          </p:nvSpPr>
          <p:spPr>
            <a:xfrm>
              <a:off x="1410975" y="2687375"/>
              <a:ext cx="121375" cy="194200"/>
            </a:xfrm>
            <a:custGeom>
              <a:rect b="b" l="l" r="r" t="t"/>
              <a:pathLst>
                <a:path extrusionOk="0" h="7768" w="4855">
                  <a:moveTo>
                    <a:pt x="4855" y="0"/>
                  </a:moveTo>
                  <a:cubicBezTo>
                    <a:pt x="2696" y="2159"/>
                    <a:pt x="0" y="4715"/>
                    <a:pt x="0" y="7768"/>
                  </a:cubicBezTo>
                </a:path>
              </a:pathLst>
            </a:custGeom>
            <a:noFill/>
            <a:ln cap="flat" cmpd="sng" w="38100">
              <a:solidFill>
                <a:srgbClr val="FFFFFF"/>
              </a:solidFill>
              <a:prstDash val="solid"/>
              <a:round/>
              <a:headEnd len="med" w="med" type="none"/>
              <a:tailEnd len="med" w="med" type="none"/>
            </a:ln>
          </p:spPr>
        </p:sp>
        <p:sp>
          <p:nvSpPr>
            <p:cNvPr id="28" name="Google Shape;28;p3"/>
            <p:cNvSpPr/>
            <p:nvPr/>
          </p:nvSpPr>
          <p:spPr>
            <a:xfrm rot="8415979">
              <a:off x="2477782" y="2948949"/>
              <a:ext cx="121371" cy="194194"/>
            </a:xfrm>
            <a:custGeom>
              <a:rect b="b" l="l" r="r" t="t"/>
              <a:pathLst>
                <a:path extrusionOk="0" h="7768" w="4855">
                  <a:moveTo>
                    <a:pt x="4855" y="0"/>
                  </a:moveTo>
                  <a:cubicBezTo>
                    <a:pt x="2696" y="2159"/>
                    <a:pt x="0" y="4715"/>
                    <a:pt x="0" y="7768"/>
                  </a:cubicBezTo>
                </a:path>
              </a:pathLst>
            </a:custGeom>
            <a:noFill/>
            <a:ln cap="flat" cmpd="sng" w="38100">
              <a:solidFill>
                <a:srgbClr val="FFFFFF"/>
              </a:solidFill>
              <a:prstDash val="solid"/>
              <a:round/>
              <a:headEnd len="med" w="med" type="none"/>
              <a:tailEnd len="med" w="med" type="none"/>
            </a:ln>
          </p:spPr>
        </p:sp>
        <p:sp>
          <p:nvSpPr>
            <p:cNvPr id="29" name="Google Shape;29;p3"/>
            <p:cNvSpPr/>
            <p:nvPr/>
          </p:nvSpPr>
          <p:spPr>
            <a:xfrm rot="8100000">
              <a:off x="2530477" y="2881376"/>
              <a:ext cx="203648" cy="242423"/>
            </a:xfrm>
            <a:custGeom>
              <a:rect b="b" l="l" r="r" t="t"/>
              <a:pathLst>
                <a:path extrusionOk="0" h="9697" w="8146">
                  <a:moveTo>
                    <a:pt x="8146" y="0"/>
                  </a:moveTo>
                  <a:cubicBezTo>
                    <a:pt x="4850" y="2637"/>
                    <a:pt x="1888" y="5921"/>
                    <a:pt x="0" y="9697"/>
                  </a:cubicBezTo>
                </a:path>
              </a:pathLst>
            </a:custGeom>
            <a:noFill/>
            <a:ln cap="flat" cmpd="sng" w="38100">
              <a:solidFill>
                <a:srgbClr val="FFFFFF"/>
              </a:solidFill>
              <a:prstDash val="solid"/>
              <a:round/>
              <a:headEnd len="med" w="med" type="none"/>
              <a:tailEnd len="med" w="med" type="none"/>
            </a:ln>
          </p:spPr>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uthors Alliance WIB Subtitle">
  <p:cSld name="TITLE_1_1">
    <p:bg>
      <p:bgPr>
        <a:solidFill>
          <a:srgbClr val="95A5A6"/>
        </a:solidFill>
      </p:bgPr>
    </p:bg>
    <p:spTree>
      <p:nvGrpSpPr>
        <p:cNvPr id="30" name="Shape 30"/>
        <p:cNvGrpSpPr/>
        <p:nvPr/>
      </p:nvGrpSpPr>
      <p:grpSpPr>
        <a:xfrm>
          <a:off x="0" y="0"/>
          <a:ext cx="0" cy="0"/>
          <a:chOff x="0" y="0"/>
          <a:chExt cx="0" cy="0"/>
        </a:xfrm>
      </p:grpSpPr>
      <p:grpSp>
        <p:nvGrpSpPr>
          <p:cNvPr id="31" name="Google Shape;31;p4"/>
          <p:cNvGrpSpPr/>
          <p:nvPr/>
        </p:nvGrpSpPr>
        <p:grpSpPr>
          <a:xfrm>
            <a:off x="92" y="-4"/>
            <a:ext cx="9152065" cy="5147920"/>
            <a:chOff x="3843650" y="238125"/>
            <a:chExt cx="3447625" cy="2585725"/>
          </a:xfrm>
        </p:grpSpPr>
        <p:sp>
          <p:nvSpPr>
            <p:cNvPr id="32" name="Google Shape;32;p4"/>
            <p:cNvSpPr/>
            <p:nvPr/>
          </p:nvSpPr>
          <p:spPr>
            <a:xfrm>
              <a:off x="4904200" y="1929925"/>
              <a:ext cx="1327375" cy="316500"/>
            </a:xfrm>
            <a:custGeom>
              <a:rect b="b" l="l" r="r" t="t"/>
              <a:pathLst>
                <a:path extrusionOk="0" h="12660" w="53095">
                  <a:moveTo>
                    <a:pt x="48112" y="1"/>
                  </a:moveTo>
                  <a:lnTo>
                    <a:pt x="46496" y="34"/>
                  </a:lnTo>
                  <a:lnTo>
                    <a:pt x="43264" y="135"/>
                  </a:lnTo>
                  <a:lnTo>
                    <a:pt x="40032" y="236"/>
                  </a:lnTo>
                  <a:lnTo>
                    <a:pt x="36699" y="371"/>
                  </a:lnTo>
                  <a:lnTo>
                    <a:pt x="33365" y="438"/>
                  </a:lnTo>
                  <a:lnTo>
                    <a:pt x="29999" y="472"/>
                  </a:lnTo>
                  <a:lnTo>
                    <a:pt x="26666" y="506"/>
                  </a:lnTo>
                  <a:lnTo>
                    <a:pt x="20067" y="506"/>
                  </a:lnTo>
                  <a:lnTo>
                    <a:pt x="13501" y="472"/>
                  </a:lnTo>
                  <a:lnTo>
                    <a:pt x="6768" y="405"/>
                  </a:lnTo>
                  <a:lnTo>
                    <a:pt x="3569" y="371"/>
                  </a:lnTo>
                  <a:lnTo>
                    <a:pt x="1145" y="371"/>
                  </a:lnTo>
                  <a:lnTo>
                    <a:pt x="337" y="438"/>
                  </a:lnTo>
                  <a:lnTo>
                    <a:pt x="202" y="236"/>
                  </a:lnTo>
                  <a:lnTo>
                    <a:pt x="169" y="236"/>
                  </a:lnTo>
                  <a:lnTo>
                    <a:pt x="169" y="270"/>
                  </a:lnTo>
                  <a:lnTo>
                    <a:pt x="169" y="438"/>
                  </a:lnTo>
                  <a:lnTo>
                    <a:pt x="68" y="438"/>
                  </a:lnTo>
                  <a:lnTo>
                    <a:pt x="34" y="472"/>
                  </a:lnTo>
                  <a:lnTo>
                    <a:pt x="0" y="506"/>
                  </a:lnTo>
                  <a:lnTo>
                    <a:pt x="34" y="539"/>
                  </a:lnTo>
                  <a:lnTo>
                    <a:pt x="202" y="539"/>
                  </a:lnTo>
                  <a:lnTo>
                    <a:pt x="236" y="809"/>
                  </a:lnTo>
                  <a:lnTo>
                    <a:pt x="303" y="1045"/>
                  </a:lnTo>
                  <a:lnTo>
                    <a:pt x="472" y="1550"/>
                  </a:lnTo>
                  <a:lnTo>
                    <a:pt x="977" y="3065"/>
                  </a:lnTo>
                  <a:lnTo>
                    <a:pt x="2088" y="6330"/>
                  </a:lnTo>
                  <a:lnTo>
                    <a:pt x="4243" y="12593"/>
                  </a:lnTo>
                  <a:lnTo>
                    <a:pt x="4276" y="12626"/>
                  </a:lnTo>
                  <a:lnTo>
                    <a:pt x="4310" y="12660"/>
                  </a:lnTo>
                  <a:lnTo>
                    <a:pt x="4377" y="12660"/>
                  </a:lnTo>
                  <a:lnTo>
                    <a:pt x="4445" y="12626"/>
                  </a:lnTo>
                  <a:lnTo>
                    <a:pt x="4478" y="12559"/>
                  </a:lnTo>
                  <a:lnTo>
                    <a:pt x="4445" y="12525"/>
                  </a:lnTo>
                  <a:lnTo>
                    <a:pt x="2391" y="6229"/>
                  </a:lnTo>
                  <a:lnTo>
                    <a:pt x="1280" y="2997"/>
                  </a:lnTo>
                  <a:lnTo>
                    <a:pt x="741" y="1482"/>
                  </a:lnTo>
                  <a:lnTo>
                    <a:pt x="606" y="1011"/>
                  </a:lnTo>
                  <a:lnTo>
                    <a:pt x="438" y="573"/>
                  </a:lnTo>
                  <a:lnTo>
                    <a:pt x="1179" y="640"/>
                  </a:lnTo>
                  <a:lnTo>
                    <a:pt x="1953" y="640"/>
                  </a:lnTo>
                  <a:lnTo>
                    <a:pt x="3468" y="674"/>
                  </a:lnTo>
                  <a:lnTo>
                    <a:pt x="6498" y="674"/>
                  </a:lnTo>
                  <a:lnTo>
                    <a:pt x="13232" y="708"/>
                  </a:lnTo>
                  <a:lnTo>
                    <a:pt x="19932" y="775"/>
                  </a:lnTo>
                  <a:lnTo>
                    <a:pt x="26666" y="775"/>
                  </a:lnTo>
                  <a:lnTo>
                    <a:pt x="29931" y="742"/>
                  </a:lnTo>
                  <a:lnTo>
                    <a:pt x="33231" y="708"/>
                  </a:lnTo>
                  <a:lnTo>
                    <a:pt x="36497" y="607"/>
                  </a:lnTo>
                  <a:lnTo>
                    <a:pt x="39796" y="506"/>
                  </a:lnTo>
                  <a:lnTo>
                    <a:pt x="43062" y="405"/>
                  </a:lnTo>
                  <a:lnTo>
                    <a:pt x="46328" y="304"/>
                  </a:lnTo>
                  <a:lnTo>
                    <a:pt x="47944" y="270"/>
                  </a:lnTo>
                  <a:lnTo>
                    <a:pt x="49593" y="270"/>
                  </a:lnTo>
                  <a:lnTo>
                    <a:pt x="51210" y="304"/>
                  </a:lnTo>
                  <a:lnTo>
                    <a:pt x="52859" y="337"/>
                  </a:lnTo>
                  <a:lnTo>
                    <a:pt x="52624" y="674"/>
                  </a:lnTo>
                  <a:lnTo>
                    <a:pt x="52422" y="1011"/>
                  </a:lnTo>
                  <a:lnTo>
                    <a:pt x="52051" y="1752"/>
                  </a:lnTo>
                  <a:lnTo>
                    <a:pt x="51445" y="3267"/>
                  </a:lnTo>
                  <a:lnTo>
                    <a:pt x="50873" y="4647"/>
                  </a:lnTo>
                  <a:lnTo>
                    <a:pt x="50334" y="6095"/>
                  </a:lnTo>
                  <a:lnTo>
                    <a:pt x="49762" y="7542"/>
                  </a:lnTo>
                  <a:lnTo>
                    <a:pt x="49257" y="9058"/>
                  </a:lnTo>
                  <a:lnTo>
                    <a:pt x="48752" y="10539"/>
                  </a:lnTo>
                  <a:lnTo>
                    <a:pt x="48314" y="12054"/>
                  </a:lnTo>
                  <a:lnTo>
                    <a:pt x="26531" y="12121"/>
                  </a:lnTo>
                  <a:lnTo>
                    <a:pt x="15589" y="12088"/>
                  </a:lnTo>
                  <a:lnTo>
                    <a:pt x="10067" y="12054"/>
                  </a:lnTo>
                  <a:lnTo>
                    <a:pt x="7306" y="12088"/>
                  </a:lnTo>
                  <a:lnTo>
                    <a:pt x="4546" y="12121"/>
                  </a:lnTo>
                  <a:lnTo>
                    <a:pt x="4512" y="12155"/>
                  </a:lnTo>
                  <a:lnTo>
                    <a:pt x="4478" y="12189"/>
                  </a:lnTo>
                  <a:lnTo>
                    <a:pt x="4512" y="12256"/>
                  </a:lnTo>
                  <a:lnTo>
                    <a:pt x="4546" y="12256"/>
                  </a:lnTo>
                  <a:lnTo>
                    <a:pt x="7239" y="12323"/>
                  </a:lnTo>
                  <a:lnTo>
                    <a:pt x="9933" y="12357"/>
                  </a:lnTo>
                  <a:lnTo>
                    <a:pt x="15319" y="12323"/>
                  </a:lnTo>
                  <a:lnTo>
                    <a:pt x="48247" y="12323"/>
                  </a:lnTo>
                  <a:lnTo>
                    <a:pt x="48247" y="12391"/>
                  </a:lnTo>
                  <a:lnTo>
                    <a:pt x="48314" y="12424"/>
                  </a:lnTo>
                  <a:lnTo>
                    <a:pt x="48381" y="12424"/>
                  </a:lnTo>
                  <a:lnTo>
                    <a:pt x="48449" y="12357"/>
                  </a:lnTo>
                  <a:lnTo>
                    <a:pt x="48482" y="12323"/>
                  </a:lnTo>
                  <a:lnTo>
                    <a:pt x="48516" y="12323"/>
                  </a:lnTo>
                  <a:lnTo>
                    <a:pt x="48583" y="12290"/>
                  </a:lnTo>
                  <a:lnTo>
                    <a:pt x="48617" y="12222"/>
                  </a:lnTo>
                  <a:lnTo>
                    <a:pt x="48617" y="12121"/>
                  </a:lnTo>
                  <a:lnTo>
                    <a:pt x="48550" y="12054"/>
                  </a:lnTo>
                  <a:lnTo>
                    <a:pt x="49055" y="10640"/>
                  </a:lnTo>
                  <a:lnTo>
                    <a:pt x="49526" y="9226"/>
                  </a:lnTo>
                  <a:lnTo>
                    <a:pt x="49964" y="7812"/>
                  </a:lnTo>
                  <a:lnTo>
                    <a:pt x="50469" y="6398"/>
                  </a:lnTo>
                  <a:lnTo>
                    <a:pt x="51075" y="4748"/>
                  </a:lnTo>
                  <a:lnTo>
                    <a:pt x="51748" y="3132"/>
                  </a:lnTo>
                  <a:lnTo>
                    <a:pt x="52051" y="2459"/>
                  </a:lnTo>
                  <a:lnTo>
                    <a:pt x="52388" y="1752"/>
                  </a:lnTo>
                  <a:lnTo>
                    <a:pt x="52725" y="1078"/>
                  </a:lnTo>
                  <a:lnTo>
                    <a:pt x="52859" y="708"/>
                  </a:lnTo>
                  <a:lnTo>
                    <a:pt x="52960" y="371"/>
                  </a:lnTo>
                  <a:lnTo>
                    <a:pt x="53028" y="337"/>
                  </a:lnTo>
                  <a:lnTo>
                    <a:pt x="53061" y="337"/>
                  </a:lnTo>
                  <a:lnTo>
                    <a:pt x="53095" y="236"/>
                  </a:lnTo>
                  <a:lnTo>
                    <a:pt x="53061" y="135"/>
                  </a:lnTo>
                  <a:lnTo>
                    <a:pt x="53028" y="102"/>
                  </a:lnTo>
                  <a:lnTo>
                    <a:pt x="52960" y="102"/>
                  </a:lnTo>
                  <a:lnTo>
                    <a:pt x="51344" y="34"/>
                  </a:lnTo>
                  <a:lnTo>
                    <a:pt x="49728"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3" name="Google Shape;33;p4"/>
            <p:cNvSpPr/>
            <p:nvPr/>
          </p:nvSpPr>
          <p:spPr>
            <a:xfrm>
              <a:off x="5562400" y="1903850"/>
              <a:ext cx="15175" cy="15175"/>
            </a:xfrm>
            <a:custGeom>
              <a:rect b="b" l="l" r="r" t="t"/>
              <a:pathLst>
                <a:path extrusionOk="0" h="607" w="607">
                  <a:moveTo>
                    <a:pt x="338" y="0"/>
                  </a:moveTo>
                  <a:lnTo>
                    <a:pt x="237" y="34"/>
                  </a:lnTo>
                  <a:lnTo>
                    <a:pt x="102" y="67"/>
                  </a:lnTo>
                  <a:lnTo>
                    <a:pt x="35" y="135"/>
                  </a:lnTo>
                  <a:lnTo>
                    <a:pt x="1" y="202"/>
                  </a:lnTo>
                  <a:lnTo>
                    <a:pt x="1" y="269"/>
                  </a:lnTo>
                  <a:lnTo>
                    <a:pt x="1" y="370"/>
                  </a:lnTo>
                  <a:lnTo>
                    <a:pt x="35" y="438"/>
                  </a:lnTo>
                  <a:lnTo>
                    <a:pt x="68" y="505"/>
                  </a:lnTo>
                  <a:lnTo>
                    <a:pt x="136" y="572"/>
                  </a:lnTo>
                  <a:lnTo>
                    <a:pt x="203" y="606"/>
                  </a:lnTo>
                  <a:lnTo>
                    <a:pt x="405" y="606"/>
                  </a:lnTo>
                  <a:lnTo>
                    <a:pt x="472" y="539"/>
                  </a:lnTo>
                  <a:lnTo>
                    <a:pt x="540" y="471"/>
                  </a:lnTo>
                  <a:lnTo>
                    <a:pt x="573" y="404"/>
                  </a:lnTo>
                  <a:lnTo>
                    <a:pt x="607" y="303"/>
                  </a:lnTo>
                  <a:lnTo>
                    <a:pt x="607" y="236"/>
                  </a:lnTo>
                  <a:lnTo>
                    <a:pt x="573" y="135"/>
                  </a:lnTo>
                  <a:lnTo>
                    <a:pt x="540" y="67"/>
                  </a:lnTo>
                  <a:lnTo>
                    <a:pt x="439"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4" name="Google Shape;34;p4"/>
            <p:cNvSpPr/>
            <p:nvPr/>
          </p:nvSpPr>
          <p:spPr>
            <a:xfrm>
              <a:off x="5150825" y="2276725"/>
              <a:ext cx="837500" cy="7600"/>
            </a:xfrm>
            <a:custGeom>
              <a:rect b="b" l="l" r="r" t="t"/>
              <a:pathLst>
                <a:path extrusionOk="0" h="304" w="33500">
                  <a:moveTo>
                    <a:pt x="23130" y="0"/>
                  </a:moveTo>
                  <a:lnTo>
                    <a:pt x="21009" y="67"/>
                  </a:lnTo>
                  <a:lnTo>
                    <a:pt x="18922" y="101"/>
                  </a:lnTo>
                  <a:lnTo>
                    <a:pt x="16834" y="135"/>
                  </a:lnTo>
                  <a:lnTo>
                    <a:pt x="4242" y="135"/>
                  </a:lnTo>
                  <a:lnTo>
                    <a:pt x="34" y="168"/>
                  </a:lnTo>
                  <a:lnTo>
                    <a:pt x="0" y="168"/>
                  </a:lnTo>
                  <a:lnTo>
                    <a:pt x="0" y="202"/>
                  </a:lnTo>
                  <a:lnTo>
                    <a:pt x="0" y="236"/>
                  </a:lnTo>
                  <a:lnTo>
                    <a:pt x="34" y="236"/>
                  </a:lnTo>
                  <a:lnTo>
                    <a:pt x="4242" y="303"/>
                  </a:lnTo>
                  <a:lnTo>
                    <a:pt x="8417" y="303"/>
                  </a:lnTo>
                  <a:lnTo>
                    <a:pt x="16834" y="269"/>
                  </a:lnTo>
                  <a:lnTo>
                    <a:pt x="18854" y="269"/>
                  </a:lnTo>
                  <a:lnTo>
                    <a:pt x="20874" y="202"/>
                  </a:lnTo>
                  <a:lnTo>
                    <a:pt x="22928" y="168"/>
                  </a:lnTo>
                  <a:lnTo>
                    <a:pt x="27069" y="168"/>
                  </a:lnTo>
                  <a:lnTo>
                    <a:pt x="29190" y="202"/>
                  </a:lnTo>
                  <a:lnTo>
                    <a:pt x="33433" y="303"/>
                  </a:lnTo>
                  <a:lnTo>
                    <a:pt x="33500" y="269"/>
                  </a:lnTo>
                  <a:lnTo>
                    <a:pt x="33500" y="202"/>
                  </a:lnTo>
                  <a:lnTo>
                    <a:pt x="33500" y="168"/>
                  </a:lnTo>
                  <a:lnTo>
                    <a:pt x="33433" y="135"/>
                  </a:lnTo>
                  <a:lnTo>
                    <a:pt x="29325" y="34"/>
                  </a:lnTo>
                  <a:lnTo>
                    <a:pt x="27271"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5" name="Google Shape;35;p4"/>
            <p:cNvSpPr/>
            <p:nvPr/>
          </p:nvSpPr>
          <p:spPr>
            <a:xfrm>
              <a:off x="6030400" y="634550"/>
              <a:ext cx="6750" cy="14350"/>
            </a:xfrm>
            <a:custGeom>
              <a:rect b="b" l="l" r="r" t="t"/>
              <a:pathLst>
                <a:path extrusionOk="0" h="574" w="270">
                  <a:moveTo>
                    <a:pt x="169" y="1"/>
                  </a:moveTo>
                  <a:lnTo>
                    <a:pt x="135" y="34"/>
                  </a:lnTo>
                  <a:lnTo>
                    <a:pt x="34" y="236"/>
                  </a:lnTo>
                  <a:lnTo>
                    <a:pt x="0" y="472"/>
                  </a:lnTo>
                  <a:lnTo>
                    <a:pt x="34" y="573"/>
                  </a:lnTo>
                  <a:lnTo>
                    <a:pt x="169" y="573"/>
                  </a:lnTo>
                  <a:lnTo>
                    <a:pt x="202" y="472"/>
                  </a:lnTo>
                  <a:lnTo>
                    <a:pt x="236" y="304"/>
                  </a:lnTo>
                  <a:lnTo>
                    <a:pt x="270" y="102"/>
                  </a:lnTo>
                  <a:lnTo>
                    <a:pt x="270" y="34"/>
                  </a:lnTo>
                  <a:lnTo>
                    <a:pt x="236"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6" name="Google Shape;36;p4"/>
            <p:cNvSpPr/>
            <p:nvPr/>
          </p:nvSpPr>
          <p:spPr>
            <a:xfrm>
              <a:off x="5362925" y="2780900"/>
              <a:ext cx="430975" cy="42950"/>
            </a:xfrm>
            <a:custGeom>
              <a:rect b="b" l="l" r="r" t="t"/>
              <a:pathLst>
                <a:path extrusionOk="0" h="1718" w="17239">
                  <a:moveTo>
                    <a:pt x="17070" y="0"/>
                  </a:moveTo>
                  <a:lnTo>
                    <a:pt x="8552" y="34"/>
                  </a:lnTo>
                  <a:lnTo>
                    <a:pt x="4310" y="68"/>
                  </a:lnTo>
                  <a:lnTo>
                    <a:pt x="2256" y="68"/>
                  </a:lnTo>
                  <a:lnTo>
                    <a:pt x="1246" y="101"/>
                  </a:lnTo>
                  <a:lnTo>
                    <a:pt x="741" y="169"/>
                  </a:lnTo>
                  <a:lnTo>
                    <a:pt x="236" y="236"/>
                  </a:lnTo>
                  <a:lnTo>
                    <a:pt x="203" y="101"/>
                  </a:lnTo>
                  <a:lnTo>
                    <a:pt x="169" y="68"/>
                  </a:lnTo>
                  <a:lnTo>
                    <a:pt x="135" y="68"/>
                  </a:lnTo>
                  <a:lnTo>
                    <a:pt x="34" y="303"/>
                  </a:lnTo>
                  <a:lnTo>
                    <a:pt x="1" y="303"/>
                  </a:lnTo>
                  <a:lnTo>
                    <a:pt x="1" y="337"/>
                  </a:lnTo>
                  <a:lnTo>
                    <a:pt x="1" y="404"/>
                  </a:lnTo>
                  <a:lnTo>
                    <a:pt x="1" y="707"/>
                  </a:lnTo>
                  <a:lnTo>
                    <a:pt x="1" y="977"/>
                  </a:lnTo>
                  <a:lnTo>
                    <a:pt x="1" y="1347"/>
                  </a:lnTo>
                  <a:lnTo>
                    <a:pt x="1" y="1717"/>
                  </a:lnTo>
                  <a:lnTo>
                    <a:pt x="270" y="1717"/>
                  </a:lnTo>
                  <a:lnTo>
                    <a:pt x="203" y="1145"/>
                  </a:lnTo>
                  <a:lnTo>
                    <a:pt x="236" y="775"/>
                  </a:lnTo>
                  <a:lnTo>
                    <a:pt x="236" y="404"/>
                  </a:lnTo>
                  <a:lnTo>
                    <a:pt x="1246" y="438"/>
                  </a:lnTo>
                  <a:lnTo>
                    <a:pt x="2290" y="371"/>
                  </a:lnTo>
                  <a:lnTo>
                    <a:pt x="3300" y="303"/>
                  </a:lnTo>
                  <a:lnTo>
                    <a:pt x="4310" y="270"/>
                  </a:lnTo>
                  <a:lnTo>
                    <a:pt x="8552" y="270"/>
                  </a:lnTo>
                  <a:lnTo>
                    <a:pt x="16936" y="303"/>
                  </a:lnTo>
                  <a:lnTo>
                    <a:pt x="16969" y="1650"/>
                  </a:lnTo>
                  <a:lnTo>
                    <a:pt x="16969" y="1717"/>
                  </a:lnTo>
                  <a:lnTo>
                    <a:pt x="17239" y="1717"/>
                  </a:lnTo>
                  <a:lnTo>
                    <a:pt x="17239" y="741"/>
                  </a:lnTo>
                  <a:lnTo>
                    <a:pt x="17205" y="135"/>
                  </a:lnTo>
                  <a:lnTo>
                    <a:pt x="17205" y="101"/>
                  </a:lnTo>
                  <a:lnTo>
                    <a:pt x="17171" y="34"/>
                  </a:lnTo>
                  <a:lnTo>
                    <a:pt x="17138" y="34"/>
                  </a:lnTo>
                  <a:lnTo>
                    <a:pt x="17070"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7" name="Google Shape;37;p4"/>
            <p:cNvSpPr/>
            <p:nvPr/>
          </p:nvSpPr>
          <p:spPr>
            <a:xfrm>
              <a:off x="4575925" y="2354150"/>
              <a:ext cx="326625" cy="469700"/>
            </a:xfrm>
            <a:custGeom>
              <a:rect b="b" l="l" r="r" t="t"/>
              <a:pathLst>
                <a:path extrusionOk="0" h="18788" w="13065">
                  <a:moveTo>
                    <a:pt x="1146" y="1"/>
                  </a:moveTo>
                  <a:lnTo>
                    <a:pt x="977" y="34"/>
                  </a:lnTo>
                  <a:lnTo>
                    <a:pt x="809" y="68"/>
                  </a:lnTo>
                  <a:lnTo>
                    <a:pt x="641" y="135"/>
                  </a:lnTo>
                  <a:lnTo>
                    <a:pt x="472" y="270"/>
                  </a:lnTo>
                  <a:lnTo>
                    <a:pt x="338" y="438"/>
                  </a:lnTo>
                  <a:lnTo>
                    <a:pt x="237" y="573"/>
                  </a:lnTo>
                  <a:lnTo>
                    <a:pt x="136" y="741"/>
                  </a:lnTo>
                  <a:lnTo>
                    <a:pt x="68" y="943"/>
                  </a:lnTo>
                  <a:lnTo>
                    <a:pt x="35" y="1112"/>
                  </a:lnTo>
                  <a:lnTo>
                    <a:pt x="1" y="1516"/>
                  </a:lnTo>
                  <a:lnTo>
                    <a:pt x="35" y="1953"/>
                  </a:lnTo>
                  <a:lnTo>
                    <a:pt x="68" y="2391"/>
                  </a:lnTo>
                  <a:lnTo>
                    <a:pt x="169" y="2795"/>
                  </a:lnTo>
                  <a:lnTo>
                    <a:pt x="338" y="3536"/>
                  </a:lnTo>
                  <a:lnTo>
                    <a:pt x="573" y="4310"/>
                  </a:lnTo>
                  <a:lnTo>
                    <a:pt x="809" y="5084"/>
                  </a:lnTo>
                  <a:lnTo>
                    <a:pt x="910" y="5387"/>
                  </a:lnTo>
                  <a:lnTo>
                    <a:pt x="1011" y="5690"/>
                  </a:lnTo>
                  <a:lnTo>
                    <a:pt x="1078" y="5825"/>
                  </a:lnTo>
                  <a:lnTo>
                    <a:pt x="1179" y="5926"/>
                  </a:lnTo>
                  <a:lnTo>
                    <a:pt x="1314" y="5993"/>
                  </a:lnTo>
                  <a:lnTo>
                    <a:pt x="1449" y="6027"/>
                  </a:lnTo>
                  <a:lnTo>
                    <a:pt x="1415" y="6094"/>
                  </a:lnTo>
                  <a:lnTo>
                    <a:pt x="1415" y="6633"/>
                  </a:lnTo>
                  <a:lnTo>
                    <a:pt x="1415" y="6869"/>
                  </a:lnTo>
                  <a:lnTo>
                    <a:pt x="1449" y="7138"/>
                  </a:lnTo>
                  <a:lnTo>
                    <a:pt x="1516" y="7374"/>
                  </a:lnTo>
                  <a:lnTo>
                    <a:pt x="1583" y="7609"/>
                  </a:lnTo>
                  <a:lnTo>
                    <a:pt x="1718" y="7845"/>
                  </a:lnTo>
                  <a:lnTo>
                    <a:pt x="1886" y="8081"/>
                  </a:lnTo>
                  <a:lnTo>
                    <a:pt x="2156" y="8384"/>
                  </a:lnTo>
                  <a:lnTo>
                    <a:pt x="2425" y="8721"/>
                  </a:lnTo>
                  <a:lnTo>
                    <a:pt x="2694" y="9024"/>
                  </a:lnTo>
                  <a:lnTo>
                    <a:pt x="2964" y="9360"/>
                  </a:lnTo>
                  <a:lnTo>
                    <a:pt x="3132" y="9596"/>
                  </a:lnTo>
                  <a:lnTo>
                    <a:pt x="3233" y="9865"/>
                  </a:lnTo>
                  <a:lnTo>
                    <a:pt x="3267" y="10135"/>
                  </a:lnTo>
                  <a:lnTo>
                    <a:pt x="3267" y="10404"/>
                  </a:lnTo>
                  <a:lnTo>
                    <a:pt x="3233" y="10673"/>
                  </a:lnTo>
                  <a:lnTo>
                    <a:pt x="3166" y="10943"/>
                  </a:lnTo>
                  <a:lnTo>
                    <a:pt x="3031" y="11178"/>
                  </a:lnTo>
                  <a:lnTo>
                    <a:pt x="2930" y="11448"/>
                  </a:lnTo>
                  <a:lnTo>
                    <a:pt x="2492" y="12188"/>
                  </a:lnTo>
                  <a:lnTo>
                    <a:pt x="2324" y="12559"/>
                  </a:lnTo>
                  <a:lnTo>
                    <a:pt x="2156" y="12895"/>
                  </a:lnTo>
                  <a:lnTo>
                    <a:pt x="2055" y="13266"/>
                  </a:lnTo>
                  <a:lnTo>
                    <a:pt x="1987" y="13636"/>
                  </a:lnTo>
                  <a:lnTo>
                    <a:pt x="1987" y="14074"/>
                  </a:lnTo>
                  <a:lnTo>
                    <a:pt x="2055" y="14511"/>
                  </a:lnTo>
                  <a:lnTo>
                    <a:pt x="2156" y="14915"/>
                  </a:lnTo>
                  <a:lnTo>
                    <a:pt x="2324" y="15319"/>
                  </a:lnTo>
                  <a:lnTo>
                    <a:pt x="2560" y="15723"/>
                  </a:lnTo>
                  <a:lnTo>
                    <a:pt x="2795" y="16128"/>
                  </a:lnTo>
                  <a:lnTo>
                    <a:pt x="3065" y="16498"/>
                  </a:lnTo>
                  <a:lnTo>
                    <a:pt x="3368" y="16868"/>
                  </a:lnTo>
                  <a:lnTo>
                    <a:pt x="3671" y="17171"/>
                  </a:lnTo>
                  <a:lnTo>
                    <a:pt x="4007" y="17474"/>
                  </a:lnTo>
                  <a:lnTo>
                    <a:pt x="4243" y="17676"/>
                  </a:lnTo>
                  <a:lnTo>
                    <a:pt x="4512" y="17845"/>
                  </a:lnTo>
                  <a:lnTo>
                    <a:pt x="4815" y="17979"/>
                  </a:lnTo>
                  <a:lnTo>
                    <a:pt x="5118" y="18080"/>
                  </a:lnTo>
                  <a:lnTo>
                    <a:pt x="5421" y="18181"/>
                  </a:lnTo>
                  <a:lnTo>
                    <a:pt x="5758" y="18249"/>
                  </a:lnTo>
                  <a:lnTo>
                    <a:pt x="6364" y="18249"/>
                  </a:lnTo>
                  <a:lnTo>
                    <a:pt x="6701" y="18181"/>
                  </a:lnTo>
                  <a:lnTo>
                    <a:pt x="6970" y="18080"/>
                  </a:lnTo>
                  <a:lnTo>
                    <a:pt x="7172" y="17912"/>
                  </a:lnTo>
                  <a:lnTo>
                    <a:pt x="7341" y="17710"/>
                  </a:lnTo>
                  <a:lnTo>
                    <a:pt x="7475" y="17474"/>
                  </a:lnTo>
                  <a:lnTo>
                    <a:pt x="7610" y="17205"/>
                  </a:lnTo>
                  <a:lnTo>
                    <a:pt x="7677" y="16902"/>
                  </a:lnTo>
                  <a:lnTo>
                    <a:pt x="7745" y="16599"/>
                  </a:lnTo>
                  <a:lnTo>
                    <a:pt x="7812" y="16161"/>
                  </a:lnTo>
                  <a:lnTo>
                    <a:pt x="7846" y="15757"/>
                  </a:lnTo>
                  <a:lnTo>
                    <a:pt x="7913" y="14882"/>
                  </a:lnTo>
                  <a:lnTo>
                    <a:pt x="7980" y="14444"/>
                  </a:lnTo>
                  <a:lnTo>
                    <a:pt x="8014" y="14006"/>
                  </a:lnTo>
                  <a:lnTo>
                    <a:pt x="8115" y="13569"/>
                  </a:lnTo>
                  <a:lnTo>
                    <a:pt x="8250" y="13165"/>
                  </a:lnTo>
                  <a:lnTo>
                    <a:pt x="8452" y="12727"/>
                  </a:lnTo>
                  <a:lnTo>
                    <a:pt x="8687" y="12357"/>
                  </a:lnTo>
                  <a:lnTo>
                    <a:pt x="8957" y="11986"/>
                  </a:lnTo>
                  <a:lnTo>
                    <a:pt x="9125" y="11818"/>
                  </a:lnTo>
                  <a:lnTo>
                    <a:pt x="9293" y="11683"/>
                  </a:lnTo>
                  <a:lnTo>
                    <a:pt x="9462" y="11582"/>
                  </a:lnTo>
                  <a:lnTo>
                    <a:pt x="9596" y="11515"/>
                  </a:lnTo>
                  <a:lnTo>
                    <a:pt x="9731" y="11481"/>
                  </a:lnTo>
                  <a:lnTo>
                    <a:pt x="10000" y="11481"/>
                  </a:lnTo>
                  <a:lnTo>
                    <a:pt x="10135" y="11549"/>
                  </a:lnTo>
                  <a:lnTo>
                    <a:pt x="10236" y="11582"/>
                  </a:lnTo>
                  <a:lnTo>
                    <a:pt x="10337" y="11683"/>
                  </a:lnTo>
                  <a:lnTo>
                    <a:pt x="10539" y="11852"/>
                  </a:lnTo>
                  <a:lnTo>
                    <a:pt x="10674" y="12121"/>
                  </a:lnTo>
                  <a:lnTo>
                    <a:pt x="10741" y="12390"/>
                  </a:lnTo>
                  <a:lnTo>
                    <a:pt x="10775" y="12693"/>
                  </a:lnTo>
                  <a:lnTo>
                    <a:pt x="10707" y="12727"/>
                  </a:lnTo>
                  <a:lnTo>
                    <a:pt x="10640" y="12761"/>
                  </a:lnTo>
                  <a:lnTo>
                    <a:pt x="10606" y="12828"/>
                  </a:lnTo>
                  <a:lnTo>
                    <a:pt x="10640" y="12862"/>
                  </a:lnTo>
                  <a:lnTo>
                    <a:pt x="10707" y="12895"/>
                  </a:lnTo>
                  <a:lnTo>
                    <a:pt x="10775" y="12929"/>
                  </a:lnTo>
                  <a:lnTo>
                    <a:pt x="11078" y="12895"/>
                  </a:lnTo>
                  <a:lnTo>
                    <a:pt x="11347" y="12862"/>
                  </a:lnTo>
                  <a:lnTo>
                    <a:pt x="11650" y="12794"/>
                  </a:lnTo>
                  <a:lnTo>
                    <a:pt x="11684" y="12761"/>
                  </a:lnTo>
                  <a:lnTo>
                    <a:pt x="11717" y="12727"/>
                  </a:lnTo>
                  <a:lnTo>
                    <a:pt x="11717" y="12660"/>
                  </a:lnTo>
                  <a:lnTo>
                    <a:pt x="11684" y="12592"/>
                  </a:lnTo>
                  <a:lnTo>
                    <a:pt x="11650" y="12559"/>
                  </a:lnTo>
                  <a:lnTo>
                    <a:pt x="11583" y="12559"/>
                  </a:lnTo>
                  <a:lnTo>
                    <a:pt x="11347" y="12626"/>
                  </a:lnTo>
                  <a:lnTo>
                    <a:pt x="11078" y="12660"/>
                  </a:lnTo>
                  <a:lnTo>
                    <a:pt x="11078" y="12390"/>
                  </a:lnTo>
                  <a:lnTo>
                    <a:pt x="11010" y="12155"/>
                  </a:lnTo>
                  <a:lnTo>
                    <a:pt x="10943" y="11919"/>
                  </a:lnTo>
                  <a:lnTo>
                    <a:pt x="10808" y="11683"/>
                  </a:lnTo>
                  <a:lnTo>
                    <a:pt x="10640" y="11515"/>
                  </a:lnTo>
                  <a:lnTo>
                    <a:pt x="10472" y="11347"/>
                  </a:lnTo>
                  <a:lnTo>
                    <a:pt x="10236" y="11246"/>
                  </a:lnTo>
                  <a:lnTo>
                    <a:pt x="9967" y="11178"/>
                  </a:lnTo>
                  <a:lnTo>
                    <a:pt x="9697" y="11178"/>
                  </a:lnTo>
                  <a:lnTo>
                    <a:pt x="9428" y="11246"/>
                  </a:lnTo>
                  <a:lnTo>
                    <a:pt x="9192" y="11380"/>
                  </a:lnTo>
                  <a:lnTo>
                    <a:pt x="8957" y="11549"/>
                  </a:lnTo>
                  <a:lnTo>
                    <a:pt x="8755" y="11751"/>
                  </a:lnTo>
                  <a:lnTo>
                    <a:pt x="8553" y="11986"/>
                  </a:lnTo>
                  <a:lnTo>
                    <a:pt x="8250" y="12424"/>
                  </a:lnTo>
                  <a:lnTo>
                    <a:pt x="8081" y="12761"/>
                  </a:lnTo>
                  <a:lnTo>
                    <a:pt x="7947" y="13131"/>
                  </a:lnTo>
                  <a:lnTo>
                    <a:pt x="7846" y="13468"/>
                  </a:lnTo>
                  <a:lnTo>
                    <a:pt x="7745" y="13804"/>
                  </a:lnTo>
                  <a:lnTo>
                    <a:pt x="7644" y="14545"/>
                  </a:lnTo>
                  <a:lnTo>
                    <a:pt x="7576" y="15286"/>
                  </a:lnTo>
                  <a:lnTo>
                    <a:pt x="7543" y="15824"/>
                  </a:lnTo>
                  <a:lnTo>
                    <a:pt x="7475" y="16363"/>
                  </a:lnTo>
                  <a:lnTo>
                    <a:pt x="7374" y="16902"/>
                  </a:lnTo>
                  <a:lnTo>
                    <a:pt x="7273" y="17171"/>
                  </a:lnTo>
                  <a:lnTo>
                    <a:pt x="7172" y="17407"/>
                  </a:lnTo>
                  <a:lnTo>
                    <a:pt x="7105" y="17542"/>
                  </a:lnTo>
                  <a:lnTo>
                    <a:pt x="7038" y="17643"/>
                  </a:lnTo>
                  <a:lnTo>
                    <a:pt x="6836" y="17811"/>
                  </a:lnTo>
                  <a:lnTo>
                    <a:pt x="6600" y="17912"/>
                  </a:lnTo>
                  <a:lnTo>
                    <a:pt x="6364" y="17946"/>
                  </a:lnTo>
                  <a:lnTo>
                    <a:pt x="6095" y="17946"/>
                  </a:lnTo>
                  <a:lnTo>
                    <a:pt x="5825" y="17912"/>
                  </a:lnTo>
                  <a:lnTo>
                    <a:pt x="5354" y="17811"/>
                  </a:lnTo>
                  <a:lnTo>
                    <a:pt x="4883" y="17643"/>
                  </a:lnTo>
                  <a:lnTo>
                    <a:pt x="4479" y="17441"/>
                  </a:lnTo>
                  <a:lnTo>
                    <a:pt x="4108" y="17138"/>
                  </a:lnTo>
                  <a:lnTo>
                    <a:pt x="3772" y="16801"/>
                  </a:lnTo>
                  <a:lnTo>
                    <a:pt x="3435" y="16464"/>
                  </a:lnTo>
                  <a:lnTo>
                    <a:pt x="3166" y="16060"/>
                  </a:lnTo>
                  <a:lnTo>
                    <a:pt x="2896" y="15656"/>
                  </a:lnTo>
                  <a:lnTo>
                    <a:pt x="2661" y="15252"/>
                  </a:lnTo>
                  <a:lnTo>
                    <a:pt x="2526" y="14915"/>
                  </a:lnTo>
                  <a:lnTo>
                    <a:pt x="2391" y="14612"/>
                  </a:lnTo>
                  <a:lnTo>
                    <a:pt x="2324" y="14276"/>
                  </a:lnTo>
                  <a:lnTo>
                    <a:pt x="2290" y="13939"/>
                  </a:lnTo>
                  <a:lnTo>
                    <a:pt x="2290" y="13602"/>
                  </a:lnTo>
                  <a:lnTo>
                    <a:pt x="2324" y="13266"/>
                  </a:lnTo>
                  <a:lnTo>
                    <a:pt x="2425" y="12929"/>
                  </a:lnTo>
                  <a:lnTo>
                    <a:pt x="2560" y="12592"/>
                  </a:lnTo>
                  <a:lnTo>
                    <a:pt x="2795" y="12222"/>
                  </a:lnTo>
                  <a:lnTo>
                    <a:pt x="3031" y="11852"/>
                  </a:lnTo>
                  <a:lnTo>
                    <a:pt x="3233" y="11481"/>
                  </a:lnTo>
                  <a:lnTo>
                    <a:pt x="3435" y="11077"/>
                  </a:lnTo>
                  <a:lnTo>
                    <a:pt x="3536" y="10741"/>
                  </a:lnTo>
                  <a:lnTo>
                    <a:pt x="3603" y="10438"/>
                  </a:lnTo>
                  <a:lnTo>
                    <a:pt x="3570" y="10135"/>
                  </a:lnTo>
                  <a:lnTo>
                    <a:pt x="3536" y="9832"/>
                  </a:lnTo>
                  <a:lnTo>
                    <a:pt x="3401" y="9562"/>
                  </a:lnTo>
                  <a:lnTo>
                    <a:pt x="3267" y="9293"/>
                  </a:lnTo>
                  <a:lnTo>
                    <a:pt x="3098" y="9024"/>
                  </a:lnTo>
                  <a:lnTo>
                    <a:pt x="2896" y="8788"/>
                  </a:lnTo>
                  <a:lnTo>
                    <a:pt x="2324" y="8148"/>
                  </a:lnTo>
                  <a:lnTo>
                    <a:pt x="2088" y="7811"/>
                  </a:lnTo>
                  <a:lnTo>
                    <a:pt x="1853" y="7475"/>
                  </a:lnTo>
                  <a:lnTo>
                    <a:pt x="1752" y="7306"/>
                  </a:lnTo>
                  <a:lnTo>
                    <a:pt x="1718" y="7138"/>
                  </a:lnTo>
                  <a:lnTo>
                    <a:pt x="1684" y="6801"/>
                  </a:lnTo>
                  <a:lnTo>
                    <a:pt x="1684" y="6094"/>
                  </a:lnTo>
                  <a:lnTo>
                    <a:pt x="1651" y="5993"/>
                  </a:lnTo>
                  <a:lnTo>
                    <a:pt x="1684" y="5960"/>
                  </a:lnTo>
                  <a:lnTo>
                    <a:pt x="1684" y="5892"/>
                  </a:lnTo>
                  <a:lnTo>
                    <a:pt x="1651" y="5825"/>
                  </a:lnTo>
                  <a:lnTo>
                    <a:pt x="1550" y="5791"/>
                  </a:lnTo>
                  <a:lnTo>
                    <a:pt x="1482" y="5791"/>
                  </a:lnTo>
                  <a:lnTo>
                    <a:pt x="1415" y="5758"/>
                  </a:lnTo>
                  <a:lnTo>
                    <a:pt x="1247" y="5589"/>
                  </a:lnTo>
                  <a:lnTo>
                    <a:pt x="1146" y="5354"/>
                  </a:lnTo>
                  <a:lnTo>
                    <a:pt x="1011" y="5084"/>
                  </a:lnTo>
                  <a:lnTo>
                    <a:pt x="843" y="4512"/>
                  </a:lnTo>
                  <a:lnTo>
                    <a:pt x="742" y="4074"/>
                  </a:lnTo>
                  <a:lnTo>
                    <a:pt x="573" y="3569"/>
                  </a:lnTo>
                  <a:lnTo>
                    <a:pt x="439" y="3031"/>
                  </a:lnTo>
                  <a:lnTo>
                    <a:pt x="338" y="2492"/>
                  </a:lnTo>
                  <a:lnTo>
                    <a:pt x="270" y="1953"/>
                  </a:lnTo>
                  <a:lnTo>
                    <a:pt x="270" y="1448"/>
                  </a:lnTo>
                  <a:lnTo>
                    <a:pt x="270" y="1213"/>
                  </a:lnTo>
                  <a:lnTo>
                    <a:pt x="338" y="943"/>
                  </a:lnTo>
                  <a:lnTo>
                    <a:pt x="405" y="741"/>
                  </a:lnTo>
                  <a:lnTo>
                    <a:pt x="540" y="539"/>
                  </a:lnTo>
                  <a:lnTo>
                    <a:pt x="708" y="371"/>
                  </a:lnTo>
                  <a:lnTo>
                    <a:pt x="944" y="270"/>
                  </a:lnTo>
                  <a:lnTo>
                    <a:pt x="1112" y="236"/>
                  </a:lnTo>
                  <a:lnTo>
                    <a:pt x="1112" y="236"/>
                  </a:lnTo>
                  <a:lnTo>
                    <a:pt x="977" y="337"/>
                  </a:lnTo>
                  <a:lnTo>
                    <a:pt x="843" y="472"/>
                  </a:lnTo>
                  <a:lnTo>
                    <a:pt x="742" y="640"/>
                  </a:lnTo>
                  <a:lnTo>
                    <a:pt x="674" y="842"/>
                  </a:lnTo>
                  <a:lnTo>
                    <a:pt x="674" y="1044"/>
                  </a:lnTo>
                  <a:lnTo>
                    <a:pt x="674" y="1246"/>
                  </a:lnTo>
                  <a:lnTo>
                    <a:pt x="742" y="1415"/>
                  </a:lnTo>
                  <a:lnTo>
                    <a:pt x="876" y="1549"/>
                  </a:lnTo>
                  <a:lnTo>
                    <a:pt x="910" y="1583"/>
                  </a:lnTo>
                  <a:lnTo>
                    <a:pt x="977" y="1583"/>
                  </a:lnTo>
                  <a:lnTo>
                    <a:pt x="1011" y="1549"/>
                  </a:lnTo>
                  <a:lnTo>
                    <a:pt x="1011" y="1482"/>
                  </a:lnTo>
                  <a:lnTo>
                    <a:pt x="910" y="1179"/>
                  </a:lnTo>
                  <a:lnTo>
                    <a:pt x="876" y="1044"/>
                  </a:lnTo>
                  <a:lnTo>
                    <a:pt x="910" y="876"/>
                  </a:lnTo>
                  <a:lnTo>
                    <a:pt x="944" y="741"/>
                  </a:lnTo>
                  <a:lnTo>
                    <a:pt x="1011" y="607"/>
                  </a:lnTo>
                  <a:lnTo>
                    <a:pt x="1213" y="405"/>
                  </a:lnTo>
                  <a:lnTo>
                    <a:pt x="1247" y="371"/>
                  </a:lnTo>
                  <a:lnTo>
                    <a:pt x="1213" y="304"/>
                  </a:lnTo>
                  <a:lnTo>
                    <a:pt x="1213" y="270"/>
                  </a:lnTo>
                  <a:lnTo>
                    <a:pt x="1146" y="236"/>
                  </a:lnTo>
                  <a:lnTo>
                    <a:pt x="1314" y="270"/>
                  </a:lnTo>
                  <a:lnTo>
                    <a:pt x="1449" y="270"/>
                  </a:lnTo>
                  <a:lnTo>
                    <a:pt x="1583" y="337"/>
                  </a:lnTo>
                  <a:lnTo>
                    <a:pt x="1718" y="405"/>
                  </a:lnTo>
                  <a:lnTo>
                    <a:pt x="1954" y="607"/>
                  </a:lnTo>
                  <a:lnTo>
                    <a:pt x="2122" y="876"/>
                  </a:lnTo>
                  <a:lnTo>
                    <a:pt x="2088" y="842"/>
                  </a:lnTo>
                  <a:lnTo>
                    <a:pt x="2021" y="842"/>
                  </a:lnTo>
                  <a:lnTo>
                    <a:pt x="1987" y="876"/>
                  </a:lnTo>
                  <a:lnTo>
                    <a:pt x="1954" y="910"/>
                  </a:lnTo>
                  <a:lnTo>
                    <a:pt x="1920" y="943"/>
                  </a:lnTo>
                  <a:lnTo>
                    <a:pt x="1886" y="943"/>
                  </a:lnTo>
                  <a:lnTo>
                    <a:pt x="1819" y="977"/>
                  </a:lnTo>
                  <a:lnTo>
                    <a:pt x="1785" y="1044"/>
                  </a:lnTo>
                  <a:lnTo>
                    <a:pt x="1752" y="1179"/>
                  </a:lnTo>
                  <a:lnTo>
                    <a:pt x="1785" y="1347"/>
                  </a:lnTo>
                  <a:lnTo>
                    <a:pt x="1785" y="1516"/>
                  </a:lnTo>
                  <a:lnTo>
                    <a:pt x="1853" y="1684"/>
                  </a:lnTo>
                  <a:lnTo>
                    <a:pt x="1954" y="1819"/>
                  </a:lnTo>
                  <a:lnTo>
                    <a:pt x="2088" y="1920"/>
                  </a:lnTo>
                  <a:lnTo>
                    <a:pt x="2156" y="1953"/>
                  </a:lnTo>
                  <a:lnTo>
                    <a:pt x="2223" y="1920"/>
                  </a:lnTo>
                  <a:lnTo>
                    <a:pt x="2257" y="1819"/>
                  </a:lnTo>
                  <a:lnTo>
                    <a:pt x="2223" y="1751"/>
                  </a:lnTo>
                  <a:lnTo>
                    <a:pt x="2290" y="1650"/>
                  </a:lnTo>
                  <a:lnTo>
                    <a:pt x="2257" y="1953"/>
                  </a:lnTo>
                  <a:lnTo>
                    <a:pt x="2189" y="2155"/>
                  </a:lnTo>
                  <a:lnTo>
                    <a:pt x="2055" y="2324"/>
                  </a:lnTo>
                  <a:lnTo>
                    <a:pt x="1920" y="2458"/>
                  </a:lnTo>
                  <a:lnTo>
                    <a:pt x="1752" y="2526"/>
                  </a:lnTo>
                  <a:lnTo>
                    <a:pt x="1550" y="2559"/>
                  </a:lnTo>
                  <a:lnTo>
                    <a:pt x="1381" y="2492"/>
                  </a:lnTo>
                  <a:lnTo>
                    <a:pt x="1314" y="2458"/>
                  </a:lnTo>
                  <a:lnTo>
                    <a:pt x="1213" y="2357"/>
                  </a:lnTo>
                  <a:lnTo>
                    <a:pt x="1146" y="2290"/>
                  </a:lnTo>
                  <a:lnTo>
                    <a:pt x="1112" y="2155"/>
                  </a:lnTo>
                  <a:lnTo>
                    <a:pt x="1045" y="2088"/>
                  </a:lnTo>
                  <a:lnTo>
                    <a:pt x="977" y="2088"/>
                  </a:lnTo>
                  <a:lnTo>
                    <a:pt x="944" y="2122"/>
                  </a:lnTo>
                  <a:lnTo>
                    <a:pt x="910" y="2189"/>
                  </a:lnTo>
                  <a:lnTo>
                    <a:pt x="1011" y="2391"/>
                  </a:lnTo>
                  <a:lnTo>
                    <a:pt x="1146" y="2593"/>
                  </a:lnTo>
                  <a:lnTo>
                    <a:pt x="1179" y="2997"/>
                  </a:lnTo>
                  <a:lnTo>
                    <a:pt x="1247" y="3401"/>
                  </a:lnTo>
                  <a:lnTo>
                    <a:pt x="1415" y="4209"/>
                  </a:lnTo>
                  <a:lnTo>
                    <a:pt x="1583" y="4983"/>
                  </a:lnTo>
                  <a:lnTo>
                    <a:pt x="1651" y="5421"/>
                  </a:lnTo>
                  <a:lnTo>
                    <a:pt x="1718" y="5825"/>
                  </a:lnTo>
                  <a:lnTo>
                    <a:pt x="1718" y="5859"/>
                  </a:lnTo>
                  <a:lnTo>
                    <a:pt x="1785" y="5892"/>
                  </a:lnTo>
                  <a:lnTo>
                    <a:pt x="1819" y="5859"/>
                  </a:lnTo>
                  <a:lnTo>
                    <a:pt x="1853" y="5825"/>
                  </a:lnTo>
                  <a:lnTo>
                    <a:pt x="1853" y="5421"/>
                  </a:lnTo>
                  <a:lnTo>
                    <a:pt x="1819" y="5051"/>
                  </a:lnTo>
                  <a:lnTo>
                    <a:pt x="1718" y="4276"/>
                  </a:lnTo>
                  <a:lnTo>
                    <a:pt x="1550" y="3502"/>
                  </a:lnTo>
                  <a:lnTo>
                    <a:pt x="1348" y="2728"/>
                  </a:lnTo>
                  <a:lnTo>
                    <a:pt x="1482" y="2795"/>
                  </a:lnTo>
                  <a:lnTo>
                    <a:pt x="1752" y="2795"/>
                  </a:lnTo>
                  <a:lnTo>
                    <a:pt x="1920" y="2728"/>
                  </a:lnTo>
                  <a:lnTo>
                    <a:pt x="2055" y="2627"/>
                  </a:lnTo>
                  <a:lnTo>
                    <a:pt x="2223" y="2492"/>
                  </a:lnTo>
                  <a:lnTo>
                    <a:pt x="2324" y="2324"/>
                  </a:lnTo>
                  <a:lnTo>
                    <a:pt x="2425" y="2155"/>
                  </a:lnTo>
                  <a:lnTo>
                    <a:pt x="2492" y="1953"/>
                  </a:lnTo>
                  <a:lnTo>
                    <a:pt x="2526" y="1785"/>
                  </a:lnTo>
                  <a:lnTo>
                    <a:pt x="2526" y="1583"/>
                  </a:lnTo>
                  <a:lnTo>
                    <a:pt x="2492" y="1381"/>
                  </a:lnTo>
                  <a:lnTo>
                    <a:pt x="2459" y="1213"/>
                  </a:lnTo>
                  <a:lnTo>
                    <a:pt x="2391" y="1011"/>
                  </a:lnTo>
                  <a:lnTo>
                    <a:pt x="2324" y="842"/>
                  </a:lnTo>
                  <a:lnTo>
                    <a:pt x="2223" y="674"/>
                  </a:lnTo>
                  <a:lnTo>
                    <a:pt x="1954" y="371"/>
                  </a:lnTo>
                  <a:lnTo>
                    <a:pt x="1819" y="270"/>
                  </a:lnTo>
                  <a:lnTo>
                    <a:pt x="1651" y="169"/>
                  </a:lnTo>
                  <a:lnTo>
                    <a:pt x="1482" y="102"/>
                  </a:lnTo>
                  <a:lnTo>
                    <a:pt x="1314" y="34"/>
                  </a:lnTo>
                  <a:lnTo>
                    <a:pt x="1146" y="1"/>
                  </a:lnTo>
                  <a:close/>
                  <a:moveTo>
                    <a:pt x="11785" y="12592"/>
                  </a:moveTo>
                  <a:lnTo>
                    <a:pt x="11751" y="12626"/>
                  </a:lnTo>
                  <a:lnTo>
                    <a:pt x="11717" y="12727"/>
                  </a:lnTo>
                  <a:lnTo>
                    <a:pt x="11684" y="12929"/>
                  </a:lnTo>
                  <a:lnTo>
                    <a:pt x="11684" y="13165"/>
                  </a:lnTo>
                  <a:lnTo>
                    <a:pt x="11684" y="13400"/>
                  </a:lnTo>
                  <a:lnTo>
                    <a:pt x="11751" y="13636"/>
                  </a:lnTo>
                  <a:lnTo>
                    <a:pt x="11886" y="14074"/>
                  </a:lnTo>
                  <a:lnTo>
                    <a:pt x="12020" y="14478"/>
                  </a:lnTo>
                  <a:lnTo>
                    <a:pt x="12222" y="15286"/>
                  </a:lnTo>
                  <a:lnTo>
                    <a:pt x="12357" y="16128"/>
                  </a:lnTo>
                  <a:lnTo>
                    <a:pt x="12492" y="16936"/>
                  </a:lnTo>
                  <a:lnTo>
                    <a:pt x="12660" y="17777"/>
                  </a:lnTo>
                  <a:lnTo>
                    <a:pt x="12458" y="17811"/>
                  </a:lnTo>
                  <a:lnTo>
                    <a:pt x="12290" y="17777"/>
                  </a:lnTo>
                  <a:lnTo>
                    <a:pt x="12155" y="17710"/>
                  </a:lnTo>
                  <a:lnTo>
                    <a:pt x="12020" y="17609"/>
                  </a:lnTo>
                  <a:lnTo>
                    <a:pt x="11886" y="17474"/>
                  </a:lnTo>
                  <a:lnTo>
                    <a:pt x="11785" y="17340"/>
                  </a:lnTo>
                  <a:lnTo>
                    <a:pt x="11650" y="16969"/>
                  </a:lnTo>
                  <a:lnTo>
                    <a:pt x="11515" y="16565"/>
                  </a:lnTo>
                  <a:lnTo>
                    <a:pt x="11448" y="16161"/>
                  </a:lnTo>
                  <a:lnTo>
                    <a:pt x="11347" y="15454"/>
                  </a:lnTo>
                  <a:lnTo>
                    <a:pt x="11212" y="14781"/>
                  </a:lnTo>
                  <a:lnTo>
                    <a:pt x="11044" y="14141"/>
                  </a:lnTo>
                  <a:lnTo>
                    <a:pt x="10943" y="13501"/>
                  </a:lnTo>
                  <a:lnTo>
                    <a:pt x="10842" y="13198"/>
                  </a:lnTo>
                  <a:lnTo>
                    <a:pt x="10775" y="13064"/>
                  </a:lnTo>
                  <a:lnTo>
                    <a:pt x="10707" y="12963"/>
                  </a:lnTo>
                  <a:lnTo>
                    <a:pt x="10640" y="12929"/>
                  </a:lnTo>
                  <a:lnTo>
                    <a:pt x="10606" y="12963"/>
                  </a:lnTo>
                  <a:lnTo>
                    <a:pt x="10539" y="13097"/>
                  </a:lnTo>
                  <a:lnTo>
                    <a:pt x="10539" y="13299"/>
                  </a:lnTo>
                  <a:lnTo>
                    <a:pt x="10573" y="13501"/>
                  </a:lnTo>
                  <a:lnTo>
                    <a:pt x="10640" y="13737"/>
                  </a:lnTo>
                  <a:lnTo>
                    <a:pt x="10909" y="14511"/>
                  </a:lnTo>
                  <a:lnTo>
                    <a:pt x="11078" y="15387"/>
                  </a:lnTo>
                  <a:lnTo>
                    <a:pt x="11212" y="16229"/>
                  </a:lnTo>
                  <a:lnTo>
                    <a:pt x="11347" y="16835"/>
                  </a:lnTo>
                  <a:lnTo>
                    <a:pt x="11448" y="17138"/>
                  </a:lnTo>
                  <a:lnTo>
                    <a:pt x="11583" y="17407"/>
                  </a:lnTo>
                  <a:lnTo>
                    <a:pt x="11751" y="17643"/>
                  </a:lnTo>
                  <a:lnTo>
                    <a:pt x="11919" y="17845"/>
                  </a:lnTo>
                  <a:lnTo>
                    <a:pt x="12155" y="17979"/>
                  </a:lnTo>
                  <a:lnTo>
                    <a:pt x="12290" y="18013"/>
                  </a:lnTo>
                  <a:lnTo>
                    <a:pt x="12424" y="18047"/>
                  </a:lnTo>
                  <a:lnTo>
                    <a:pt x="12492" y="18417"/>
                  </a:lnTo>
                  <a:lnTo>
                    <a:pt x="12559" y="18787"/>
                  </a:lnTo>
                  <a:lnTo>
                    <a:pt x="12896" y="18787"/>
                  </a:lnTo>
                  <a:lnTo>
                    <a:pt x="12795" y="18383"/>
                  </a:lnTo>
                  <a:lnTo>
                    <a:pt x="12626" y="18013"/>
                  </a:lnTo>
                  <a:lnTo>
                    <a:pt x="12828" y="17979"/>
                  </a:lnTo>
                  <a:lnTo>
                    <a:pt x="13030" y="17912"/>
                  </a:lnTo>
                  <a:lnTo>
                    <a:pt x="13064" y="17878"/>
                  </a:lnTo>
                  <a:lnTo>
                    <a:pt x="13064" y="17845"/>
                  </a:lnTo>
                  <a:lnTo>
                    <a:pt x="13064" y="17744"/>
                  </a:lnTo>
                  <a:lnTo>
                    <a:pt x="12997" y="17676"/>
                  </a:lnTo>
                  <a:lnTo>
                    <a:pt x="12896" y="17676"/>
                  </a:lnTo>
                  <a:lnTo>
                    <a:pt x="12593" y="16262"/>
                  </a:lnTo>
                  <a:lnTo>
                    <a:pt x="12357" y="14814"/>
                  </a:lnTo>
                  <a:lnTo>
                    <a:pt x="12290" y="14545"/>
                  </a:lnTo>
                  <a:lnTo>
                    <a:pt x="12222" y="14276"/>
                  </a:lnTo>
                  <a:lnTo>
                    <a:pt x="12054" y="13771"/>
                  </a:lnTo>
                  <a:lnTo>
                    <a:pt x="11987" y="13501"/>
                  </a:lnTo>
                  <a:lnTo>
                    <a:pt x="11919" y="13232"/>
                  </a:lnTo>
                  <a:lnTo>
                    <a:pt x="11919" y="12963"/>
                  </a:lnTo>
                  <a:lnTo>
                    <a:pt x="11919" y="12693"/>
                  </a:lnTo>
                  <a:lnTo>
                    <a:pt x="11919" y="12626"/>
                  </a:lnTo>
                  <a:lnTo>
                    <a:pt x="11852" y="12592"/>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8" name="Google Shape;38;p4"/>
            <p:cNvSpPr/>
            <p:nvPr/>
          </p:nvSpPr>
          <p:spPr>
            <a:xfrm>
              <a:off x="4839400" y="1865975"/>
              <a:ext cx="1471300" cy="15175"/>
            </a:xfrm>
            <a:custGeom>
              <a:rect b="b" l="l" r="r" t="t"/>
              <a:pathLst>
                <a:path extrusionOk="0" h="607" w="58852">
                  <a:moveTo>
                    <a:pt x="25251" y="0"/>
                  </a:moveTo>
                  <a:lnTo>
                    <a:pt x="18551" y="34"/>
                  </a:lnTo>
                  <a:lnTo>
                    <a:pt x="11851" y="135"/>
                  </a:lnTo>
                  <a:lnTo>
                    <a:pt x="5151" y="269"/>
                  </a:lnTo>
                  <a:lnTo>
                    <a:pt x="2626" y="337"/>
                  </a:lnTo>
                  <a:lnTo>
                    <a:pt x="67" y="438"/>
                  </a:lnTo>
                  <a:lnTo>
                    <a:pt x="34" y="438"/>
                  </a:lnTo>
                  <a:lnTo>
                    <a:pt x="0" y="505"/>
                  </a:lnTo>
                  <a:lnTo>
                    <a:pt x="34" y="539"/>
                  </a:lnTo>
                  <a:lnTo>
                    <a:pt x="67" y="539"/>
                  </a:lnTo>
                  <a:lnTo>
                    <a:pt x="13467" y="303"/>
                  </a:lnTo>
                  <a:lnTo>
                    <a:pt x="20167" y="236"/>
                  </a:lnTo>
                  <a:lnTo>
                    <a:pt x="26867" y="168"/>
                  </a:lnTo>
                  <a:lnTo>
                    <a:pt x="33567" y="168"/>
                  </a:lnTo>
                  <a:lnTo>
                    <a:pt x="40267" y="236"/>
                  </a:lnTo>
                  <a:lnTo>
                    <a:pt x="46967" y="337"/>
                  </a:lnTo>
                  <a:lnTo>
                    <a:pt x="53667" y="471"/>
                  </a:lnTo>
                  <a:lnTo>
                    <a:pt x="58751" y="606"/>
                  </a:lnTo>
                  <a:lnTo>
                    <a:pt x="58818" y="572"/>
                  </a:lnTo>
                  <a:lnTo>
                    <a:pt x="58852" y="539"/>
                  </a:lnTo>
                  <a:lnTo>
                    <a:pt x="58818" y="471"/>
                  </a:lnTo>
                  <a:lnTo>
                    <a:pt x="58751" y="438"/>
                  </a:lnTo>
                  <a:lnTo>
                    <a:pt x="52051" y="236"/>
                  </a:lnTo>
                  <a:lnTo>
                    <a:pt x="45351" y="135"/>
                  </a:lnTo>
                  <a:lnTo>
                    <a:pt x="38651" y="34"/>
                  </a:lnTo>
                  <a:lnTo>
                    <a:pt x="31951"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39" name="Google Shape;39;p4"/>
            <p:cNvSpPr/>
            <p:nvPr/>
          </p:nvSpPr>
          <p:spPr>
            <a:xfrm>
              <a:off x="6021975" y="655600"/>
              <a:ext cx="8450" cy="16850"/>
            </a:xfrm>
            <a:custGeom>
              <a:rect b="b" l="l" r="r" t="t"/>
              <a:pathLst>
                <a:path extrusionOk="0" h="674" w="338">
                  <a:moveTo>
                    <a:pt x="236" y="0"/>
                  </a:moveTo>
                  <a:lnTo>
                    <a:pt x="203" y="34"/>
                  </a:lnTo>
                  <a:lnTo>
                    <a:pt x="102" y="303"/>
                  </a:lnTo>
                  <a:lnTo>
                    <a:pt x="1" y="573"/>
                  </a:lnTo>
                  <a:lnTo>
                    <a:pt x="1" y="606"/>
                  </a:lnTo>
                  <a:lnTo>
                    <a:pt x="34" y="674"/>
                  </a:lnTo>
                  <a:lnTo>
                    <a:pt x="102" y="674"/>
                  </a:lnTo>
                  <a:lnTo>
                    <a:pt x="169" y="640"/>
                  </a:lnTo>
                  <a:lnTo>
                    <a:pt x="236" y="539"/>
                  </a:lnTo>
                  <a:lnTo>
                    <a:pt x="304" y="404"/>
                  </a:lnTo>
                  <a:lnTo>
                    <a:pt x="337" y="236"/>
                  </a:lnTo>
                  <a:lnTo>
                    <a:pt x="337" y="101"/>
                  </a:lnTo>
                  <a:lnTo>
                    <a:pt x="337" y="34"/>
                  </a:lnTo>
                  <a:lnTo>
                    <a:pt x="304"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0" name="Google Shape;40;p4"/>
            <p:cNvSpPr/>
            <p:nvPr/>
          </p:nvSpPr>
          <p:spPr>
            <a:xfrm>
              <a:off x="6037975" y="610975"/>
              <a:ext cx="7600" cy="13500"/>
            </a:xfrm>
            <a:custGeom>
              <a:rect b="b" l="l" r="r" t="t"/>
              <a:pathLst>
                <a:path extrusionOk="0" h="540" w="304">
                  <a:moveTo>
                    <a:pt x="202" y="1"/>
                  </a:moveTo>
                  <a:lnTo>
                    <a:pt x="135" y="35"/>
                  </a:lnTo>
                  <a:lnTo>
                    <a:pt x="34" y="237"/>
                  </a:lnTo>
                  <a:lnTo>
                    <a:pt x="0" y="439"/>
                  </a:lnTo>
                  <a:lnTo>
                    <a:pt x="34" y="506"/>
                  </a:lnTo>
                  <a:lnTo>
                    <a:pt x="135" y="540"/>
                  </a:lnTo>
                  <a:lnTo>
                    <a:pt x="202" y="506"/>
                  </a:lnTo>
                  <a:lnTo>
                    <a:pt x="236" y="439"/>
                  </a:lnTo>
                  <a:lnTo>
                    <a:pt x="270" y="270"/>
                  </a:lnTo>
                  <a:lnTo>
                    <a:pt x="303" y="102"/>
                  </a:lnTo>
                  <a:lnTo>
                    <a:pt x="303" y="35"/>
                  </a:lnTo>
                  <a:lnTo>
                    <a:pt x="270"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1" name="Google Shape;41;p4"/>
            <p:cNvSpPr/>
            <p:nvPr/>
          </p:nvSpPr>
          <p:spPr>
            <a:xfrm>
              <a:off x="6859475" y="2144575"/>
              <a:ext cx="111975" cy="69875"/>
            </a:xfrm>
            <a:custGeom>
              <a:rect b="b" l="l" r="r" t="t"/>
              <a:pathLst>
                <a:path extrusionOk="0" h="2795" w="4479">
                  <a:moveTo>
                    <a:pt x="4175" y="303"/>
                  </a:moveTo>
                  <a:lnTo>
                    <a:pt x="4209" y="707"/>
                  </a:lnTo>
                  <a:lnTo>
                    <a:pt x="4209" y="876"/>
                  </a:lnTo>
                  <a:lnTo>
                    <a:pt x="4175" y="1078"/>
                  </a:lnTo>
                  <a:lnTo>
                    <a:pt x="4108" y="1212"/>
                  </a:lnTo>
                  <a:lnTo>
                    <a:pt x="4007" y="1347"/>
                  </a:lnTo>
                  <a:lnTo>
                    <a:pt x="3838" y="1482"/>
                  </a:lnTo>
                  <a:lnTo>
                    <a:pt x="3603" y="1549"/>
                  </a:lnTo>
                  <a:lnTo>
                    <a:pt x="3569" y="1549"/>
                  </a:lnTo>
                  <a:lnTo>
                    <a:pt x="3502" y="1347"/>
                  </a:lnTo>
                  <a:lnTo>
                    <a:pt x="3367" y="1111"/>
                  </a:lnTo>
                  <a:lnTo>
                    <a:pt x="3266" y="909"/>
                  </a:lnTo>
                  <a:lnTo>
                    <a:pt x="3199" y="674"/>
                  </a:lnTo>
                  <a:lnTo>
                    <a:pt x="3704" y="505"/>
                  </a:lnTo>
                  <a:lnTo>
                    <a:pt x="4175" y="303"/>
                  </a:lnTo>
                  <a:close/>
                  <a:moveTo>
                    <a:pt x="3064" y="707"/>
                  </a:moveTo>
                  <a:lnTo>
                    <a:pt x="3064" y="909"/>
                  </a:lnTo>
                  <a:lnTo>
                    <a:pt x="3131" y="1111"/>
                  </a:lnTo>
                  <a:lnTo>
                    <a:pt x="3232" y="1381"/>
                  </a:lnTo>
                  <a:lnTo>
                    <a:pt x="3367" y="1616"/>
                  </a:lnTo>
                  <a:lnTo>
                    <a:pt x="2660" y="1818"/>
                  </a:lnTo>
                  <a:lnTo>
                    <a:pt x="2559" y="1549"/>
                  </a:lnTo>
                  <a:lnTo>
                    <a:pt x="2391" y="1246"/>
                  </a:lnTo>
                  <a:lnTo>
                    <a:pt x="2290" y="1111"/>
                  </a:lnTo>
                  <a:lnTo>
                    <a:pt x="2155" y="977"/>
                  </a:lnTo>
                  <a:lnTo>
                    <a:pt x="2189" y="977"/>
                  </a:lnTo>
                  <a:lnTo>
                    <a:pt x="3064" y="707"/>
                  </a:lnTo>
                  <a:close/>
                  <a:moveTo>
                    <a:pt x="1987" y="1044"/>
                  </a:moveTo>
                  <a:lnTo>
                    <a:pt x="2155" y="1347"/>
                  </a:lnTo>
                  <a:lnTo>
                    <a:pt x="2290" y="1616"/>
                  </a:lnTo>
                  <a:lnTo>
                    <a:pt x="2391" y="1886"/>
                  </a:lnTo>
                  <a:lnTo>
                    <a:pt x="2189" y="1953"/>
                  </a:lnTo>
                  <a:lnTo>
                    <a:pt x="1549" y="2155"/>
                  </a:lnTo>
                  <a:lnTo>
                    <a:pt x="1414" y="1919"/>
                  </a:lnTo>
                  <a:lnTo>
                    <a:pt x="1381" y="1785"/>
                  </a:lnTo>
                  <a:lnTo>
                    <a:pt x="1347" y="1616"/>
                  </a:lnTo>
                  <a:lnTo>
                    <a:pt x="1280" y="1482"/>
                  </a:lnTo>
                  <a:lnTo>
                    <a:pt x="1212" y="1347"/>
                  </a:lnTo>
                  <a:lnTo>
                    <a:pt x="1179" y="1347"/>
                  </a:lnTo>
                  <a:lnTo>
                    <a:pt x="1145" y="1414"/>
                  </a:lnTo>
                  <a:lnTo>
                    <a:pt x="1111" y="1482"/>
                  </a:lnTo>
                  <a:lnTo>
                    <a:pt x="1111" y="1684"/>
                  </a:lnTo>
                  <a:lnTo>
                    <a:pt x="1145" y="1852"/>
                  </a:lnTo>
                  <a:lnTo>
                    <a:pt x="1212" y="2020"/>
                  </a:lnTo>
                  <a:lnTo>
                    <a:pt x="1313" y="2222"/>
                  </a:lnTo>
                  <a:lnTo>
                    <a:pt x="775" y="2391"/>
                  </a:lnTo>
                  <a:lnTo>
                    <a:pt x="606" y="2458"/>
                  </a:lnTo>
                  <a:lnTo>
                    <a:pt x="472" y="2424"/>
                  </a:lnTo>
                  <a:lnTo>
                    <a:pt x="404" y="2323"/>
                  </a:lnTo>
                  <a:lnTo>
                    <a:pt x="337" y="2189"/>
                  </a:lnTo>
                  <a:lnTo>
                    <a:pt x="303" y="1886"/>
                  </a:lnTo>
                  <a:lnTo>
                    <a:pt x="236" y="1515"/>
                  </a:lnTo>
                  <a:lnTo>
                    <a:pt x="707" y="1448"/>
                  </a:lnTo>
                  <a:lnTo>
                    <a:pt x="1145" y="1347"/>
                  </a:lnTo>
                  <a:lnTo>
                    <a:pt x="1987" y="1044"/>
                  </a:lnTo>
                  <a:close/>
                  <a:moveTo>
                    <a:pt x="4276" y="0"/>
                  </a:moveTo>
                  <a:lnTo>
                    <a:pt x="4209" y="34"/>
                  </a:lnTo>
                  <a:lnTo>
                    <a:pt x="4175" y="67"/>
                  </a:lnTo>
                  <a:lnTo>
                    <a:pt x="3636" y="202"/>
                  </a:lnTo>
                  <a:lnTo>
                    <a:pt x="3131" y="404"/>
                  </a:lnTo>
                  <a:lnTo>
                    <a:pt x="2121" y="775"/>
                  </a:lnTo>
                  <a:lnTo>
                    <a:pt x="1044" y="1078"/>
                  </a:lnTo>
                  <a:lnTo>
                    <a:pt x="539" y="1246"/>
                  </a:lnTo>
                  <a:lnTo>
                    <a:pt x="34" y="1482"/>
                  </a:lnTo>
                  <a:lnTo>
                    <a:pt x="0" y="1515"/>
                  </a:lnTo>
                  <a:lnTo>
                    <a:pt x="34" y="1549"/>
                  </a:lnTo>
                  <a:lnTo>
                    <a:pt x="169" y="1515"/>
                  </a:lnTo>
                  <a:lnTo>
                    <a:pt x="135" y="1818"/>
                  </a:lnTo>
                  <a:lnTo>
                    <a:pt x="135" y="2121"/>
                  </a:lnTo>
                  <a:lnTo>
                    <a:pt x="236" y="2727"/>
                  </a:lnTo>
                  <a:lnTo>
                    <a:pt x="236" y="2761"/>
                  </a:lnTo>
                  <a:lnTo>
                    <a:pt x="270" y="2795"/>
                  </a:lnTo>
                  <a:lnTo>
                    <a:pt x="371" y="2795"/>
                  </a:lnTo>
                  <a:lnTo>
                    <a:pt x="1448" y="2424"/>
                  </a:lnTo>
                  <a:lnTo>
                    <a:pt x="1549" y="2492"/>
                  </a:lnTo>
                  <a:lnTo>
                    <a:pt x="1650" y="2525"/>
                  </a:lnTo>
                  <a:lnTo>
                    <a:pt x="1684" y="2492"/>
                  </a:lnTo>
                  <a:lnTo>
                    <a:pt x="1717" y="2458"/>
                  </a:lnTo>
                  <a:lnTo>
                    <a:pt x="1684" y="2357"/>
                  </a:lnTo>
                  <a:lnTo>
                    <a:pt x="2525" y="2088"/>
                  </a:lnTo>
                  <a:lnTo>
                    <a:pt x="2593" y="2121"/>
                  </a:lnTo>
                  <a:lnTo>
                    <a:pt x="2626" y="2121"/>
                  </a:lnTo>
                  <a:lnTo>
                    <a:pt x="2660" y="2054"/>
                  </a:lnTo>
                  <a:lnTo>
                    <a:pt x="3670" y="1785"/>
                  </a:lnTo>
                  <a:lnTo>
                    <a:pt x="4074" y="1717"/>
                  </a:lnTo>
                  <a:lnTo>
                    <a:pt x="4276" y="1650"/>
                  </a:lnTo>
                  <a:lnTo>
                    <a:pt x="4377" y="1583"/>
                  </a:lnTo>
                  <a:lnTo>
                    <a:pt x="4411" y="1515"/>
                  </a:lnTo>
                  <a:lnTo>
                    <a:pt x="4478" y="1145"/>
                  </a:lnTo>
                  <a:lnTo>
                    <a:pt x="4478" y="808"/>
                  </a:lnTo>
                  <a:lnTo>
                    <a:pt x="4444" y="438"/>
                  </a:lnTo>
                  <a:lnTo>
                    <a:pt x="4377" y="101"/>
                  </a:lnTo>
                  <a:lnTo>
                    <a:pt x="4343" y="34"/>
                  </a:lnTo>
                  <a:lnTo>
                    <a:pt x="4276"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2" name="Google Shape;42;p4"/>
            <p:cNvSpPr/>
            <p:nvPr/>
          </p:nvSpPr>
          <p:spPr>
            <a:xfrm>
              <a:off x="7089250" y="1504875"/>
              <a:ext cx="114500" cy="168375"/>
            </a:xfrm>
            <a:custGeom>
              <a:rect b="b" l="l" r="r" t="t"/>
              <a:pathLst>
                <a:path extrusionOk="0" h="6735" w="4580">
                  <a:moveTo>
                    <a:pt x="4411" y="0"/>
                  </a:moveTo>
                  <a:lnTo>
                    <a:pt x="4378" y="34"/>
                  </a:lnTo>
                  <a:lnTo>
                    <a:pt x="3334" y="1650"/>
                  </a:lnTo>
                  <a:lnTo>
                    <a:pt x="2324" y="3266"/>
                  </a:lnTo>
                  <a:lnTo>
                    <a:pt x="1785" y="4142"/>
                  </a:lnTo>
                  <a:lnTo>
                    <a:pt x="1213" y="4950"/>
                  </a:lnTo>
                  <a:lnTo>
                    <a:pt x="34" y="6599"/>
                  </a:lnTo>
                  <a:lnTo>
                    <a:pt x="1" y="6667"/>
                  </a:lnTo>
                  <a:lnTo>
                    <a:pt x="34" y="6700"/>
                  </a:lnTo>
                  <a:lnTo>
                    <a:pt x="102" y="6734"/>
                  </a:lnTo>
                  <a:lnTo>
                    <a:pt x="135" y="6700"/>
                  </a:lnTo>
                  <a:lnTo>
                    <a:pt x="472" y="6364"/>
                  </a:lnTo>
                  <a:lnTo>
                    <a:pt x="775" y="5993"/>
                  </a:lnTo>
                  <a:lnTo>
                    <a:pt x="1381" y="5219"/>
                  </a:lnTo>
                  <a:lnTo>
                    <a:pt x="1886" y="4411"/>
                  </a:lnTo>
                  <a:lnTo>
                    <a:pt x="2391" y="3603"/>
                  </a:lnTo>
                  <a:lnTo>
                    <a:pt x="3468" y="1886"/>
                  </a:lnTo>
                  <a:lnTo>
                    <a:pt x="4007" y="1010"/>
                  </a:lnTo>
                  <a:lnTo>
                    <a:pt x="4546" y="169"/>
                  </a:lnTo>
                  <a:lnTo>
                    <a:pt x="4580" y="101"/>
                  </a:lnTo>
                  <a:lnTo>
                    <a:pt x="4580" y="68"/>
                  </a:lnTo>
                  <a:lnTo>
                    <a:pt x="4512"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3" name="Google Shape;43;p4"/>
            <p:cNvSpPr/>
            <p:nvPr/>
          </p:nvSpPr>
          <p:spPr>
            <a:xfrm>
              <a:off x="6601075" y="2117625"/>
              <a:ext cx="520200" cy="617850"/>
            </a:xfrm>
            <a:custGeom>
              <a:rect b="b" l="l" r="r" t="t"/>
              <a:pathLst>
                <a:path extrusionOk="0" h="24714" w="20808">
                  <a:moveTo>
                    <a:pt x="17710" y="8923"/>
                  </a:moveTo>
                  <a:lnTo>
                    <a:pt x="17979" y="10034"/>
                  </a:lnTo>
                  <a:lnTo>
                    <a:pt x="20470" y="20101"/>
                  </a:lnTo>
                  <a:lnTo>
                    <a:pt x="20369" y="20134"/>
                  </a:lnTo>
                  <a:lnTo>
                    <a:pt x="20369" y="20202"/>
                  </a:lnTo>
                  <a:lnTo>
                    <a:pt x="20369" y="20235"/>
                  </a:lnTo>
                  <a:lnTo>
                    <a:pt x="20437" y="20572"/>
                  </a:lnTo>
                  <a:lnTo>
                    <a:pt x="20470" y="20639"/>
                  </a:lnTo>
                  <a:lnTo>
                    <a:pt x="20437" y="20707"/>
                  </a:lnTo>
                  <a:lnTo>
                    <a:pt x="20403" y="20774"/>
                  </a:lnTo>
                  <a:lnTo>
                    <a:pt x="20336" y="20808"/>
                  </a:lnTo>
                  <a:lnTo>
                    <a:pt x="19326" y="21077"/>
                  </a:lnTo>
                  <a:lnTo>
                    <a:pt x="17272" y="21616"/>
                  </a:lnTo>
                  <a:lnTo>
                    <a:pt x="13232" y="22659"/>
                  </a:lnTo>
                  <a:lnTo>
                    <a:pt x="9495" y="23636"/>
                  </a:lnTo>
                  <a:lnTo>
                    <a:pt x="7542" y="24141"/>
                  </a:lnTo>
                  <a:lnTo>
                    <a:pt x="6835" y="24343"/>
                  </a:lnTo>
                  <a:lnTo>
                    <a:pt x="6431" y="24444"/>
                  </a:lnTo>
                  <a:lnTo>
                    <a:pt x="5993" y="24511"/>
                  </a:lnTo>
                  <a:lnTo>
                    <a:pt x="5589" y="24511"/>
                  </a:lnTo>
                  <a:lnTo>
                    <a:pt x="5387" y="24477"/>
                  </a:lnTo>
                  <a:lnTo>
                    <a:pt x="5219" y="24410"/>
                  </a:lnTo>
                  <a:lnTo>
                    <a:pt x="5084" y="24309"/>
                  </a:lnTo>
                  <a:lnTo>
                    <a:pt x="4983" y="24174"/>
                  </a:lnTo>
                  <a:lnTo>
                    <a:pt x="4882" y="24006"/>
                  </a:lnTo>
                  <a:lnTo>
                    <a:pt x="4848" y="23770"/>
                  </a:lnTo>
                  <a:lnTo>
                    <a:pt x="4815" y="23737"/>
                  </a:lnTo>
                  <a:lnTo>
                    <a:pt x="3468" y="18249"/>
                  </a:lnTo>
                  <a:lnTo>
                    <a:pt x="2189" y="12761"/>
                  </a:lnTo>
                  <a:lnTo>
                    <a:pt x="2626" y="12727"/>
                  </a:lnTo>
                  <a:lnTo>
                    <a:pt x="3064" y="12626"/>
                  </a:lnTo>
                  <a:lnTo>
                    <a:pt x="3939" y="12424"/>
                  </a:lnTo>
                  <a:lnTo>
                    <a:pt x="5690" y="11987"/>
                  </a:lnTo>
                  <a:lnTo>
                    <a:pt x="9697" y="11010"/>
                  </a:lnTo>
                  <a:lnTo>
                    <a:pt x="13737" y="10000"/>
                  </a:lnTo>
                  <a:lnTo>
                    <a:pt x="15723" y="9495"/>
                  </a:lnTo>
                  <a:lnTo>
                    <a:pt x="17710" y="8923"/>
                  </a:lnTo>
                  <a:close/>
                  <a:moveTo>
                    <a:pt x="15488" y="1"/>
                  </a:moveTo>
                  <a:lnTo>
                    <a:pt x="11616" y="876"/>
                  </a:lnTo>
                  <a:lnTo>
                    <a:pt x="7744" y="1819"/>
                  </a:lnTo>
                  <a:lnTo>
                    <a:pt x="3939" y="2829"/>
                  </a:lnTo>
                  <a:lnTo>
                    <a:pt x="101" y="3906"/>
                  </a:lnTo>
                  <a:lnTo>
                    <a:pt x="68" y="3940"/>
                  </a:lnTo>
                  <a:lnTo>
                    <a:pt x="34" y="3974"/>
                  </a:lnTo>
                  <a:lnTo>
                    <a:pt x="34" y="4075"/>
                  </a:lnTo>
                  <a:lnTo>
                    <a:pt x="0" y="4108"/>
                  </a:lnTo>
                  <a:lnTo>
                    <a:pt x="0" y="4176"/>
                  </a:lnTo>
                  <a:lnTo>
                    <a:pt x="1078" y="9091"/>
                  </a:lnTo>
                  <a:lnTo>
                    <a:pt x="2189" y="14007"/>
                  </a:lnTo>
                  <a:lnTo>
                    <a:pt x="3367" y="18922"/>
                  </a:lnTo>
                  <a:lnTo>
                    <a:pt x="4579" y="23804"/>
                  </a:lnTo>
                  <a:lnTo>
                    <a:pt x="4579" y="23838"/>
                  </a:lnTo>
                  <a:lnTo>
                    <a:pt x="4613" y="23871"/>
                  </a:lnTo>
                  <a:lnTo>
                    <a:pt x="4714" y="23905"/>
                  </a:lnTo>
                  <a:lnTo>
                    <a:pt x="4714" y="24040"/>
                  </a:lnTo>
                  <a:lnTo>
                    <a:pt x="4781" y="24208"/>
                  </a:lnTo>
                  <a:lnTo>
                    <a:pt x="4848" y="24309"/>
                  </a:lnTo>
                  <a:lnTo>
                    <a:pt x="4916" y="24410"/>
                  </a:lnTo>
                  <a:lnTo>
                    <a:pt x="5017" y="24511"/>
                  </a:lnTo>
                  <a:lnTo>
                    <a:pt x="5151" y="24578"/>
                  </a:lnTo>
                  <a:lnTo>
                    <a:pt x="5421" y="24646"/>
                  </a:lnTo>
                  <a:lnTo>
                    <a:pt x="5724" y="24713"/>
                  </a:lnTo>
                  <a:lnTo>
                    <a:pt x="6027" y="24679"/>
                  </a:lnTo>
                  <a:lnTo>
                    <a:pt x="6330" y="24646"/>
                  </a:lnTo>
                  <a:lnTo>
                    <a:pt x="6633" y="24612"/>
                  </a:lnTo>
                  <a:lnTo>
                    <a:pt x="11144" y="23434"/>
                  </a:lnTo>
                  <a:lnTo>
                    <a:pt x="20672" y="21010"/>
                  </a:lnTo>
                  <a:lnTo>
                    <a:pt x="20706" y="20976"/>
                  </a:lnTo>
                  <a:lnTo>
                    <a:pt x="20740" y="20942"/>
                  </a:lnTo>
                  <a:lnTo>
                    <a:pt x="20740" y="20841"/>
                  </a:lnTo>
                  <a:lnTo>
                    <a:pt x="20672" y="20437"/>
                  </a:lnTo>
                  <a:lnTo>
                    <a:pt x="20740" y="20437"/>
                  </a:lnTo>
                  <a:lnTo>
                    <a:pt x="20773" y="20404"/>
                  </a:lnTo>
                  <a:lnTo>
                    <a:pt x="20807" y="20336"/>
                  </a:lnTo>
                  <a:lnTo>
                    <a:pt x="20807" y="20269"/>
                  </a:lnTo>
                  <a:lnTo>
                    <a:pt x="18316" y="10202"/>
                  </a:lnTo>
                  <a:lnTo>
                    <a:pt x="17104" y="5287"/>
                  </a:lnTo>
                  <a:lnTo>
                    <a:pt x="16498" y="2728"/>
                  </a:lnTo>
                  <a:lnTo>
                    <a:pt x="16195" y="1482"/>
                  </a:lnTo>
                  <a:lnTo>
                    <a:pt x="15791" y="236"/>
                  </a:lnTo>
                  <a:lnTo>
                    <a:pt x="15757" y="169"/>
                  </a:lnTo>
                  <a:lnTo>
                    <a:pt x="15690" y="169"/>
                  </a:lnTo>
                  <a:lnTo>
                    <a:pt x="15656" y="203"/>
                  </a:lnTo>
                  <a:lnTo>
                    <a:pt x="15656" y="270"/>
                  </a:lnTo>
                  <a:lnTo>
                    <a:pt x="15892" y="1482"/>
                  </a:lnTo>
                  <a:lnTo>
                    <a:pt x="16161" y="2694"/>
                  </a:lnTo>
                  <a:lnTo>
                    <a:pt x="16801" y="5118"/>
                  </a:lnTo>
                  <a:lnTo>
                    <a:pt x="17642" y="8620"/>
                  </a:lnTo>
                  <a:lnTo>
                    <a:pt x="13770" y="9697"/>
                  </a:lnTo>
                  <a:lnTo>
                    <a:pt x="11851" y="10202"/>
                  </a:lnTo>
                  <a:lnTo>
                    <a:pt x="9899" y="10707"/>
                  </a:lnTo>
                  <a:lnTo>
                    <a:pt x="6128" y="11616"/>
                  </a:lnTo>
                  <a:lnTo>
                    <a:pt x="5118" y="11852"/>
                  </a:lnTo>
                  <a:lnTo>
                    <a:pt x="4108" y="12054"/>
                  </a:lnTo>
                  <a:lnTo>
                    <a:pt x="3098" y="12290"/>
                  </a:lnTo>
                  <a:lnTo>
                    <a:pt x="2626" y="12424"/>
                  </a:lnTo>
                  <a:lnTo>
                    <a:pt x="2155" y="12593"/>
                  </a:lnTo>
                  <a:lnTo>
                    <a:pt x="1179" y="8384"/>
                  </a:lnTo>
                  <a:lnTo>
                    <a:pt x="270" y="4142"/>
                  </a:lnTo>
                  <a:lnTo>
                    <a:pt x="4074" y="3065"/>
                  </a:lnTo>
                  <a:lnTo>
                    <a:pt x="7879" y="2055"/>
                  </a:lnTo>
                  <a:lnTo>
                    <a:pt x="11717" y="1112"/>
                  </a:lnTo>
                  <a:lnTo>
                    <a:pt x="15555" y="270"/>
                  </a:lnTo>
                  <a:lnTo>
                    <a:pt x="15622" y="236"/>
                  </a:lnTo>
                  <a:lnTo>
                    <a:pt x="15622" y="203"/>
                  </a:lnTo>
                  <a:lnTo>
                    <a:pt x="15656" y="102"/>
                  </a:lnTo>
                  <a:lnTo>
                    <a:pt x="15589" y="34"/>
                  </a:lnTo>
                  <a:lnTo>
                    <a:pt x="15555"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4" name="Google Shape;44;p4"/>
            <p:cNvSpPr/>
            <p:nvPr/>
          </p:nvSpPr>
          <p:spPr>
            <a:xfrm>
              <a:off x="6923450" y="1426600"/>
              <a:ext cx="69875" cy="218850"/>
            </a:xfrm>
            <a:custGeom>
              <a:rect b="b" l="l" r="r" t="t"/>
              <a:pathLst>
                <a:path extrusionOk="0" h="8754" w="2795">
                  <a:moveTo>
                    <a:pt x="1178" y="169"/>
                  </a:moveTo>
                  <a:lnTo>
                    <a:pt x="1347" y="202"/>
                  </a:lnTo>
                  <a:lnTo>
                    <a:pt x="1448" y="236"/>
                  </a:lnTo>
                  <a:lnTo>
                    <a:pt x="1515" y="303"/>
                  </a:lnTo>
                  <a:lnTo>
                    <a:pt x="1616" y="404"/>
                  </a:lnTo>
                  <a:lnTo>
                    <a:pt x="1683" y="539"/>
                  </a:lnTo>
                  <a:lnTo>
                    <a:pt x="1784" y="842"/>
                  </a:lnTo>
                  <a:lnTo>
                    <a:pt x="1852" y="1482"/>
                  </a:lnTo>
                  <a:lnTo>
                    <a:pt x="2391" y="5253"/>
                  </a:lnTo>
                  <a:lnTo>
                    <a:pt x="2458" y="5825"/>
                  </a:lnTo>
                  <a:lnTo>
                    <a:pt x="2492" y="6364"/>
                  </a:lnTo>
                  <a:lnTo>
                    <a:pt x="2525" y="6902"/>
                  </a:lnTo>
                  <a:lnTo>
                    <a:pt x="2525" y="7475"/>
                  </a:lnTo>
                  <a:lnTo>
                    <a:pt x="2458" y="7912"/>
                  </a:lnTo>
                  <a:lnTo>
                    <a:pt x="2391" y="8114"/>
                  </a:lnTo>
                  <a:lnTo>
                    <a:pt x="2290" y="8316"/>
                  </a:lnTo>
                  <a:lnTo>
                    <a:pt x="2256" y="8417"/>
                  </a:lnTo>
                  <a:lnTo>
                    <a:pt x="2189" y="8451"/>
                  </a:lnTo>
                  <a:lnTo>
                    <a:pt x="2121" y="8485"/>
                  </a:lnTo>
                  <a:lnTo>
                    <a:pt x="2054" y="8518"/>
                  </a:lnTo>
                  <a:lnTo>
                    <a:pt x="1919" y="8485"/>
                  </a:lnTo>
                  <a:lnTo>
                    <a:pt x="1751" y="8417"/>
                  </a:lnTo>
                  <a:lnTo>
                    <a:pt x="1616" y="8283"/>
                  </a:lnTo>
                  <a:lnTo>
                    <a:pt x="1481" y="8148"/>
                  </a:lnTo>
                  <a:lnTo>
                    <a:pt x="1279" y="7946"/>
                  </a:lnTo>
                  <a:lnTo>
                    <a:pt x="1178" y="7912"/>
                  </a:lnTo>
                  <a:lnTo>
                    <a:pt x="1111" y="7912"/>
                  </a:lnTo>
                  <a:lnTo>
                    <a:pt x="976" y="7138"/>
                  </a:lnTo>
                  <a:lnTo>
                    <a:pt x="875" y="6330"/>
                  </a:lnTo>
                  <a:lnTo>
                    <a:pt x="808" y="5488"/>
                  </a:lnTo>
                  <a:lnTo>
                    <a:pt x="673" y="4714"/>
                  </a:lnTo>
                  <a:lnTo>
                    <a:pt x="505" y="3704"/>
                  </a:lnTo>
                  <a:lnTo>
                    <a:pt x="370" y="2694"/>
                  </a:lnTo>
                  <a:lnTo>
                    <a:pt x="269" y="1717"/>
                  </a:lnTo>
                  <a:lnTo>
                    <a:pt x="168" y="707"/>
                  </a:lnTo>
                  <a:lnTo>
                    <a:pt x="236" y="707"/>
                  </a:lnTo>
                  <a:lnTo>
                    <a:pt x="404" y="640"/>
                  </a:lnTo>
                  <a:lnTo>
                    <a:pt x="539" y="539"/>
                  </a:lnTo>
                  <a:lnTo>
                    <a:pt x="875" y="337"/>
                  </a:lnTo>
                  <a:lnTo>
                    <a:pt x="1010" y="236"/>
                  </a:lnTo>
                  <a:lnTo>
                    <a:pt x="1178" y="169"/>
                  </a:lnTo>
                  <a:close/>
                  <a:moveTo>
                    <a:pt x="1212" y="0"/>
                  </a:moveTo>
                  <a:lnTo>
                    <a:pt x="976" y="68"/>
                  </a:lnTo>
                  <a:lnTo>
                    <a:pt x="707" y="202"/>
                  </a:lnTo>
                  <a:lnTo>
                    <a:pt x="438" y="371"/>
                  </a:lnTo>
                  <a:lnTo>
                    <a:pt x="168" y="573"/>
                  </a:lnTo>
                  <a:lnTo>
                    <a:pt x="168" y="505"/>
                  </a:lnTo>
                  <a:lnTo>
                    <a:pt x="135" y="438"/>
                  </a:lnTo>
                  <a:lnTo>
                    <a:pt x="67" y="404"/>
                  </a:lnTo>
                  <a:lnTo>
                    <a:pt x="34" y="438"/>
                  </a:lnTo>
                  <a:lnTo>
                    <a:pt x="0" y="505"/>
                  </a:lnTo>
                  <a:lnTo>
                    <a:pt x="0" y="977"/>
                  </a:lnTo>
                  <a:lnTo>
                    <a:pt x="0" y="1448"/>
                  </a:lnTo>
                  <a:lnTo>
                    <a:pt x="67" y="2391"/>
                  </a:lnTo>
                  <a:lnTo>
                    <a:pt x="202" y="3333"/>
                  </a:lnTo>
                  <a:lnTo>
                    <a:pt x="337" y="4276"/>
                  </a:lnTo>
                  <a:lnTo>
                    <a:pt x="539" y="5354"/>
                  </a:lnTo>
                  <a:lnTo>
                    <a:pt x="640" y="5926"/>
                  </a:lnTo>
                  <a:lnTo>
                    <a:pt x="707" y="6465"/>
                  </a:lnTo>
                  <a:lnTo>
                    <a:pt x="808" y="7407"/>
                  </a:lnTo>
                  <a:lnTo>
                    <a:pt x="842" y="7879"/>
                  </a:lnTo>
                  <a:lnTo>
                    <a:pt x="943" y="8350"/>
                  </a:lnTo>
                  <a:lnTo>
                    <a:pt x="976" y="8384"/>
                  </a:lnTo>
                  <a:lnTo>
                    <a:pt x="1010" y="8417"/>
                  </a:lnTo>
                  <a:lnTo>
                    <a:pt x="1111" y="8451"/>
                  </a:lnTo>
                  <a:lnTo>
                    <a:pt x="1178" y="8384"/>
                  </a:lnTo>
                  <a:lnTo>
                    <a:pt x="1212" y="8350"/>
                  </a:lnTo>
                  <a:lnTo>
                    <a:pt x="1178" y="8283"/>
                  </a:lnTo>
                  <a:lnTo>
                    <a:pt x="1178" y="8215"/>
                  </a:lnTo>
                  <a:lnTo>
                    <a:pt x="1347" y="8384"/>
                  </a:lnTo>
                  <a:lnTo>
                    <a:pt x="1515" y="8518"/>
                  </a:lnTo>
                  <a:lnTo>
                    <a:pt x="1683" y="8653"/>
                  </a:lnTo>
                  <a:lnTo>
                    <a:pt x="1885" y="8720"/>
                  </a:lnTo>
                  <a:lnTo>
                    <a:pt x="2054" y="8754"/>
                  </a:lnTo>
                  <a:lnTo>
                    <a:pt x="2256" y="8720"/>
                  </a:lnTo>
                  <a:lnTo>
                    <a:pt x="2323" y="8653"/>
                  </a:lnTo>
                  <a:lnTo>
                    <a:pt x="2424" y="8586"/>
                  </a:lnTo>
                  <a:lnTo>
                    <a:pt x="2559" y="8384"/>
                  </a:lnTo>
                  <a:lnTo>
                    <a:pt x="2660" y="8114"/>
                  </a:lnTo>
                  <a:lnTo>
                    <a:pt x="2761" y="7811"/>
                  </a:lnTo>
                  <a:lnTo>
                    <a:pt x="2795" y="7508"/>
                  </a:lnTo>
                  <a:lnTo>
                    <a:pt x="2795" y="7172"/>
                  </a:lnTo>
                  <a:lnTo>
                    <a:pt x="2795" y="6532"/>
                  </a:lnTo>
                  <a:lnTo>
                    <a:pt x="2727" y="5926"/>
                  </a:lnTo>
                  <a:lnTo>
                    <a:pt x="2391" y="3333"/>
                  </a:lnTo>
                  <a:lnTo>
                    <a:pt x="2189" y="2020"/>
                  </a:lnTo>
                  <a:lnTo>
                    <a:pt x="1953" y="741"/>
                  </a:lnTo>
                  <a:lnTo>
                    <a:pt x="1919" y="539"/>
                  </a:lnTo>
                  <a:lnTo>
                    <a:pt x="1852" y="371"/>
                  </a:lnTo>
                  <a:lnTo>
                    <a:pt x="1784" y="236"/>
                  </a:lnTo>
                  <a:lnTo>
                    <a:pt x="1683" y="135"/>
                  </a:lnTo>
                  <a:lnTo>
                    <a:pt x="1582" y="68"/>
                  </a:lnTo>
                  <a:lnTo>
                    <a:pt x="1481" y="34"/>
                  </a:lnTo>
                  <a:lnTo>
                    <a:pt x="1347"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5" name="Google Shape;45;p4"/>
            <p:cNvSpPr/>
            <p:nvPr/>
          </p:nvSpPr>
          <p:spPr>
            <a:xfrm>
              <a:off x="6956275" y="2530075"/>
              <a:ext cx="74925" cy="111125"/>
            </a:xfrm>
            <a:custGeom>
              <a:rect b="b" l="l" r="r" t="t"/>
              <a:pathLst>
                <a:path extrusionOk="0" h="4445" w="2997">
                  <a:moveTo>
                    <a:pt x="1381" y="303"/>
                  </a:moveTo>
                  <a:lnTo>
                    <a:pt x="1818" y="337"/>
                  </a:lnTo>
                  <a:lnTo>
                    <a:pt x="1852" y="337"/>
                  </a:lnTo>
                  <a:lnTo>
                    <a:pt x="1919" y="606"/>
                  </a:lnTo>
                  <a:lnTo>
                    <a:pt x="2020" y="943"/>
                  </a:lnTo>
                  <a:lnTo>
                    <a:pt x="2222" y="1381"/>
                  </a:lnTo>
                  <a:lnTo>
                    <a:pt x="2357" y="1987"/>
                  </a:lnTo>
                  <a:lnTo>
                    <a:pt x="2492" y="2593"/>
                  </a:lnTo>
                  <a:lnTo>
                    <a:pt x="2727" y="3805"/>
                  </a:lnTo>
                  <a:lnTo>
                    <a:pt x="2525" y="3805"/>
                  </a:lnTo>
                  <a:lnTo>
                    <a:pt x="2357" y="3838"/>
                  </a:lnTo>
                  <a:lnTo>
                    <a:pt x="1987" y="3973"/>
                  </a:lnTo>
                  <a:lnTo>
                    <a:pt x="1751" y="4040"/>
                  </a:lnTo>
                  <a:lnTo>
                    <a:pt x="1515" y="4074"/>
                  </a:lnTo>
                  <a:lnTo>
                    <a:pt x="1280" y="4108"/>
                  </a:lnTo>
                  <a:lnTo>
                    <a:pt x="1044" y="4141"/>
                  </a:lnTo>
                  <a:lnTo>
                    <a:pt x="673" y="2391"/>
                  </a:lnTo>
                  <a:lnTo>
                    <a:pt x="471" y="1482"/>
                  </a:lnTo>
                  <a:lnTo>
                    <a:pt x="202" y="640"/>
                  </a:lnTo>
                  <a:lnTo>
                    <a:pt x="236" y="640"/>
                  </a:lnTo>
                  <a:lnTo>
                    <a:pt x="404" y="572"/>
                  </a:lnTo>
                  <a:lnTo>
                    <a:pt x="572" y="505"/>
                  </a:lnTo>
                  <a:lnTo>
                    <a:pt x="909" y="370"/>
                  </a:lnTo>
                  <a:lnTo>
                    <a:pt x="1145" y="337"/>
                  </a:lnTo>
                  <a:lnTo>
                    <a:pt x="1381" y="303"/>
                  </a:lnTo>
                  <a:close/>
                  <a:moveTo>
                    <a:pt x="1381" y="0"/>
                  </a:moveTo>
                  <a:lnTo>
                    <a:pt x="1145" y="34"/>
                  </a:lnTo>
                  <a:lnTo>
                    <a:pt x="909" y="67"/>
                  </a:lnTo>
                  <a:lnTo>
                    <a:pt x="673" y="135"/>
                  </a:lnTo>
                  <a:lnTo>
                    <a:pt x="471" y="202"/>
                  </a:lnTo>
                  <a:lnTo>
                    <a:pt x="269" y="337"/>
                  </a:lnTo>
                  <a:lnTo>
                    <a:pt x="135" y="505"/>
                  </a:lnTo>
                  <a:lnTo>
                    <a:pt x="135" y="539"/>
                  </a:lnTo>
                  <a:lnTo>
                    <a:pt x="34" y="539"/>
                  </a:lnTo>
                  <a:lnTo>
                    <a:pt x="0" y="572"/>
                  </a:lnTo>
                  <a:lnTo>
                    <a:pt x="0" y="606"/>
                  </a:lnTo>
                  <a:lnTo>
                    <a:pt x="135" y="1515"/>
                  </a:lnTo>
                  <a:lnTo>
                    <a:pt x="337" y="2424"/>
                  </a:lnTo>
                  <a:lnTo>
                    <a:pt x="775" y="4209"/>
                  </a:lnTo>
                  <a:lnTo>
                    <a:pt x="808" y="4276"/>
                  </a:lnTo>
                  <a:lnTo>
                    <a:pt x="808" y="4343"/>
                  </a:lnTo>
                  <a:lnTo>
                    <a:pt x="842" y="4377"/>
                  </a:lnTo>
                  <a:lnTo>
                    <a:pt x="876" y="4444"/>
                  </a:lnTo>
                  <a:lnTo>
                    <a:pt x="943" y="4444"/>
                  </a:lnTo>
                  <a:lnTo>
                    <a:pt x="1448" y="4343"/>
                  </a:lnTo>
                  <a:lnTo>
                    <a:pt x="1919" y="4276"/>
                  </a:lnTo>
                  <a:lnTo>
                    <a:pt x="2121" y="4242"/>
                  </a:lnTo>
                  <a:lnTo>
                    <a:pt x="2357" y="4175"/>
                  </a:lnTo>
                  <a:lnTo>
                    <a:pt x="2761" y="4040"/>
                  </a:lnTo>
                  <a:lnTo>
                    <a:pt x="2795" y="4108"/>
                  </a:lnTo>
                  <a:lnTo>
                    <a:pt x="2828" y="4141"/>
                  </a:lnTo>
                  <a:lnTo>
                    <a:pt x="2896" y="4141"/>
                  </a:lnTo>
                  <a:lnTo>
                    <a:pt x="2997" y="4074"/>
                  </a:lnTo>
                  <a:lnTo>
                    <a:pt x="2997" y="4040"/>
                  </a:lnTo>
                  <a:lnTo>
                    <a:pt x="2997" y="3973"/>
                  </a:lnTo>
                  <a:lnTo>
                    <a:pt x="2828" y="2997"/>
                  </a:lnTo>
                  <a:lnTo>
                    <a:pt x="2626" y="2054"/>
                  </a:lnTo>
                  <a:lnTo>
                    <a:pt x="2357" y="1111"/>
                  </a:lnTo>
                  <a:lnTo>
                    <a:pt x="1953" y="135"/>
                  </a:lnTo>
                  <a:lnTo>
                    <a:pt x="2020" y="135"/>
                  </a:lnTo>
                  <a:lnTo>
                    <a:pt x="2054" y="101"/>
                  </a:lnTo>
                  <a:lnTo>
                    <a:pt x="2054" y="67"/>
                  </a:lnTo>
                  <a:lnTo>
                    <a:pt x="2020" y="0"/>
                  </a:lnTo>
                  <a:lnTo>
                    <a:pt x="1919" y="0"/>
                  </a:lnTo>
                  <a:lnTo>
                    <a:pt x="1886" y="34"/>
                  </a:lnTo>
                  <a:lnTo>
                    <a:pt x="1818" y="34"/>
                  </a:lnTo>
                  <a:lnTo>
                    <a:pt x="1381"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6" name="Google Shape;46;p4"/>
            <p:cNvSpPr/>
            <p:nvPr/>
          </p:nvSpPr>
          <p:spPr>
            <a:xfrm>
              <a:off x="6645675" y="2190850"/>
              <a:ext cx="331650" cy="88425"/>
            </a:xfrm>
            <a:custGeom>
              <a:rect b="b" l="l" r="r" t="t"/>
              <a:pathLst>
                <a:path extrusionOk="0" h="3537" w="13266">
                  <a:moveTo>
                    <a:pt x="13131" y="1"/>
                  </a:moveTo>
                  <a:lnTo>
                    <a:pt x="9933" y="910"/>
                  </a:lnTo>
                  <a:lnTo>
                    <a:pt x="6734" y="1752"/>
                  </a:lnTo>
                  <a:lnTo>
                    <a:pt x="3401" y="2560"/>
                  </a:lnTo>
                  <a:lnTo>
                    <a:pt x="2559" y="2762"/>
                  </a:lnTo>
                  <a:lnTo>
                    <a:pt x="1718" y="2930"/>
                  </a:lnTo>
                  <a:lnTo>
                    <a:pt x="876" y="3132"/>
                  </a:lnTo>
                  <a:lnTo>
                    <a:pt x="472" y="3233"/>
                  </a:lnTo>
                  <a:lnTo>
                    <a:pt x="68" y="3368"/>
                  </a:lnTo>
                  <a:lnTo>
                    <a:pt x="34" y="3401"/>
                  </a:lnTo>
                  <a:lnTo>
                    <a:pt x="1" y="3469"/>
                  </a:lnTo>
                  <a:lnTo>
                    <a:pt x="34" y="3502"/>
                  </a:lnTo>
                  <a:lnTo>
                    <a:pt x="102" y="3536"/>
                  </a:lnTo>
                  <a:lnTo>
                    <a:pt x="472" y="3502"/>
                  </a:lnTo>
                  <a:lnTo>
                    <a:pt x="876" y="3435"/>
                  </a:lnTo>
                  <a:lnTo>
                    <a:pt x="1650" y="3267"/>
                  </a:lnTo>
                  <a:lnTo>
                    <a:pt x="3233" y="2896"/>
                  </a:lnTo>
                  <a:lnTo>
                    <a:pt x="6566" y="2088"/>
                  </a:lnTo>
                  <a:lnTo>
                    <a:pt x="9899" y="1213"/>
                  </a:lnTo>
                  <a:lnTo>
                    <a:pt x="13199" y="270"/>
                  </a:lnTo>
                  <a:lnTo>
                    <a:pt x="13232" y="237"/>
                  </a:lnTo>
                  <a:lnTo>
                    <a:pt x="13266" y="203"/>
                  </a:lnTo>
                  <a:lnTo>
                    <a:pt x="13266" y="102"/>
                  </a:lnTo>
                  <a:lnTo>
                    <a:pt x="13232" y="35"/>
                  </a:lnTo>
                  <a:lnTo>
                    <a:pt x="13165"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7" name="Google Shape;47;p4"/>
            <p:cNvSpPr/>
            <p:nvPr/>
          </p:nvSpPr>
          <p:spPr>
            <a:xfrm>
              <a:off x="7052225" y="2597400"/>
              <a:ext cx="16000" cy="8450"/>
            </a:xfrm>
            <a:custGeom>
              <a:rect b="b" l="l" r="r" t="t"/>
              <a:pathLst>
                <a:path extrusionOk="0" h="338" w="640">
                  <a:moveTo>
                    <a:pt x="505" y="1"/>
                  </a:moveTo>
                  <a:lnTo>
                    <a:pt x="236" y="135"/>
                  </a:lnTo>
                  <a:lnTo>
                    <a:pt x="135" y="169"/>
                  </a:lnTo>
                  <a:lnTo>
                    <a:pt x="0" y="236"/>
                  </a:lnTo>
                  <a:lnTo>
                    <a:pt x="0" y="270"/>
                  </a:lnTo>
                  <a:lnTo>
                    <a:pt x="34" y="304"/>
                  </a:lnTo>
                  <a:lnTo>
                    <a:pt x="101" y="337"/>
                  </a:lnTo>
                  <a:lnTo>
                    <a:pt x="169" y="337"/>
                  </a:lnTo>
                  <a:lnTo>
                    <a:pt x="303" y="304"/>
                  </a:lnTo>
                  <a:lnTo>
                    <a:pt x="472" y="236"/>
                  </a:lnTo>
                  <a:lnTo>
                    <a:pt x="606" y="169"/>
                  </a:lnTo>
                  <a:lnTo>
                    <a:pt x="640" y="135"/>
                  </a:lnTo>
                  <a:lnTo>
                    <a:pt x="640" y="102"/>
                  </a:lnTo>
                  <a:lnTo>
                    <a:pt x="640" y="34"/>
                  </a:lnTo>
                  <a:lnTo>
                    <a:pt x="606"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8" name="Google Shape;48;p4"/>
            <p:cNvSpPr/>
            <p:nvPr/>
          </p:nvSpPr>
          <p:spPr>
            <a:xfrm>
              <a:off x="7051375" y="2588975"/>
              <a:ext cx="11800" cy="7600"/>
            </a:xfrm>
            <a:custGeom>
              <a:rect b="b" l="l" r="r" t="t"/>
              <a:pathLst>
                <a:path extrusionOk="0" h="304" w="472">
                  <a:moveTo>
                    <a:pt x="371" y="1"/>
                  </a:moveTo>
                  <a:lnTo>
                    <a:pt x="270" y="35"/>
                  </a:lnTo>
                  <a:lnTo>
                    <a:pt x="68" y="136"/>
                  </a:lnTo>
                  <a:lnTo>
                    <a:pt x="1" y="169"/>
                  </a:lnTo>
                  <a:lnTo>
                    <a:pt x="1" y="237"/>
                  </a:lnTo>
                  <a:lnTo>
                    <a:pt x="34" y="270"/>
                  </a:lnTo>
                  <a:lnTo>
                    <a:pt x="102" y="304"/>
                  </a:lnTo>
                  <a:lnTo>
                    <a:pt x="337" y="237"/>
                  </a:lnTo>
                  <a:lnTo>
                    <a:pt x="438" y="169"/>
                  </a:lnTo>
                  <a:lnTo>
                    <a:pt x="472" y="68"/>
                  </a:lnTo>
                  <a:lnTo>
                    <a:pt x="438" y="35"/>
                  </a:lnTo>
                  <a:lnTo>
                    <a:pt x="371"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49" name="Google Shape;49;p4"/>
            <p:cNvSpPr/>
            <p:nvPr/>
          </p:nvSpPr>
          <p:spPr>
            <a:xfrm>
              <a:off x="7026125" y="2567950"/>
              <a:ext cx="60625" cy="54725"/>
            </a:xfrm>
            <a:custGeom>
              <a:rect b="b" l="l" r="r" t="t"/>
              <a:pathLst>
                <a:path extrusionOk="0" h="2189" w="2425">
                  <a:moveTo>
                    <a:pt x="1785" y="236"/>
                  </a:moveTo>
                  <a:lnTo>
                    <a:pt x="1987" y="741"/>
                  </a:lnTo>
                  <a:lnTo>
                    <a:pt x="2122" y="1111"/>
                  </a:lnTo>
                  <a:lnTo>
                    <a:pt x="2189" y="1347"/>
                  </a:lnTo>
                  <a:lnTo>
                    <a:pt x="2189" y="1414"/>
                  </a:lnTo>
                  <a:lnTo>
                    <a:pt x="2189" y="1482"/>
                  </a:lnTo>
                  <a:lnTo>
                    <a:pt x="2054" y="1583"/>
                  </a:lnTo>
                  <a:lnTo>
                    <a:pt x="1886" y="1650"/>
                  </a:lnTo>
                  <a:lnTo>
                    <a:pt x="1516" y="1751"/>
                  </a:lnTo>
                  <a:lnTo>
                    <a:pt x="1112" y="1852"/>
                  </a:lnTo>
                  <a:lnTo>
                    <a:pt x="910" y="1919"/>
                  </a:lnTo>
                  <a:lnTo>
                    <a:pt x="674" y="1953"/>
                  </a:lnTo>
                  <a:lnTo>
                    <a:pt x="539" y="1381"/>
                  </a:lnTo>
                  <a:lnTo>
                    <a:pt x="506" y="1078"/>
                  </a:lnTo>
                  <a:lnTo>
                    <a:pt x="472" y="909"/>
                  </a:lnTo>
                  <a:lnTo>
                    <a:pt x="405" y="775"/>
                  </a:lnTo>
                  <a:lnTo>
                    <a:pt x="1112" y="472"/>
                  </a:lnTo>
                  <a:lnTo>
                    <a:pt x="1785" y="236"/>
                  </a:lnTo>
                  <a:close/>
                  <a:moveTo>
                    <a:pt x="1819" y="0"/>
                  </a:moveTo>
                  <a:lnTo>
                    <a:pt x="1112" y="236"/>
                  </a:lnTo>
                  <a:lnTo>
                    <a:pt x="371" y="539"/>
                  </a:lnTo>
                  <a:lnTo>
                    <a:pt x="337" y="505"/>
                  </a:lnTo>
                  <a:lnTo>
                    <a:pt x="270" y="505"/>
                  </a:lnTo>
                  <a:lnTo>
                    <a:pt x="236" y="539"/>
                  </a:lnTo>
                  <a:lnTo>
                    <a:pt x="236" y="573"/>
                  </a:lnTo>
                  <a:lnTo>
                    <a:pt x="236" y="606"/>
                  </a:lnTo>
                  <a:lnTo>
                    <a:pt x="68" y="674"/>
                  </a:lnTo>
                  <a:lnTo>
                    <a:pt x="34" y="707"/>
                  </a:lnTo>
                  <a:lnTo>
                    <a:pt x="1" y="741"/>
                  </a:lnTo>
                  <a:lnTo>
                    <a:pt x="34" y="842"/>
                  </a:lnTo>
                  <a:lnTo>
                    <a:pt x="102" y="909"/>
                  </a:lnTo>
                  <a:lnTo>
                    <a:pt x="135" y="909"/>
                  </a:lnTo>
                  <a:lnTo>
                    <a:pt x="203" y="876"/>
                  </a:lnTo>
                  <a:lnTo>
                    <a:pt x="236" y="876"/>
                  </a:lnTo>
                  <a:lnTo>
                    <a:pt x="270" y="1179"/>
                  </a:lnTo>
                  <a:lnTo>
                    <a:pt x="304" y="1482"/>
                  </a:lnTo>
                  <a:lnTo>
                    <a:pt x="472" y="2088"/>
                  </a:lnTo>
                  <a:lnTo>
                    <a:pt x="539" y="2155"/>
                  </a:lnTo>
                  <a:lnTo>
                    <a:pt x="607" y="2189"/>
                  </a:lnTo>
                  <a:lnTo>
                    <a:pt x="842" y="2189"/>
                  </a:lnTo>
                  <a:lnTo>
                    <a:pt x="1112" y="2121"/>
                  </a:lnTo>
                  <a:lnTo>
                    <a:pt x="1583" y="1987"/>
                  </a:lnTo>
                  <a:lnTo>
                    <a:pt x="1987" y="1852"/>
                  </a:lnTo>
                  <a:lnTo>
                    <a:pt x="2155" y="1785"/>
                  </a:lnTo>
                  <a:lnTo>
                    <a:pt x="2357" y="1650"/>
                  </a:lnTo>
                  <a:lnTo>
                    <a:pt x="2391" y="1583"/>
                  </a:lnTo>
                  <a:lnTo>
                    <a:pt x="2425" y="1515"/>
                  </a:lnTo>
                  <a:lnTo>
                    <a:pt x="2425" y="1313"/>
                  </a:lnTo>
                  <a:lnTo>
                    <a:pt x="2324" y="1010"/>
                  </a:lnTo>
                  <a:lnTo>
                    <a:pt x="2223" y="707"/>
                  </a:lnTo>
                  <a:lnTo>
                    <a:pt x="1987" y="68"/>
                  </a:lnTo>
                  <a:lnTo>
                    <a:pt x="1920"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0" name="Google Shape;50;p4"/>
            <p:cNvSpPr/>
            <p:nvPr/>
          </p:nvSpPr>
          <p:spPr>
            <a:xfrm>
              <a:off x="4553200" y="2754800"/>
              <a:ext cx="129650" cy="69050"/>
            </a:xfrm>
            <a:custGeom>
              <a:rect b="b" l="l" r="r" t="t"/>
              <a:pathLst>
                <a:path extrusionOk="0" h="2762" w="5186">
                  <a:moveTo>
                    <a:pt x="2189" y="304"/>
                  </a:moveTo>
                  <a:lnTo>
                    <a:pt x="2391" y="337"/>
                  </a:lnTo>
                  <a:lnTo>
                    <a:pt x="2560" y="405"/>
                  </a:lnTo>
                  <a:lnTo>
                    <a:pt x="2694" y="506"/>
                  </a:lnTo>
                  <a:lnTo>
                    <a:pt x="2829" y="607"/>
                  </a:lnTo>
                  <a:lnTo>
                    <a:pt x="2930" y="775"/>
                  </a:lnTo>
                  <a:lnTo>
                    <a:pt x="2997" y="977"/>
                  </a:lnTo>
                  <a:lnTo>
                    <a:pt x="3031" y="1213"/>
                  </a:lnTo>
                  <a:lnTo>
                    <a:pt x="3031" y="1415"/>
                  </a:lnTo>
                  <a:lnTo>
                    <a:pt x="2997" y="1617"/>
                  </a:lnTo>
                  <a:lnTo>
                    <a:pt x="2964" y="1819"/>
                  </a:lnTo>
                  <a:lnTo>
                    <a:pt x="2896" y="2021"/>
                  </a:lnTo>
                  <a:lnTo>
                    <a:pt x="2021" y="2122"/>
                  </a:lnTo>
                  <a:lnTo>
                    <a:pt x="1415" y="2122"/>
                  </a:lnTo>
                  <a:lnTo>
                    <a:pt x="1045" y="2054"/>
                  </a:lnTo>
                  <a:lnTo>
                    <a:pt x="708" y="1920"/>
                  </a:lnTo>
                  <a:lnTo>
                    <a:pt x="573" y="1852"/>
                  </a:lnTo>
                  <a:lnTo>
                    <a:pt x="472" y="1751"/>
                  </a:lnTo>
                  <a:lnTo>
                    <a:pt x="371" y="1684"/>
                  </a:lnTo>
                  <a:lnTo>
                    <a:pt x="304" y="1549"/>
                  </a:lnTo>
                  <a:lnTo>
                    <a:pt x="270" y="1415"/>
                  </a:lnTo>
                  <a:lnTo>
                    <a:pt x="304" y="1280"/>
                  </a:lnTo>
                  <a:lnTo>
                    <a:pt x="371" y="1145"/>
                  </a:lnTo>
                  <a:lnTo>
                    <a:pt x="506" y="977"/>
                  </a:lnTo>
                  <a:lnTo>
                    <a:pt x="641" y="842"/>
                  </a:lnTo>
                  <a:lnTo>
                    <a:pt x="809" y="708"/>
                  </a:lnTo>
                  <a:lnTo>
                    <a:pt x="1146" y="506"/>
                  </a:lnTo>
                  <a:lnTo>
                    <a:pt x="1583" y="371"/>
                  </a:lnTo>
                  <a:lnTo>
                    <a:pt x="1785" y="337"/>
                  </a:lnTo>
                  <a:lnTo>
                    <a:pt x="1987" y="304"/>
                  </a:lnTo>
                  <a:close/>
                  <a:moveTo>
                    <a:pt x="2156" y="1"/>
                  </a:moveTo>
                  <a:lnTo>
                    <a:pt x="1920" y="34"/>
                  </a:lnTo>
                  <a:lnTo>
                    <a:pt x="1651" y="68"/>
                  </a:lnTo>
                  <a:lnTo>
                    <a:pt x="1314" y="135"/>
                  </a:lnTo>
                  <a:lnTo>
                    <a:pt x="944" y="304"/>
                  </a:lnTo>
                  <a:lnTo>
                    <a:pt x="607" y="506"/>
                  </a:lnTo>
                  <a:lnTo>
                    <a:pt x="304" y="775"/>
                  </a:lnTo>
                  <a:lnTo>
                    <a:pt x="203" y="910"/>
                  </a:lnTo>
                  <a:lnTo>
                    <a:pt x="102" y="1044"/>
                  </a:lnTo>
                  <a:lnTo>
                    <a:pt x="35" y="1213"/>
                  </a:lnTo>
                  <a:lnTo>
                    <a:pt x="1" y="1381"/>
                  </a:lnTo>
                  <a:lnTo>
                    <a:pt x="35" y="1549"/>
                  </a:lnTo>
                  <a:lnTo>
                    <a:pt x="68" y="1718"/>
                  </a:lnTo>
                  <a:lnTo>
                    <a:pt x="169" y="1886"/>
                  </a:lnTo>
                  <a:lnTo>
                    <a:pt x="338" y="2054"/>
                  </a:lnTo>
                  <a:lnTo>
                    <a:pt x="540" y="2223"/>
                  </a:lnTo>
                  <a:lnTo>
                    <a:pt x="775" y="2324"/>
                  </a:lnTo>
                  <a:lnTo>
                    <a:pt x="1045" y="2391"/>
                  </a:lnTo>
                  <a:lnTo>
                    <a:pt x="1314" y="2425"/>
                  </a:lnTo>
                  <a:lnTo>
                    <a:pt x="1617" y="2458"/>
                  </a:lnTo>
                  <a:lnTo>
                    <a:pt x="1886" y="2425"/>
                  </a:lnTo>
                  <a:lnTo>
                    <a:pt x="2425" y="2391"/>
                  </a:lnTo>
                  <a:lnTo>
                    <a:pt x="2728" y="2324"/>
                  </a:lnTo>
                  <a:lnTo>
                    <a:pt x="2593" y="2559"/>
                  </a:lnTo>
                  <a:lnTo>
                    <a:pt x="2425" y="2761"/>
                  </a:lnTo>
                  <a:lnTo>
                    <a:pt x="2728" y="2761"/>
                  </a:lnTo>
                  <a:lnTo>
                    <a:pt x="2896" y="2559"/>
                  </a:lnTo>
                  <a:lnTo>
                    <a:pt x="2997" y="2324"/>
                  </a:lnTo>
                  <a:lnTo>
                    <a:pt x="3435" y="2290"/>
                  </a:lnTo>
                  <a:lnTo>
                    <a:pt x="3671" y="2324"/>
                  </a:lnTo>
                  <a:lnTo>
                    <a:pt x="3906" y="2357"/>
                  </a:lnTo>
                  <a:lnTo>
                    <a:pt x="4310" y="2526"/>
                  </a:lnTo>
                  <a:lnTo>
                    <a:pt x="4546" y="2627"/>
                  </a:lnTo>
                  <a:lnTo>
                    <a:pt x="4748" y="2761"/>
                  </a:lnTo>
                  <a:lnTo>
                    <a:pt x="5186" y="2761"/>
                  </a:lnTo>
                  <a:lnTo>
                    <a:pt x="5051" y="2627"/>
                  </a:lnTo>
                  <a:lnTo>
                    <a:pt x="4916" y="2492"/>
                  </a:lnTo>
                  <a:lnTo>
                    <a:pt x="4748" y="2391"/>
                  </a:lnTo>
                  <a:lnTo>
                    <a:pt x="4546" y="2290"/>
                  </a:lnTo>
                  <a:lnTo>
                    <a:pt x="4176" y="2122"/>
                  </a:lnTo>
                  <a:lnTo>
                    <a:pt x="3805" y="2021"/>
                  </a:lnTo>
                  <a:lnTo>
                    <a:pt x="3469" y="1987"/>
                  </a:lnTo>
                  <a:lnTo>
                    <a:pt x="3132" y="1987"/>
                  </a:lnTo>
                  <a:lnTo>
                    <a:pt x="3233" y="1583"/>
                  </a:lnTo>
                  <a:lnTo>
                    <a:pt x="3267" y="1179"/>
                  </a:lnTo>
                  <a:lnTo>
                    <a:pt x="3233" y="1011"/>
                  </a:lnTo>
                  <a:lnTo>
                    <a:pt x="3233" y="842"/>
                  </a:lnTo>
                  <a:lnTo>
                    <a:pt x="3166" y="674"/>
                  </a:lnTo>
                  <a:lnTo>
                    <a:pt x="3098" y="506"/>
                  </a:lnTo>
                  <a:lnTo>
                    <a:pt x="2997" y="371"/>
                  </a:lnTo>
                  <a:lnTo>
                    <a:pt x="2863" y="270"/>
                  </a:lnTo>
                  <a:lnTo>
                    <a:pt x="2728" y="169"/>
                  </a:lnTo>
                  <a:lnTo>
                    <a:pt x="2560" y="102"/>
                  </a:lnTo>
                  <a:lnTo>
                    <a:pt x="2358" y="34"/>
                  </a:lnTo>
                  <a:lnTo>
                    <a:pt x="2156"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1" name="Google Shape;51;p4"/>
            <p:cNvSpPr/>
            <p:nvPr/>
          </p:nvSpPr>
          <p:spPr>
            <a:xfrm>
              <a:off x="7039600" y="1471200"/>
              <a:ext cx="157425" cy="198675"/>
            </a:xfrm>
            <a:custGeom>
              <a:rect b="b" l="l" r="r" t="t"/>
              <a:pathLst>
                <a:path extrusionOk="0" h="7947" w="6297">
                  <a:moveTo>
                    <a:pt x="5084" y="236"/>
                  </a:moveTo>
                  <a:lnTo>
                    <a:pt x="5252" y="337"/>
                  </a:lnTo>
                  <a:lnTo>
                    <a:pt x="5421" y="506"/>
                  </a:lnTo>
                  <a:lnTo>
                    <a:pt x="5555" y="674"/>
                  </a:lnTo>
                  <a:lnTo>
                    <a:pt x="5623" y="910"/>
                  </a:lnTo>
                  <a:lnTo>
                    <a:pt x="5690" y="1145"/>
                  </a:lnTo>
                  <a:lnTo>
                    <a:pt x="5724" y="1179"/>
                  </a:lnTo>
                  <a:lnTo>
                    <a:pt x="5286" y="1852"/>
                  </a:lnTo>
                  <a:lnTo>
                    <a:pt x="4714" y="2761"/>
                  </a:lnTo>
                  <a:lnTo>
                    <a:pt x="4444" y="3199"/>
                  </a:lnTo>
                  <a:lnTo>
                    <a:pt x="4141" y="3637"/>
                  </a:lnTo>
                  <a:lnTo>
                    <a:pt x="2795" y="5489"/>
                  </a:lnTo>
                  <a:lnTo>
                    <a:pt x="2155" y="6431"/>
                  </a:lnTo>
                  <a:lnTo>
                    <a:pt x="1852" y="6936"/>
                  </a:lnTo>
                  <a:lnTo>
                    <a:pt x="1583" y="7441"/>
                  </a:lnTo>
                  <a:lnTo>
                    <a:pt x="1179" y="7509"/>
                  </a:lnTo>
                  <a:lnTo>
                    <a:pt x="775" y="7509"/>
                  </a:lnTo>
                  <a:lnTo>
                    <a:pt x="573" y="7441"/>
                  </a:lnTo>
                  <a:lnTo>
                    <a:pt x="404" y="7340"/>
                  </a:lnTo>
                  <a:lnTo>
                    <a:pt x="303" y="7206"/>
                  </a:lnTo>
                  <a:lnTo>
                    <a:pt x="270" y="7105"/>
                  </a:lnTo>
                  <a:lnTo>
                    <a:pt x="236" y="6970"/>
                  </a:lnTo>
                  <a:lnTo>
                    <a:pt x="236" y="6835"/>
                  </a:lnTo>
                  <a:lnTo>
                    <a:pt x="270" y="6701"/>
                  </a:lnTo>
                  <a:lnTo>
                    <a:pt x="371" y="6398"/>
                  </a:lnTo>
                  <a:lnTo>
                    <a:pt x="505" y="6128"/>
                  </a:lnTo>
                  <a:lnTo>
                    <a:pt x="640" y="5859"/>
                  </a:lnTo>
                  <a:lnTo>
                    <a:pt x="1246" y="4782"/>
                  </a:lnTo>
                  <a:lnTo>
                    <a:pt x="1886" y="3738"/>
                  </a:lnTo>
                  <a:lnTo>
                    <a:pt x="2290" y="3098"/>
                  </a:lnTo>
                  <a:lnTo>
                    <a:pt x="2694" y="2492"/>
                  </a:lnTo>
                  <a:lnTo>
                    <a:pt x="3131" y="1886"/>
                  </a:lnTo>
                  <a:lnTo>
                    <a:pt x="3603" y="1347"/>
                  </a:lnTo>
                  <a:lnTo>
                    <a:pt x="4411" y="539"/>
                  </a:lnTo>
                  <a:lnTo>
                    <a:pt x="4512" y="405"/>
                  </a:lnTo>
                  <a:lnTo>
                    <a:pt x="4646" y="337"/>
                  </a:lnTo>
                  <a:lnTo>
                    <a:pt x="4781" y="270"/>
                  </a:lnTo>
                  <a:lnTo>
                    <a:pt x="4882" y="236"/>
                  </a:lnTo>
                  <a:close/>
                  <a:moveTo>
                    <a:pt x="4916" y="1"/>
                  </a:moveTo>
                  <a:lnTo>
                    <a:pt x="4646" y="68"/>
                  </a:lnTo>
                  <a:lnTo>
                    <a:pt x="4377" y="203"/>
                  </a:lnTo>
                  <a:lnTo>
                    <a:pt x="3973" y="539"/>
                  </a:lnTo>
                  <a:lnTo>
                    <a:pt x="3603" y="943"/>
                  </a:lnTo>
                  <a:lnTo>
                    <a:pt x="3232" y="1347"/>
                  </a:lnTo>
                  <a:lnTo>
                    <a:pt x="2896" y="1785"/>
                  </a:lnTo>
                  <a:lnTo>
                    <a:pt x="2559" y="2223"/>
                  </a:lnTo>
                  <a:lnTo>
                    <a:pt x="2256" y="2694"/>
                  </a:lnTo>
                  <a:lnTo>
                    <a:pt x="1684" y="3603"/>
                  </a:lnTo>
                  <a:lnTo>
                    <a:pt x="1179" y="4479"/>
                  </a:lnTo>
                  <a:lnTo>
                    <a:pt x="674" y="5320"/>
                  </a:lnTo>
                  <a:lnTo>
                    <a:pt x="472" y="5691"/>
                  </a:lnTo>
                  <a:lnTo>
                    <a:pt x="270" y="6027"/>
                  </a:lnTo>
                  <a:lnTo>
                    <a:pt x="101" y="6431"/>
                  </a:lnTo>
                  <a:lnTo>
                    <a:pt x="0" y="6802"/>
                  </a:lnTo>
                  <a:lnTo>
                    <a:pt x="0" y="6970"/>
                  </a:lnTo>
                  <a:lnTo>
                    <a:pt x="0" y="7105"/>
                  </a:lnTo>
                  <a:lnTo>
                    <a:pt x="34" y="7239"/>
                  </a:lnTo>
                  <a:lnTo>
                    <a:pt x="68" y="7340"/>
                  </a:lnTo>
                  <a:lnTo>
                    <a:pt x="135" y="7441"/>
                  </a:lnTo>
                  <a:lnTo>
                    <a:pt x="236" y="7509"/>
                  </a:lnTo>
                  <a:lnTo>
                    <a:pt x="438" y="7643"/>
                  </a:lnTo>
                  <a:lnTo>
                    <a:pt x="674" y="7711"/>
                  </a:lnTo>
                  <a:lnTo>
                    <a:pt x="1179" y="7711"/>
                  </a:lnTo>
                  <a:lnTo>
                    <a:pt x="1448" y="7677"/>
                  </a:lnTo>
                  <a:lnTo>
                    <a:pt x="1381" y="7812"/>
                  </a:lnTo>
                  <a:lnTo>
                    <a:pt x="1381" y="7879"/>
                  </a:lnTo>
                  <a:lnTo>
                    <a:pt x="1414" y="7946"/>
                  </a:lnTo>
                  <a:lnTo>
                    <a:pt x="1482" y="7946"/>
                  </a:lnTo>
                  <a:lnTo>
                    <a:pt x="1549" y="7913"/>
                  </a:lnTo>
                  <a:lnTo>
                    <a:pt x="1919" y="7340"/>
                  </a:lnTo>
                  <a:lnTo>
                    <a:pt x="2222" y="6768"/>
                  </a:lnTo>
                  <a:lnTo>
                    <a:pt x="2559" y="6229"/>
                  </a:lnTo>
                  <a:lnTo>
                    <a:pt x="2896" y="5657"/>
                  </a:lnTo>
                  <a:lnTo>
                    <a:pt x="3266" y="5118"/>
                  </a:lnTo>
                  <a:lnTo>
                    <a:pt x="3670" y="4613"/>
                  </a:lnTo>
                  <a:lnTo>
                    <a:pt x="4074" y="4108"/>
                  </a:lnTo>
                  <a:lnTo>
                    <a:pt x="4478" y="3570"/>
                  </a:lnTo>
                  <a:lnTo>
                    <a:pt x="4882" y="2963"/>
                  </a:lnTo>
                  <a:lnTo>
                    <a:pt x="5252" y="2324"/>
                  </a:lnTo>
                  <a:lnTo>
                    <a:pt x="4815" y="3199"/>
                  </a:lnTo>
                  <a:lnTo>
                    <a:pt x="4613" y="3637"/>
                  </a:lnTo>
                  <a:lnTo>
                    <a:pt x="4377" y="4041"/>
                  </a:lnTo>
                  <a:lnTo>
                    <a:pt x="3771" y="5017"/>
                  </a:lnTo>
                  <a:lnTo>
                    <a:pt x="3098" y="5926"/>
                  </a:lnTo>
                  <a:lnTo>
                    <a:pt x="1751" y="7778"/>
                  </a:lnTo>
                  <a:lnTo>
                    <a:pt x="1751" y="7812"/>
                  </a:lnTo>
                  <a:lnTo>
                    <a:pt x="1785" y="7879"/>
                  </a:lnTo>
                  <a:lnTo>
                    <a:pt x="1886" y="7879"/>
                  </a:lnTo>
                  <a:lnTo>
                    <a:pt x="2525" y="7071"/>
                  </a:lnTo>
                  <a:lnTo>
                    <a:pt x="3131" y="6229"/>
                  </a:lnTo>
                  <a:lnTo>
                    <a:pt x="3737" y="5388"/>
                  </a:lnTo>
                  <a:lnTo>
                    <a:pt x="4310" y="4512"/>
                  </a:lnTo>
                  <a:lnTo>
                    <a:pt x="4545" y="4108"/>
                  </a:lnTo>
                  <a:lnTo>
                    <a:pt x="4781" y="3671"/>
                  </a:lnTo>
                  <a:lnTo>
                    <a:pt x="5252" y="2829"/>
                  </a:lnTo>
                  <a:lnTo>
                    <a:pt x="5454" y="2391"/>
                  </a:lnTo>
                  <a:lnTo>
                    <a:pt x="5724" y="1953"/>
                  </a:lnTo>
                  <a:lnTo>
                    <a:pt x="5993" y="1549"/>
                  </a:lnTo>
                  <a:lnTo>
                    <a:pt x="6296" y="1179"/>
                  </a:lnTo>
                  <a:lnTo>
                    <a:pt x="6296" y="1112"/>
                  </a:lnTo>
                  <a:lnTo>
                    <a:pt x="6296" y="1078"/>
                  </a:lnTo>
                  <a:lnTo>
                    <a:pt x="6229" y="1044"/>
                  </a:lnTo>
                  <a:lnTo>
                    <a:pt x="6195" y="1078"/>
                  </a:lnTo>
                  <a:lnTo>
                    <a:pt x="5993" y="1280"/>
                  </a:lnTo>
                  <a:lnTo>
                    <a:pt x="5825" y="1482"/>
                  </a:lnTo>
                  <a:lnTo>
                    <a:pt x="5960" y="1213"/>
                  </a:lnTo>
                  <a:lnTo>
                    <a:pt x="5993" y="1078"/>
                  </a:lnTo>
                  <a:lnTo>
                    <a:pt x="5993" y="943"/>
                  </a:lnTo>
                  <a:lnTo>
                    <a:pt x="5993" y="910"/>
                  </a:lnTo>
                  <a:lnTo>
                    <a:pt x="5960" y="876"/>
                  </a:lnTo>
                  <a:lnTo>
                    <a:pt x="5926" y="876"/>
                  </a:lnTo>
                  <a:lnTo>
                    <a:pt x="5892" y="910"/>
                  </a:lnTo>
                  <a:lnTo>
                    <a:pt x="5791" y="640"/>
                  </a:lnTo>
                  <a:lnTo>
                    <a:pt x="5657" y="405"/>
                  </a:lnTo>
                  <a:lnTo>
                    <a:pt x="5522" y="203"/>
                  </a:lnTo>
                  <a:lnTo>
                    <a:pt x="5353" y="68"/>
                  </a:lnTo>
                  <a:lnTo>
                    <a:pt x="5151"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2" name="Google Shape;52;p4"/>
            <p:cNvSpPr/>
            <p:nvPr/>
          </p:nvSpPr>
          <p:spPr>
            <a:xfrm>
              <a:off x="6976475" y="2197600"/>
              <a:ext cx="36200" cy="117850"/>
            </a:xfrm>
            <a:custGeom>
              <a:rect b="b" l="l" r="r" t="t"/>
              <a:pathLst>
                <a:path extrusionOk="0" h="4714" w="1448">
                  <a:moveTo>
                    <a:pt x="34" y="0"/>
                  </a:moveTo>
                  <a:lnTo>
                    <a:pt x="0" y="236"/>
                  </a:lnTo>
                  <a:lnTo>
                    <a:pt x="0" y="505"/>
                  </a:lnTo>
                  <a:lnTo>
                    <a:pt x="68" y="775"/>
                  </a:lnTo>
                  <a:lnTo>
                    <a:pt x="135" y="1044"/>
                  </a:lnTo>
                  <a:lnTo>
                    <a:pt x="438" y="2088"/>
                  </a:lnTo>
                  <a:lnTo>
                    <a:pt x="1145" y="4613"/>
                  </a:lnTo>
                  <a:lnTo>
                    <a:pt x="1179" y="4680"/>
                  </a:lnTo>
                  <a:lnTo>
                    <a:pt x="1212" y="4714"/>
                  </a:lnTo>
                  <a:lnTo>
                    <a:pt x="1313" y="4714"/>
                  </a:lnTo>
                  <a:lnTo>
                    <a:pt x="1381" y="4680"/>
                  </a:lnTo>
                  <a:lnTo>
                    <a:pt x="1414" y="4646"/>
                  </a:lnTo>
                  <a:lnTo>
                    <a:pt x="1448" y="4613"/>
                  </a:lnTo>
                  <a:lnTo>
                    <a:pt x="1448" y="4545"/>
                  </a:lnTo>
                  <a:lnTo>
                    <a:pt x="741" y="1987"/>
                  </a:lnTo>
                  <a:lnTo>
                    <a:pt x="606" y="1482"/>
                  </a:lnTo>
                  <a:lnTo>
                    <a:pt x="472" y="943"/>
                  </a:lnTo>
                  <a:lnTo>
                    <a:pt x="404" y="674"/>
                  </a:lnTo>
                  <a:lnTo>
                    <a:pt x="303" y="438"/>
                  </a:lnTo>
                  <a:lnTo>
                    <a:pt x="202" y="202"/>
                  </a:lnTo>
                  <a:lnTo>
                    <a:pt x="68"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3" name="Google Shape;53;p4"/>
            <p:cNvSpPr/>
            <p:nvPr/>
          </p:nvSpPr>
          <p:spPr>
            <a:xfrm>
              <a:off x="6639775" y="2213575"/>
              <a:ext cx="167525" cy="44650"/>
            </a:xfrm>
            <a:custGeom>
              <a:rect b="b" l="l" r="r" t="t"/>
              <a:pathLst>
                <a:path extrusionOk="0" h="1786" w="6701">
                  <a:moveTo>
                    <a:pt x="6600" y="1"/>
                  </a:moveTo>
                  <a:lnTo>
                    <a:pt x="5624" y="102"/>
                  </a:lnTo>
                  <a:lnTo>
                    <a:pt x="4647" y="270"/>
                  </a:lnTo>
                  <a:lnTo>
                    <a:pt x="2728" y="674"/>
                  </a:lnTo>
                  <a:lnTo>
                    <a:pt x="1718" y="910"/>
                  </a:lnTo>
                  <a:lnTo>
                    <a:pt x="708" y="1179"/>
                  </a:lnTo>
                  <a:lnTo>
                    <a:pt x="472" y="1247"/>
                  </a:lnTo>
                  <a:lnTo>
                    <a:pt x="270" y="1348"/>
                  </a:lnTo>
                  <a:lnTo>
                    <a:pt x="102" y="1482"/>
                  </a:lnTo>
                  <a:lnTo>
                    <a:pt x="1" y="1684"/>
                  </a:lnTo>
                  <a:lnTo>
                    <a:pt x="1" y="1752"/>
                  </a:lnTo>
                  <a:lnTo>
                    <a:pt x="35" y="1785"/>
                  </a:lnTo>
                  <a:lnTo>
                    <a:pt x="136" y="1785"/>
                  </a:lnTo>
                  <a:lnTo>
                    <a:pt x="270" y="1651"/>
                  </a:lnTo>
                  <a:lnTo>
                    <a:pt x="405" y="1550"/>
                  </a:lnTo>
                  <a:lnTo>
                    <a:pt x="607" y="1482"/>
                  </a:lnTo>
                  <a:lnTo>
                    <a:pt x="775" y="1415"/>
                  </a:lnTo>
                  <a:lnTo>
                    <a:pt x="1179" y="1314"/>
                  </a:lnTo>
                  <a:lnTo>
                    <a:pt x="1516" y="1247"/>
                  </a:lnTo>
                  <a:lnTo>
                    <a:pt x="3300" y="876"/>
                  </a:lnTo>
                  <a:lnTo>
                    <a:pt x="4142" y="708"/>
                  </a:lnTo>
                  <a:lnTo>
                    <a:pt x="4950" y="573"/>
                  </a:lnTo>
                  <a:lnTo>
                    <a:pt x="5792" y="405"/>
                  </a:lnTo>
                  <a:lnTo>
                    <a:pt x="6634" y="237"/>
                  </a:lnTo>
                  <a:lnTo>
                    <a:pt x="6667" y="237"/>
                  </a:lnTo>
                  <a:lnTo>
                    <a:pt x="6701" y="203"/>
                  </a:lnTo>
                  <a:lnTo>
                    <a:pt x="6701" y="102"/>
                  </a:lnTo>
                  <a:lnTo>
                    <a:pt x="6667" y="35"/>
                  </a:lnTo>
                  <a:lnTo>
                    <a:pt x="6634"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4" name="Google Shape;54;p4"/>
            <p:cNvSpPr/>
            <p:nvPr/>
          </p:nvSpPr>
          <p:spPr>
            <a:xfrm>
              <a:off x="6685250" y="2227900"/>
              <a:ext cx="282825" cy="132175"/>
            </a:xfrm>
            <a:custGeom>
              <a:rect b="b" l="l" r="r" t="t"/>
              <a:pathLst>
                <a:path extrusionOk="0" h="5287" w="11313">
                  <a:moveTo>
                    <a:pt x="10336" y="270"/>
                  </a:moveTo>
                  <a:lnTo>
                    <a:pt x="10370" y="539"/>
                  </a:lnTo>
                  <a:lnTo>
                    <a:pt x="10403" y="808"/>
                  </a:lnTo>
                  <a:lnTo>
                    <a:pt x="10572" y="1347"/>
                  </a:lnTo>
                  <a:lnTo>
                    <a:pt x="10774" y="1852"/>
                  </a:lnTo>
                  <a:lnTo>
                    <a:pt x="10976" y="2357"/>
                  </a:lnTo>
                  <a:lnTo>
                    <a:pt x="10370" y="2626"/>
                  </a:lnTo>
                  <a:lnTo>
                    <a:pt x="9696" y="2862"/>
                  </a:lnTo>
                  <a:lnTo>
                    <a:pt x="9057" y="3098"/>
                  </a:lnTo>
                  <a:lnTo>
                    <a:pt x="8383" y="3300"/>
                  </a:lnTo>
                  <a:lnTo>
                    <a:pt x="7037" y="3603"/>
                  </a:lnTo>
                  <a:lnTo>
                    <a:pt x="5690" y="3906"/>
                  </a:lnTo>
                  <a:lnTo>
                    <a:pt x="4444" y="4108"/>
                  </a:lnTo>
                  <a:lnTo>
                    <a:pt x="3198" y="4343"/>
                  </a:lnTo>
                  <a:lnTo>
                    <a:pt x="2559" y="4512"/>
                  </a:lnTo>
                  <a:lnTo>
                    <a:pt x="1953" y="4680"/>
                  </a:lnTo>
                  <a:lnTo>
                    <a:pt x="1347" y="4882"/>
                  </a:lnTo>
                  <a:lnTo>
                    <a:pt x="774" y="5118"/>
                  </a:lnTo>
                  <a:lnTo>
                    <a:pt x="572" y="4478"/>
                  </a:lnTo>
                  <a:lnTo>
                    <a:pt x="370" y="3838"/>
                  </a:lnTo>
                  <a:lnTo>
                    <a:pt x="269" y="3266"/>
                  </a:lnTo>
                  <a:lnTo>
                    <a:pt x="236" y="2997"/>
                  </a:lnTo>
                  <a:lnTo>
                    <a:pt x="168" y="2727"/>
                  </a:lnTo>
                  <a:lnTo>
                    <a:pt x="808" y="2626"/>
                  </a:lnTo>
                  <a:lnTo>
                    <a:pt x="1448" y="2492"/>
                  </a:lnTo>
                  <a:lnTo>
                    <a:pt x="2727" y="2189"/>
                  </a:lnTo>
                  <a:lnTo>
                    <a:pt x="4007" y="1818"/>
                  </a:lnTo>
                  <a:lnTo>
                    <a:pt x="5252" y="1515"/>
                  </a:lnTo>
                  <a:lnTo>
                    <a:pt x="10336" y="270"/>
                  </a:lnTo>
                  <a:close/>
                  <a:moveTo>
                    <a:pt x="10336" y="0"/>
                  </a:moveTo>
                  <a:lnTo>
                    <a:pt x="5185" y="1246"/>
                  </a:lnTo>
                  <a:lnTo>
                    <a:pt x="2626" y="1818"/>
                  </a:lnTo>
                  <a:lnTo>
                    <a:pt x="1347" y="2189"/>
                  </a:lnTo>
                  <a:lnTo>
                    <a:pt x="741" y="2357"/>
                  </a:lnTo>
                  <a:lnTo>
                    <a:pt x="101" y="2593"/>
                  </a:lnTo>
                  <a:lnTo>
                    <a:pt x="67" y="2492"/>
                  </a:lnTo>
                  <a:lnTo>
                    <a:pt x="67" y="2525"/>
                  </a:lnTo>
                  <a:lnTo>
                    <a:pt x="34" y="2626"/>
                  </a:lnTo>
                  <a:lnTo>
                    <a:pt x="34" y="2660"/>
                  </a:lnTo>
                  <a:lnTo>
                    <a:pt x="0" y="2929"/>
                  </a:lnTo>
                  <a:lnTo>
                    <a:pt x="34" y="3199"/>
                  </a:lnTo>
                  <a:lnTo>
                    <a:pt x="101" y="3704"/>
                  </a:lnTo>
                  <a:lnTo>
                    <a:pt x="202" y="4074"/>
                  </a:lnTo>
                  <a:lnTo>
                    <a:pt x="303" y="4444"/>
                  </a:lnTo>
                  <a:lnTo>
                    <a:pt x="539" y="5185"/>
                  </a:lnTo>
                  <a:lnTo>
                    <a:pt x="606" y="5253"/>
                  </a:lnTo>
                  <a:lnTo>
                    <a:pt x="640" y="5286"/>
                  </a:lnTo>
                  <a:lnTo>
                    <a:pt x="673" y="5286"/>
                  </a:lnTo>
                  <a:lnTo>
                    <a:pt x="741" y="5253"/>
                  </a:lnTo>
                  <a:lnTo>
                    <a:pt x="1347" y="5118"/>
                  </a:lnTo>
                  <a:lnTo>
                    <a:pt x="1953" y="4983"/>
                  </a:lnTo>
                  <a:lnTo>
                    <a:pt x="2592" y="4815"/>
                  </a:lnTo>
                  <a:lnTo>
                    <a:pt x="3198" y="4646"/>
                  </a:lnTo>
                  <a:lnTo>
                    <a:pt x="4579" y="4377"/>
                  </a:lnTo>
                  <a:lnTo>
                    <a:pt x="5993" y="4108"/>
                  </a:lnTo>
                  <a:lnTo>
                    <a:pt x="7340" y="3838"/>
                  </a:lnTo>
                  <a:lnTo>
                    <a:pt x="8653" y="3502"/>
                  </a:lnTo>
                  <a:lnTo>
                    <a:pt x="9292" y="3300"/>
                  </a:lnTo>
                  <a:lnTo>
                    <a:pt x="9932" y="3064"/>
                  </a:lnTo>
                  <a:lnTo>
                    <a:pt x="10572" y="2828"/>
                  </a:lnTo>
                  <a:lnTo>
                    <a:pt x="11211" y="2559"/>
                  </a:lnTo>
                  <a:lnTo>
                    <a:pt x="11245" y="2525"/>
                  </a:lnTo>
                  <a:lnTo>
                    <a:pt x="11279" y="2458"/>
                  </a:lnTo>
                  <a:lnTo>
                    <a:pt x="11312" y="2391"/>
                  </a:lnTo>
                  <a:lnTo>
                    <a:pt x="11279" y="2290"/>
                  </a:lnTo>
                  <a:lnTo>
                    <a:pt x="11043" y="1751"/>
                  </a:lnTo>
                  <a:lnTo>
                    <a:pt x="10875" y="1212"/>
                  </a:lnTo>
                  <a:lnTo>
                    <a:pt x="10504" y="101"/>
                  </a:lnTo>
                  <a:lnTo>
                    <a:pt x="10504" y="68"/>
                  </a:lnTo>
                  <a:lnTo>
                    <a:pt x="10504" y="34"/>
                  </a:lnTo>
                  <a:lnTo>
                    <a:pt x="10471" y="34"/>
                  </a:lnTo>
                  <a:lnTo>
                    <a:pt x="10437"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5" name="Google Shape;55;p4"/>
            <p:cNvSpPr/>
            <p:nvPr/>
          </p:nvSpPr>
          <p:spPr>
            <a:xfrm>
              <a:off x="6644000" y="2278400"/>
              <a:ext cx="31150" cy="121225"/>
            </a:xfrm>
            <a:custGeom>
              <a:rect b="b" l="l" r="r" t="t"/>
              <a:pathLst>
                <a:path extrusionOk="0" h="4849" w="1246">
                  <a:moveTo>
                    <a:pt x="34" y="0"/>
                  </a:moveTo>
                  <a:lnTo>
                    <a:pt x="0" y="236"/>
                  </a:lnTo>
                  <a:lnTo>
                    <a:pt x="0" y="505"/>
                  </a:lnTo>
                  <a:lnTo>
                    <a:pt x="34" y="741"/>
                  </a:lnTo>
                  <a:lnTo>
                    <a:pt x="101" y="1010"/>
                  </a:lnTo>
                  <a:lnTo>
                    <a:pt x="337" y="1987"/>
                  </a:lnTo>
                  <a:lnTo>
                    <a:pt x="674" y="3401"/>
                  </a:lnTo>
                  <a:lnTo>
                    <a:pt x="842" y="4074"/>
                  </a:lnTo>
                  <a:lnTo>
                    <a:pt x="1044" y="4781"/>
                  </a:lnTo>
                  <a:lnTo>
                    <a:pt x="1078" y="4849"/>
                  </a:lnTo>
                  <a:lnTo>
                    <a:pt x="1179" y="4849"/>
                  </a:lnTo>
                  <a:lnTo>
                    <a:pt x="1246" y="4815"/>
                  </a:lnTo>
                  <a:lnTo>
                    <a:pt x="1246" y="4714"/>
                  </a:lnTo>
                  <a:lnTo>
                    <a:pt x="1145" y="4074"/>
                  </a:lnTo>
                  <a:lnTo>
                    <a:pt x="977" y="3435"/>
                  </a:lnTo>
                  <a:lnTo>
                    <a:pt x="674" y="2155"/>
                  </a:lnTo>
                  <a:lnTo>
                    <a:pt x="573" y="1616"/>
                  </a:lnTo>
                  <a:lnTo>
                    <a:pt x="438" y="1044"/>
                  </a:lnTo>
                  <a:lnTo>
                    <a:pt x="371" y="741"/>
                  </a:lnTo>
                  <a:lnTo>
                    <a:pt x="303" y="472"/>
                  </a:lnTo>
                  <a:lnTo>
                    <a:pt x="169" y="236"/>
                  </a:lnTo>
                  <a:lnTo>
                    <a:pt x="34"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6" name="Google Shape;56;p4"/>
            <p:cNvSpPr/>
            <p:nvPr/>
          </p:nvSpPr>
          <p:spPr>
            <a:xfrm>
              <a:off x="6672625" y="2313750"/>
              <a:ext cx="334175" cy="88400"/>
            </a:xfrm>
            <a:custGeom>
              <a:rect b="b" l="l" r="r" t="t"/>
              <a:pathLst>
                <a:path extrusionOk="0" h="3536" w="13367">
                  <a:moveTo>
                    <a:pt x="13198" y="0"/>
                  </a:moveTo>
                  <a:lnTo>
                    <a:pt x="11582" y="505"/>
                  </a:lnTo>
                  <a:lnTo>
                    <a:pt x="9932" y="977"/>
                  </a:lnTo>
                  <a:lnTo>
                    <a:pt x="6666" y="1886"/>
                  </a:lnTo>
                  <a:lnTo>
                    <a:pt x="5017" y="2290"/>
                  </a:lnTo>
                  <a:lnTo>
                    <a:pt x="3367" y="2694"/>
                  </a:lnTo>
                  <a:lnTo>
                    <a:pt x="2525" y="2862"/>
                  </a:lnTo>
                  <a:lnTo>
                    <a:pt x="1683" y="3031"/>
                  </a:lnTo>
                  <a:lnTo>
                    <a:pt x="842" y="3233"/>
                  </a:lnTo>
                  <a:lnTo>
                    <a:pt x="438" y="3334"/>
                  </a:lnTo>
                  <a:lnTo>
                    <a:pt x="34" y="3502"/>
                  </a:lnTo>
                  <a:lnTo>
                    <a:pt x="0" y="3536"/>
                  </a:lnTo>
                  <a:lnTo>
                    <a:pt x="438" y="3536"/>
                  </a:lnTo>
                  <a:lnTo>
                    <a:pt x="808" y="3468"/>
                  </a:lnTo>
                  <a:lnTo>
                    <a:pt x="1616" y="3334"/>
                  </a:lnTo>
                  <a:lnTo>
                    <a:pt x="3165" y="2963"/>
                  </a:lnTo>
                  <a:lnTo>
                    <a:pt x="6464" y="2189"/>
                  </a:lnTo>
                  <a:lnTo>
                    <a:pt x="8181" y="1751"/>
                  </a:lnTo>
                  <a:lnTo>
                    <a:pt x="9898" y="1280"/>
                  </a:lnTo>
                  <a:lnTo>
                    <a:pt x="11582" y="775"/>
                  </a:lnTo>
                  <a:lnTo>
                    <a:pt x="13299" y="270"/>
                  </a:lnTo>
                  <a:lnTo>
                    <a:pt x="13333" y="236"/>
                  </a:lnTo>
                  <a:lnTo>
                    <a:pt x="13366" y="202"/>
                  </a:lnTo>
                  <a:lnTo>
                    <a:pt x="13366" y="101"/>
                  </a:lnTo>
                  <a:lnTo>
                    <a:pt x="13333" y="34"/>
                  </a:lnTo>
                  <a:lnTo>
                    <a:pt x="13265"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7" name="Google Shape;57;p4"/>
            <p:cNvSpPr/>
            <p:nvPr/>
          </p:nvSpPr>
          <p:spPr>
            <a:xfrm>
              <a:off x="6762675" y="2487150"/>
              <a:ext cx="15175" cy="24425"/>
            </a:xfrm>
            <a:custGeom>
              <a:rect b="b" l="l" r="r" t="t"/>
              <a:pathLst>
                <a:path extrusionOk="0" h="977" w="607">
                  <a:moveTo>
                    <a:pt x="337" y="0"/>
                  </a:moveTo>
                  <a:lnTo>
                    <a:pt x="169" y="101"/>
                  </a:lnTo>
                  <a:lnTo>
                    <a:pt x="68" y="168"/>
                  </a:lnTo>
                  <a:lnTo>
                    <a:pt x="0" y="236"/>
                  </a:lnTo>
                  <a:lnTo>
                    <a:pt x="0" y="303"/>
                  </a:lnTo>
                  <a:lnTo>
                    <a:pt x="34" y="370"/>
                  </a:lnTo>
                  <a:lnTo>
                    <a:pt x="135" y="370"/>
                  </a:lnTo>
                  <a:lnTo>
                    <a:pt x="236" y="303"/>
                  </a:lnTo>
                  <a:lnTo>
                    <a:pt x="371" y="236"/>
                  </a:lnTo>
                  <a:lnTo>
                    <a:pt x="270" y="606"/>
                  </a:lnTo>
                  <a:lnTo>
                    <a:pt x="236" y="808"/>
                  </a:lnTo>
                  <a:lnTo>
                    <a:pt x="270" y="875"/>
                  </a:lnTo>
                  <a:lnTo>
                    <a:pt x="304" y="976"/>
                  </a:lnTo>
                  <a:lnTo>
                    <a:pt x="371" y="976"/>
                  </a:lnTo>
                  <a:lnTo>
                    <a:pt x="438" y="943"/>
                  </a:lnTo>
                  <a:lnTo>
                    <a:pt x="472" y="842"/>
                  </a:lnTo>
                  <a:lnTo>
                    <a:pt x="506" y="741"/>
                  </a:lnTo>
                  <a:lnTo>
                    <a:pt x="506" y="505"/>
                  </a:lnTo>
                  <a:lnTo>
                    <a:pt x="607" y="303"/>
                  </a:lnTo>
                  <a:lnTo>
                    <a:pt x="607" y="202"/>
                  </a:lnTo>
                  <a:lnTo>
                    <a:pt x="607" y="101"/>
                  </a:lnTo>
                  <a:lnTo>
                    <a:pt x="539" y="67"/>
                  </a:lnTo>
                  <a:lnTo>
                    <a:pt x="506"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8" name="Google Shape;58;p4"/>
            <p:cNvSpPr/>
            <p:nvPr/>
          </p:nvSpPr>
          <p:spPr>
            <a:xfrm>
              <a:off x="7013500" y="2429050"/>
              <a:ext cx="7600" cy="5925"/>
            </a:xfrm>
            <a:custGeom>
              <a:rect b="b" l="l" r="r" t="t"/>
              <a:pathLst>
                <a:path extrusionOk="0" h="237" w="304">
                  <a:moveTo>
                    <a:pt x="135" y="1"/>
                  </a:moveTo>
                  <a:lnTo>
                    <a:pt x="68" y="35"/>
                  </a:lnTo>
                  <a:lnTo>
                    <a:pt x="1" y="68"/>
                  </a:lnTo>
                  <a:lnTo>
                    <a:pt x="1" y="136"/>
                  </a:lnTo>
                  <a:lnTo>
                    <a:pt x="1" y="203"/>
                  </a:lnTo>
                  <a:lnTo>
                    <a:pt x="68" y="237"/>
                  </a:lnTo>
                  <a:lnTo>
                    <a:pt x="203" y="237"/>
                  </a:lnTo>
                  <a:lnTo>
                    <a:pt x="270" y="203"/>
                  </a:lnTo>
                  <a:lnTo>
                    <a:pt x="304" y="102"/>
                  </a:lnTo>
                  <a:lnTo>
                    <a:pt x="270" y="35"/>
                  </a:lnTo>
                  <a:lnTo>
                    <a:pt x="203"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59" name="Google Shape;59;p4"/>
            <p:cNvSpPr/>
            <p:nvPr/>
          </p:nvSpPr>
          <p:spPr>
            <a:xfrm>
              <a:off x="7026975" y="2478725"/>
              <a:ext cx="15175" cy="27800"/>
            </a:xfrm>
            <a:custGeom>
              <a:rect b="b" l="l" r="r" t="t"/>
              <a:pathLst>
                <a:path extrusionOk="0" h="1112" w="607">
                  <a:moveTo>
                    <a:pt x="573" y="0"/>
                  </a:moveTo>
                  <a:lnTo>
                    <a:pt x="404" y="202"/>
                  </a:lnTo>
                  <a:lnTo>
                    <a:pt x="270" y="438"/>
                  </a:lnTo>
                  <a:lnTo>
                    <a:pt x="101" y="303"/>
                  </a:lnTo>
                  <a:lnTo>
                    <a:pt x="34" y="303"/>
                  </a:lnTo>
                  <a:lnTo>
                    <a:pt x="0" y="337"/>
                  </a:lnTo>
                  <a:lnTo>
                    <a:pt x="34" y="371"/>
                  </a:lnTo>
                  <a:lnTo>
                    <a:pt x="202" y="573"/>
                  </a:lnTo>
                  <a:lnTo>
                    <a:pt x="34" y="977"/>
                  </a:lnTo>
                  <a:lnTo>
                    <a:pt x="34" y="1010"/>
                  </a:lnTo>
                  <a:lnTo>
                    <a:pt x="68" y="1078"/>
                  </a:lnTo>
                  <a:lnTo>
                    <a:pt x="135" y="1111"/>
                  </a:lnTo>
                  <a:lnTo>
                    <a:pt x="202" y="1111"/>
                  </a:lnTo>
                  <a:lnTo>
                    <a:pt x="236" y="1078"/>
                  </a:lnTo>
                  <a:lnTo>
                    <a:pt x="270" y="1044"/>
                  </a:lnTo>
                  <a:lnTo>
                    <a:pt x="371" y="707"/>
                  </a:lnTo>
                  <a:lnTo>
                    <a:pt x="404" y="741"/>
                  </a:lnTo>
                  <a:lnTo>
                    <a:pt x="472" y="741"/>
                  </a:lnTo>
                  <a:lnTo>
                    <a:pt x="505" y="707"/>
                  </a:lnTo>
                  <a:lnTo>
                    <a:pt x="539" y="674"/>
                  </a:lnTo>
                  <a:lnTo>
                    <a:pt x="505" y="606"/>
                  </a:lnTo>
                  <a:lnTo>
                    <a:pt x="438" y="573"/>
                  </a:lnTo>
                  <a:lnTo>
                    <a:pt x="472" y="505"/>
                  </a:lnTo>
                  <a:lnTo>
                    <a:pt x="539" y="270"/>
                  </a:lnTo>
                  <a:lnTo>
                    <a:pt x="606"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60" name="Google Shape;60;p4"/>
            <p:cNvSpPr/>
            <p:nvPr/>
          </p:nvSpPr>
          <p:spPr>
            <a:xfrm>
              <a:off x="7005925" y="2460200"/>
              <a:ext cx="58950" cy="57275"/>
            </a:xfrm>
            <a:custGeom>
              <a:rect b="b" l="l" r="r" t="t"/>
              <a:pathLst>
                <a:path extrusionOk="0" h="2291" w="2358">
                  <a:moveTo>
                    <a:pt x="1886" y="236"/>
                  </a:moveTo>
                  <a:lnTo>
                    <a:pt x="1953" y="708"/>
                  </a:lnTo>
                  <a:lnTo>
                    <a:pt x="2054" y="1145"/>
                  </a:lnTo>
                  <a:lnTo>
                    <a:pt x="2088" y="1482"/>
                  </a:lnTo>
                  <a:lnTo>
                    <a:pt x="2122" y="1549"/>
                  </a:lnTo>
                  <a:lnTo>
                    <a:pt x="2122" y="1617"/>
                  </a:lnTo>
                  <a:lnTo>
                    <a:pt x="2088" y="1684"/>
                  </a:lnTo>
                  <a:lnTo>
                    <a:pt x="1987" y="1684"/>
                  </a:lnTo>
                  <a:lnTo>
                    <a:pt x="1381" y="1886"/>
                  </a:lnTo>
                  <a:lnTo>
                    <a:pt x="910" y="1987"/>
                  </a:lnTo>
                  <a:lnTo>
                    <a:pt x="708" y="2021"/>
                  </a:lnTo>
                  <a:lnTo>
                    <a:pt x="573" y="1953"/>
                  </a:lnTo>
                  <a:lnTo>
                    <a:pt x="472" y="1852"/>
                  </a:lnTo>
                  <a:lnTo>
                    <a:pt x="405" y="1684"/>
                  </a:lnTo>
                  <a:lnTo>
                    <a:pt x="304" y="1213"/>
                  </a:lnTo>
                  <a:lnTo>
                    <a:pt x="169" y="775"/>
                  </a:lnTo>
                  <a:lnTo>
                    <a:pt x="371" y="741"/>
                  </a:lnTo>
                  <a:lnTo>
                    <a:pt x="573" y="708"/>
                  </a:lnTo>
                  <a:lnTo>
                    <a:pt x="977" y="573"/>
                  </a:lnTo>
                  <a:lnTo>
                    <a:pt x="1448" y="472"/>
                  </a:lnTo>
                  <a:lnTo>
                    <a:pt x="1684" y="371"/>
                  </a:lnTo>
                  <a:lnTo>
                    <a:pt x="1886" y="236"/>
                  </a:lnTo>
                  <a:close/>
                  <a:moveTo>
                    <a:pt x="1819" y="1"/>
                  </a:moveTo>
                  <a:lnTo>
                    <a:pt x="1819" y="34"/>
                  </a:lnTo>
                  <a:lnTo>
                    <a:pt x="1852" y="135"/>
                  </a:lnTo>
                  <a:lnTo>
                    <a:pt x="1617" y="135"/>
                  </a:lnTo>
                  <a:lnTo>
                    <a:pt x="1347" y="169"/>
                  </a:lnTo>
                  <a:lnTo>
                    <a:pt x="910" y="337"/>
                  </a:lnTo>
                  <a:lnTo>
                    <a:pt x="472" y="472"/>
                  </a:lnTo>
                  <a:lnTo>
                    <a:pt x="270" y="539"/>
                  </a:lnTo>
                  <a:lnTo>
                    <a:pt x="68" y="640"/>
                  </a:lnTo>
                  <a:lnTo>
                    <a:pt x="34" y="674"/>
                  </a:lnTo>
                  <a:lnTo>
                    <a:pt x="1" y="708"/>
                  </a:lnTo>
                  <a:lnTo>
                    <a:pt x="1" y="741"/>
                  </a:lnTo>
                  <a:lnTo>
                    <a:pt x="1" y="775"/>
                  </a:lnTo>
                  <a:lnTo>
                    <a:pt x="34" y="775"/>
                  </a:lnTo>
                  <a:lnTo>
                    <a:pt x="68" y="1112"/>
                  </a:lnTo>
                  <a:lnTo>
                    <a:pt x="102" y="1448"/>
                  </a:lnTo>
                  <a:lnTo>
                    <a:pt x="169" y="1819"/>
                  </a:lnTo>
                  <a:lnTo>
                    <a:pt x="270" y="2088"/>
                  </a:lnTo>
                  <a:lnTo>
                    <a:pt x="371" y="2223"/>
                  </a:lnTo>
                  <a:lnTo>
                    <a:pt x="472" y="2256"/>
                  </a:lnTo>
                  <a:lnTo>
                    <a:pt x="607" y="2290"/>
                  </a:lnTo>
                  <a:lnTo>
                    <a:pt x="741" y="2290"/>
                  </a:lnTo>
                  <a:lnTo>
                    <a:pt x="1044" y="2223"/>
                  </a:lnTo>
                  <a:lnTo>
                    <a:pt x="1280" y="2155"/>
                  </a:lnTo>
                  <a:lnTo>
                    <a:pt x="1549" y="2088"/>
                  </a:lnTo>
                  <a:lnTo>
                    <a:pt x="1886" y="2021"/>
                  </a:lnTo>
                  <a:lnTo>
                    <a:pt x="2054" y="1953"/>
                  </a:lnTo>
                  <a:lnTo>
                    <a:pt x="2189" y="1886"/>
                  </a:lnTo>
                  <a:lnTo>
                    <a:pt x="2290" y="1785"/>
                  </a:lnTo>
                  <a:lnTo>
                    <a:pt x="2357" y="1684"/>
                  </a:lnTo>
                  <a:lnTo>
                    <a:pt x="2357" y="1549"/>
                  </a:lnTo>
                  <a:lnTo>
                    <a:pt x="2324" y="1381"/>
                  </a:lnTo>
                  <a:lnTo>
                    <a:pt x="2189" y="1112"/>
                  </a:lnTo>
                  <a:lnTo>
                    <a:pt x="2021" y="573"/>
                  </a:lnTo>
                  <a:lnTo>
                    <a:pt x="1886" y="34"/>
                  </a:lnTo>
                  <a:lnTo>
                    <a:pt x="1886"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61" name="Google Shape;61;p4"/>
            <p:cNvSpPr/>
            <p:nvPr/>
          </p:nvSpPr>
          <p:spPr>
            <a:xfrm>
              <a:off x="6926800" y="2425700"/>
              <a:ext cx="63150" cy="54725"/>
            </a:xfrm>
            <a:custGeom>
              <a:rect b="b" l="l" r="r" t="t"/>
              <a:pathLst>
                <a:path extrusionOk="0" h="2189" w="2526">
                  <a:moveTo>
                    <a:pt x="1886" y="202"/>
                  </a:moveTo>
                  <a:lnTo>
                    <a:pt x="2021" y="236"/>
                  </a:lnTo>
                  <a:lnTo>
                    <a:pt x="2088" y="270"/>
                  </a:lnTo>
                  <a:lnTo>
                    <a:pt x="2156" y="539"/>
                  </a:lnTo>
                  <a:lnTo>
                    <a:pt x="2223" y="808"/>
                  </a:lnTo>
                  <a:lnTo>
                    <a:pt x="2290" y="1381"/>
                  </a:lnTo>
                  <a:lnTo>
                    <a:pt x="2290" y="1482"/>
                  </a:lnTo>
                  <a:lnTo>
                    <a:pt x="2223" y="1549"/>
                  </a:lnTo>
                  <a:lnTo>
                    <a:pt x="2189" y="1583"/>
                  </a:lnTo>
                  <a:lnTo>
                    <a:pt x="2088" y="1616"/>
                  </a:lnTo>
                  <a:lnTo>
                    <a:pt x="1920" y="1650"/>
                  </a:lnTo>
                  <a:lnTo>
                    <a:pt x="1785" y="1684"/>
                  </a:lnTo>
                  <a:lnTo>
                    <a:pt x="1684" y="1717"/>
                  </a:lnTo>
                  <a:lnTo>
                    <a:pt x="1415" y="1717"/>
                  </a:lnTo>
                  <a:lnTo>
                    <a:pt x="1246" y="1751"/>
                  </a:lnTo>
                  <a:lnTo>
                    <a:pt x="977" y="1886"/>
                  </a:lnTo>
                  <a:lnTo>
                    <a:pt x="842" y="1919"/>
                  </a:lnTo>
                  <a:lnTo>
                    <a:pt x="741" y="1886"/>
                  </a:lnTo>
                  <a:lnTo>
                    <a:pt x="674" y="1785"/>
                  </a:lnTo>
                  <a:lnTo>
                    <a:pt x="640" y="1684"/>
                  </a:lnTo>
                  <a:lnTo>
                    <a:pt x="573" y="1448"/>
                  </a:lnTo>
                  <a:lnTo>
                    <a:pt x="506" y="1212"/>
                  </a:lnTo>
                  <a:lnTo>
                    <a:pt x="371" y="606"/>
                  </a:lnTo>
                  <a:lnTo>
                    <a:pt x="640" y="472"/>
                  </a:lnTo>
                  <a:lnTo>
                    <a:pt x="943" y="371"/>
                  </a:lnTo>
                  <a:lnTo>
                    <a:pt x="1179" y="303"/>
                  </a:lnTo>
                  <a:lnTo>
                    <a:pt x="1549" y="202"/>
                  </a:lnTo>
                  <a:close/>
                  <a:moveTo>
                    <a:pt x="1886" y="0"/>
                  </a:moveTo>
                  <a:lnTo>
                    <a:pt x="1684" y="34"/>
                  </a:lnTo>
                  <a:lnTo>
                    <a:pt x="1482" y="68"/>
                  </a:lnTo>
                  <a:lnTo>
                    <a:pt x="876" y="202"/>
                  </a:lnTo>
                  <a:lnTo>
                    <a:pt x="573" y="303"/>
                  </a:lnTo>
                  <a:lnTo>
                    <a:pt x="304" y="438"/>
                  </a:lnTo>
                  <a:lnTo>
                    <a:pt x="270" y="371"/>
                  </a:lnTo>
                  <a:lnTo>
                    <a:pt x="236" y="371"/>
                  </a:lnTo>
                  <a:lnTo>
                    <a:pt x="236" y="404"/>
                  </a:lnTo>
                  <a:lnTo>
                    <a:pt x="203" y="472"/>
                  </a:lnTo>
                  <a:lnTo>
                    <a:pt x="34" y="573"/>
                  </a:lnTo>
                  <a:lnTo>
                    <a:pt x="1" y="640"/>
                  </a:lnTo>
                  <a:lnTo>
                    <a:pt x="1" y="741"/>
                  </a:lnTo>
                  <a:lnTo>
                    <a:pt x="68" y="775"/>
                  </a:lnTo>
                  <a:lnTo>
                    <a:pt x="135" y="775"/>
                  </a:lnTo>
                  <a:lnTo>
                    <a:pt x="203" y="707"/>
                  </a:lnTo>
                  <a:lnTo>
                    <a:pt x="236" y="1078"/>
                  </a:lnTo>
                  <a:lnTo>
                    <a:pt x="304" y="1414"/>
                  </a:lnTo>
                  <a:lnTo>
                    <a:pt x="405" y="1751"/>
                  </a:lnTo>
                  <a:lnTo>
                    <a:pt x="539" y="2088"/>
                  </a:lnTo>
                  <a:lnTo>
                    <a:pt x="573" y="2155"/>
                  </a:lnTo>
                  <a:lnTo>
                    <a:pt x="640" y="2189"/>
                  </a:lnTo>
                  <a:lnTo>
                    <a:pt x="775" y="2155"/>
                  </a:lnTo>
                  <a:lnTo>
                    <a:pt x="943" y="2121"/>
                  </a:lnTo>
                  <a:lnTo>
                    <a:pt x="1213" y="2054"/>
                  </a:lnTo>
                  <a:lnTo>
                    <a:pt x="1482" y="1987"/>
                  </a:lnTo>
                  <a:lnTo>
                    <a:pt x="1617" y="1953"/>
                  </a:lnTo>
                  <a:lnTo>
                    <a:pt x="1751" y="1987"/>
                  </a:lnTo>
                  <a:lnTo>
                    <a:pt x="1819" y="1987"/>
                  </a:lnTo>
                  <a:lnTo>
                    <a:pt x="1886" y="1953"/>
                  </a:lnTo>
                  <a:lnTo>
                    <a:pt x="1954" y="1886"/>
                  </a:lnTo>
                  <a:lnTo>
                    <a:pt x="2088" y="1852"/>
                  </a:lnTo>
                  <a:lnTo>
                    <a:pt x="2358" y="1785"/>
                  </a:lnTo>
                  <a:lnTo>
                    <a:pt x="2425" y="1751"/>
                  </a:lnTo>
                  <a:lnTo>
                    <a:pt x="2459" y="1684"/>
                  </a:lnTo>
                  <a:lnTo>
                    <a:pt x="2492" y="1515"/>
                  </a:lnTo>
                  <a:lnTo>
                    <a:pt x="2526" y="1347"/>
                  </a:lnTo>
                  <a:lnTo>
                    <a:pt x="2526" y="1179"/>
                  </a:lnTo>
                  <a:lnTo>
                    <a:pt x="2425" y="808"/>
                  </a:lnTo>
                  <a:lnTo>
                    <a:pt x="2324" y="472"/>
                  </a:lnTo>
                  <a:lnTo>
                    <a:pt x="2223" y="169"/>
                  </a:lnTo>
                  <a:lnTo>
                    <a:pt x="2156" y="68"/>
                  </a:lnTo>
                  <a:lnTo>
                    <a:pt x="2088"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62" name="Google Shape;62;p4"/>
            <p:cNvSpPr/>
            <p:nvPr/>
          </p:nvSpPr>
          <p:spPr>
            <a:xfrm>
              <a:off x="6867875" y="2439150"/>
              <a:ext cx="63175" cy="58125"/>
            </a:xfrm>
            <a:custGeom>
              <a:rect b="b" l="l" r="r" t="t"/>
              <a:pathLst>
                <a:path extrusionOk="0" h="2325" w="2527">
                  <a:moveTo>
                    <a:pt x="1112" y="910"/>
                  </a:moveTo>
                  <a:lnTo>
                    <a:pt x="1112" y="977"/>
                  </a:lnTo>
                  <a:lnTo>
                    <a:pt x="1045" y="1045"/>
                  </a:lnTo>
                  <a:lnTo>
                    <a:pt x="977" y="1078"/>
                  </a:lnTo>
                  <a:lnTo>
                    <a:pt x="910" y="1078"/>
                  </a:lnTo>
                  <a:lnTo>
                    <a:pt x="1045" y="944"/>
                  </a:lnTo>
                  <a:lnTo>
                    <a:pt x="1112" y="910"/>
                  </a:lnTo>
                  <a:close/>
                  <a:moveTo>
                    <a:pt x="1886" y="270"/>
                  </a:moveTo>
                  <a:lnTo>
                    <a:pt x="1954" y="338"/>
                  </a:lnTo>
                  <a:lnTo>
                    <a:pt x="2055" y="506"/>
                  </a:lnTo>
                  <a:lnTo>
                    <a:pt x="2156" y="843"/>
                  </a:lnTo>
                  <a:lnTo>
                    <a:pt x="2257" y="1314"/>
                  </a:lnTo>
                  <a:lnTo>
                    <a:pt x="2257" y="1415"/>
                  </a:lnTo>
                  <a:lnTo>
                    <a:pt x="2223" y="1482"/>
                  </a:lnTo>
                  <a:lnTo>
                    <a:pt x="2156" y="1516"/>
                  </a:lnTo>
                  <a:lnTo>
                    <a:pt x="2088" y="1583"/>
                  </a:lnTo>
                  <a:lnTo>
                    <a:pt x="1886" y="1617"/>
                  </a:lnTo>
                  <a:lnTo>
                    <a:pt x="1718" y="1651"/>
                  </a:lnTo>
                  <a:lnTo>
                    <a:pt x="1482" y="1752"/>
                  </a:lnTo>
                  <a:lnTo>
                    <a:pt x="1482" y="1684"/>
                  </a:lnTo>
                  <a:lnTo>
                    <a:pt x="1415" y="1280"/>
                  </a:lnTo>
                  <a:lnTo>
                    <a:pt x="1348" y="876"/>
                  </a:lnTo>
                  <a:lnTo>
                    <a:pt x="1348" y="843"/>
                  </a:lnTo>
                  <a:lnTo>
                    <a:pt x="1348" y="809"/>
                  </a:lnTo>
                  <a:lnTo>
                    <a:pt x="1247" y="708"/>
                  </a:lnTo>
                  <a:lnTo>
                    <a:pt x="1078" y="708"/>
                  </a:lnTo>
                  <a:lnTo>
                    <a:pt x="977" y="775"/>
                  </a:lnTo>
                  <a:lnTo>
                    <a:pt x="775" y="910"/>
                  </a:lnTo>
                  <a:lnTo>
                    <a:pt x="674" y="1078"/>
                  </a:lnTo>
                  <a:lnTo>
                    <a:pt x="674" y="1179"/>
                  </a:lnTo>
                  <a:lnTo>
                    <a:pt x="708" y="1247"/>
                  </a:lnTo>
                  <a:lnTo>
                    <a:pt x="843" y="1280"/>
                  </a:lnTo>
                  <a:lnTo>
                    <a:pt x="944" y="1314"/>
                  </a:lnTo>
                  <a:lnTo>
                    <a:pt x="1078" y="1280"/>
                  </a:lnTo>
                  <a:lnTo>
                    <a:pt x="1179" y="1213"/>
                  </a:lnTo>
                  <a:lnTo>
                    <a:pt x="1213" y="1482"/>
                  </a:lnTo>
                  <a:lnTo>
                    <a:pt x="1280" y="1718"/>
                  </a:lnTo>
                  <a:lnTo>
                    <a:pt x="1314" y="1785"/>
                  </a:lnTo>
                  <a:lnTo>
                    <a:pt x="1348" y="1785"/>
                  </a:lnTo>
                  <a:lnTo>
                    <a:pt x="708" y="2088"/>
                  </a:lnTo>
                  <a:lnTo>
                    <a:pt x="607" y="1819"/>
                  </a:lnTo>
                  <a:lnTo>
                    <a:pt x="506" y="1550"/>
                  </a:lnTo>
                  <a:lnTo>
                    <a:pt x="405" y="1011"/>
                  </a:lnTo>
                  <a:lnTo>
                    <a:pt x="371" y="843"/>
                  </a:lnTo>
                  <a:lnTo>
                    <a:pt x="304" y="708"/>
                  </a:lnTo>
                  <a:lnTo>
                    <a:pt x="809" y="573"/>
                  </a:lnTo>
                  <a:lnTo>
                    <a:pt x="1314" y="405"/>
                  </a:lnTo>
                  <a:lnTo>
                    <a:pt x="1819" y="270"/>
                  </a:lnTo>
                  <a:close/>
                  <a:moveTo>
                    <a:pt x="1954" y="1"/>
                  </a:moveTo>
                  <a:lnTo>
                    <a:pt x="1045" y="237"/>
                  </a:lnTo>
                  <a:lnTo>
                    <a:pt x="573" y="371"/>
                  </a:lnTo>
                  <a:lnTo>
                    <a:pt x="136" y="540"/>
                  </a:lnTo>
                  <a:lnTo>
                    <a:pt x="102" y="540"/>
                  </a:lnTo>
                  <a:lnTo>
                    <a:pt x="68" y="573"/>
                  </a:lnTo>
                  <a:lnTo>
                    <a:pt x="1" y="607"/>
                  </a:lnTo>
                  <a:lnTo>
                    <a:pt x="1" y="674"/>
                  </a:lnTo>
                  <a:lnTo>
                    <a:pt x="35" y="742"/>
                  </a:lnTo>
                  <a:lnTo>
                    <a:pt x="136" y="742"/>
                  </a:lnTo>
                  <a:lnTo>
                    <a:pt x="304" y="1516"/>
                  </a:lnTo>
                  <a:lnTo>
                    <a:pt x="405" y="1886"/>
                  </a:lnTo>
                  <a:lnTo>
                    <a:pt x="573" y="2257"/>
                  </a:lnTo>
                  <a:lnTo>
                    <a:pt x="573" y="2290"/>
                  </a:lnTo>
                  <a:lnTo>
                    <a:pt x="641" y="2324"/>
                  </a:lnTo>
                  <a:lnTo>
                    <a:pt x="708" y="2290"/>
                  </a:lnTo>
                  <a:lnTo>
                    <a:pt x="1550" y="1954"/>
                  </a:lnTo>
                  <a:lnTo>
                    <a:pt x="2425" y="1684"/>
                  </a:lnTo>
                  <a:lnTo>
                    <a:pt x="2492" y="1651"/>
                  </a:lnTo>
                  <a:lnTo>
                    <a:pt x="2526" y="1583"/>
                  </a:lnTo>
                  <a:lnTo>
                    <a:pt x="2459" y="1179"/>
                  </a:lnTo>
                  <a:lnTo>
                    <a:pt x="2391" y="809"/>
                  </a:lnTo>
                  <a:lnTo>
                    <a:pt x="2257" y="405"/>
                  </a:lnTo>
                  <a:lnTo>
                    <a:pt x="2088" y="68"/>
                  </a:lnTo>
                  <a:lnTo>
                    <a:pt x="2021"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63" name="Google Shape;63;p4"/>
            <p:cNvSpPr/>
            <p:nvPr/>
          </p:nvSpPr>
          <p:spPr>
            <a:xfrm>
              <a:off x="7017700" y="2426525"/>
              <a:ext cx="12650" cy="31175"/>
            </a:xfrm>
            <a:custGeom>
              <a:rect b="b" l="l" r="r" t="t"/>
              <a:pathLst>
                <a:path extrusionOk="0" h="1247" w="506">
                  <a:moveTo>
                    <a:pt x="405" y="1"/>
                  </a:moveTo>
                  <a:lnTo>
                    <a:pt x="270" y="270"/>
                  </a:lnTo>
                  <a:lnTo>
                    <a:pt x="169" y="573"/>
                  </a:lnTo>
                  <a:lnTo>
                    <a:pt x="35" y="876"/>
                  </a:lnTo>
                  <a:lnTo>
                    <a:pt x="1" y="1011"/>
                  </a:lnTo>
                  <a:lnTo>
                    <a:pt x="1" y="1179"/>
                  </a:lnTo>
                  <a:lnTo>
                    <a:pt x="1" y="1213"/>
                  </a:lnTo>
                  <a:lnTo>
                    <a:pt x="35" y="1247"/>
                  </a:lnTo>
                  <a:lnTo>
                    <a:pt x="68" y="1247"/>
                  </a:lnTo>
                  <a:lnTo>
                    <a:pt x="136" y="1213"/>
                  </a:lnTo>
                  <a:lnTo>
                    <a:pt x="203" y="1112"/>
                  </a:lnTo>
                  <a:lnTo>
                    <a:pt x="270" y="977"/>
                  </a:lnTo>
                  <a:lnTo>
                    <a:pt x="338" y="708"/>
                  </a:lnTo>
                  <a:lnTo>
                    <a:pt x="439" y="371"/>
                  </a:lnTo>
                  <a:lnTo>
                    <a:pt x="506" y="35"/>
                  </a:lnTo>
                  <a:lnTo>
                    <a:pt x="506"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64" name="Google Shape;64;p4"/>
            <p:cNvSpPr/>
            <p:nvPr/>
          </p:nvSpPr>
          <p:spPr>
            <a:xfrm>
              <a:off x="6901550" y="2507350"/>
              <a:ext cx="16025" cy="27800"/>
            </a:xfrm>
            <a:custGeom>
              <a:rect b="b" l="l" r="r" t="t"/>
              <a:pathLst>
                <a:path extrusionOk="0" h="1112" w="641">
                  <a:moveTo>
                    <a:pt x="405" y="707"/>
                  </a:moveTo>
                  <a:lnTo>
                    <a:pt x="405" y="741"/>
                  </a:lnTo>
                  <a:lnTo>
                    <a:pt x="405" y="808"/>
                  </a:lnTo>
                  <a:lnTo>
                    <a:pt x="371" y="875"/>
                  </a:lnTo>
                  <a:lnTo>
                    <a:pt x="337" y="909"/>
                  </a:lnTo>
                  <a:lnTo>
                    <a:pt x="304" y="875"/>
                  </a:lnTo>
                  <a:lnTo>
                    <a:pt x="236" y="842"/>
                  </a:lnTo>
                  <a:lnTo>
                    <a:pt x="236" y="774"/>
                  </a:lnTo>
                  <a:lnTo>
                    <a:pt x="337" y="707"/>
                  </a:lnTo>
                  <a:close/>
                  <a:moveTo>
                    <a:pt x="506" y="0"/>
                  </a:moveTo>
                  <a:lnTo>
                    <a:pt x="405" y="34"/>
                  </a:lnTo>
                  <a:lnTo>
                    <a:pt x="270" y="168"/>
                  </a:lnTo>
                  <a:lnTo>
                    <a:pt x="169" y="370"/>
                  </a:lnTo>
                  <a:lnTo>
                    <a:pt x="102" y="572"/>
                  </a:lnTo>
                  <a:lnTo>
                    <a:pt x="102" y="640"/>
                  </a:lnTo>
                  <a:lnTo>
                    <a:pt x="34" y="707"/>
                  </a:lnTo>
                  <a:lnTo>
                    <a:pt x="1" y="741"/>
                  </a:lnTo>
                  <a:lnTo>
                    <a:pt x="1" y="774"/>
                  </a:lnTo>
                  <a:lnTo>
                    <a:pt x="68" y="842"/>
                  </a:lnTo>
                  <a:lnTo>
                    <a:pt x="68" y="909"/>
                  </a:lnTo>
                  <a:lnTo>
                    <a:pt x="102" y="1010"/>
                  </a:lnTo>
                  <a:lnTo>
                    <a:pt x="135" y="1077"/>
                  </a:lnTo>
                  <a:lnTo>
                    <a:pt x="203" y="1111"/>
                  </a:lnTo>
                  <a:lnTo>
                    <a:pt x="371" y="1111"/>
                  </a:lnTo>
                  <a:lnTo>
                    <a:pt x="472" y="1077"/>
                  </a:lnTo>
                  <a:lnTo>
                    <a:pt x="539" y="976"/>
                  </a:lnTo>
                  <a:lnTo>
                    <a:pt x="573" y="909"/>
                  </a:lnTo>
                  <a:lnTo>
                    <a:pt x="607" y="808"/>
                  </a:lnTo>
                  <a:lnTo>
                    <a:pt x="607" y="707"/>
                  </a:lnTo>
                  <a:lnTo>
                    <a:pt x="573" y="640"/>
                  </a:lnTo>
                  <a:lnTo>
                    <a:pt x="539" y="572"/>
                  </a:lnTo>
                  <a:lnTo>
                    <a:pt x="472" y="539"/>
                  </a:lnTo>
                  <a:lnTo>
                    <a:pt x="304" y="505"/>
                  </a:lnTo>
                  <a:lnTo>
                    <a:pt x="371" y="370"/>
                  </a:lnTo>
                  <a:lnTo>
                    <a:pt x="438" y="236"/>
                  </a:lnTo>
                  <a:lnTo>
                    <a:pt x="539" y="135"/>
                  </a:lnTo>
                  <a:lnTo>
                    <a:pt x="607" y="101"/>
                  </a:lnTo>
                  <a:lnTo>
                    <a:pt x="640" y="101"/>
                  </a:lnTo>
                  <a:lnTo>
                    <a:pt x="640" y="34"/>
                  </a:lnTo>
                  <a:lnTo>
                    <a:pt x="573"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65" name="Google Shape;65;p4"/>
            <p:cNvSpPr/>
            <p:nvPr/>
          </p:nvSpPr>
          <p:spPr>
            <a:xfrm>
              <a:off x="6878825" y="2490500"/>
              <a:ext cx="63150" cy="55575"/>
            </a:xfrm>
            <a:custGeom>
              <a:rect b="b" l="l" r="r" t="t"/>
              <a:pathLst>
                <a:path extrusionOk="0" h="2223" w="2526">
                  <a:moveTo>
                    <a:pt x="1953" y="169"/>
                  </a:moveTo>
                  <a:lnTo>
                    <a:pt x="2021" y="203"/>
                  </a:lnTo>
                  <a:lnTo>
                    <a:pt x="2021" y="236"/>
                  </a:lnTo>
                  <a:lnTo>
                    <a:pt x="2122" y="741"/>
                  </a:lnTo>
                  <a:lnTo>
                    <a:pt x="2290" y="1650"/>
                  </a:lnTo>
                  <a:lnTo>
                    <a:pt x="1617" y="1852"/>
                  </a:lnTo>
                  <a:lnTo>
                    <a:pt x="1280" y="1920"/>
                  </a:lnTo>
                  <a:lnTo>
                    <a:pt x="943" y="1953"/>
                  </a:lnTo>
                  <a:lnTo>
                    <a:pt x="809" y="1953"/>
                  </a:lnTo>
                  <a:lnTo>
                    <a:pt x="674" y="1852"/>
                  </a:lnTo>
                  <a:lnTo>
                    <a:pt x="573" y="1751"/>
                  </a:lnTo>
                  <a:lnTo>
                    <a:pt x="506" y="1583"/>
                  </a:lnTo>
                  <a:lnTo>
                    <a:pt x="371" y="1179"/>
                  </a:lnTo>
                  <a:lnTo>
                    <a:pt x="304" y="809"/>
                  </a:lnTo>
                  <a:lnTo>
                    <a:pt x="977" y="607"/>
                  </a:lnTo>
                  <a:lnTo>
                    <a:pt x="1650" y="337"/>
                  </a:lnTo>
                  <a:lnTo>
                    <a:pt x="1852" y="203"/>
                  </a:lnTo>
                  <a:lnTo>
                    <a:pt x="1953" y="169"/>
                  </a:lnTo>
                  <a:close/>
                  <a:moveTo>
                    <a:pt x="2021" y="1"/>
                  </a:moveTo>
                  <a:lnTo>
                    <a:pt x="1145" y="337"/>
                  </a:lnTo>
                  <a:lnTo>
                    <a:pt x="270" y="607"/>
                  </a:lnTo>
                  <a:lnTo>
                    <a:pt x="236" y="573"/>
                  </a:lnTo>
                  <a:lnTo>
                    <a:pt x="203" y="506"/>
                  </a:lnTo>
                  <a:lnTo>
                    <a:pt x="169" y="506"/>
                  </a:lnTo>
                  <a:lnTo>
                    <a:pt x="102" y="539"/>
                  </a:lnTo>
                  <a:lnTo>
                    <a:pt x="102" y="573"/>
                  </a:lnTo>
                  <a:lnTo>
                    <a:pt x="102" y="640"/>
                  </a:lnTo>
                  <a:lnTo>
                    <a:pt x="68" y="640"/>
                  </a:lnTo>
                  <a:lnTo>
                    <a:pt x="34" y="708"/>
                  </a:lnTo>
                  <a:lnTo>
                    <a:pt x="1" y="775"/>
                  </a:lnTo>
                  <a:lnTo>
                    <a:pt x="34" y="809"/>
                  </a:lnTo>
                  <a:lnTo>
                    <a:pt x="102" y="842"/>
                  </a:lnTo>
                  <a:lnTo>
                    <a:pt x="169" y="1246"/>
                  </a:lnTo>
                  <a:lnTo>
                    <a:pt x="270" y="1617"/>
                  </a:lnTo>
                  <a:lnTo>
                    <a:pt x="371" y="1920"/>
                  </a:lnTo>
                  <a:lnTo>
                    <a:pt x="438" y="2088"/>
                  </a:lnTo>
                  <a:lnTo>
                    <a:pt x="539" y="2189"/>
                  </a:lnTo>
                  <a:lnTo>
                    <a:pt x="640" y="2223"/>
                  </a:lnTo>
                  <a:lnTo>
                    <a:pt x="943" y="2223"/>
                  </a:lnTo>
                  <a:lnTo>
                    <a:pt x="1314" y="2155"/>
                  </a:lnTo>
                  <a:lnTo>
                    <a:pt x="1886" y="2021"/>
                  </a:lnTo>
                  <a:lnTo>
                    <a:pt x="2189" y="1953"/>
                  </a:lnTo>
                  <a:lnTo>
                    <a:pt x="2458" y="1819"/>
                  </a:lnTo>
                  <a:lnTo>
                    <a:pt x="2526" y="1785"/>
                  </a:lnTo>
                  <a:lnTo>
                    <a:pt x="2526" y="1684"/>
                  </a:lnTo>
                  <a:lnTo>
                    <a:pt x="2324" y="876"/>
                  </a:lnTo>
                  <a:lnTo>
                    <a:pt x="2122" y="34"/>
                  </a:lnTo>
                  <a:lnTo>
                    <a:pt x="2088"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66" name="Google Shape;66;p4"/>
            <p:cNvSpPr/>
            <p:nvPr/>
          </p:nvSpPr>
          <p:spPr>
            <a:xfrm>
              <a:off x="7032850" y="2440000"/>
              <a:ext cx="5925" cy="6750"/>
            </a:xfrm>
            <a:custGeom>
              <a:rect b="b" l="l" r="r" t="t"/>
              <a:pathLst>
                <a:path extrusionOk="0" h="270" w="237">
                  <a:moveTo>
                    <a:pt x="68" y="1"/>
                  </a:moveTo>
                  <a:lnTo>
                    <a:pt x="1" y="34"/>
                  </a:lnTo>
                  <a:lnTo>
                    <a:pt x="1" y="102"/>
                  </a:lnTo>
                  <a:lnTo>
                    <a:pt x="1" y="169"/>
                  </a:lnTo>
                  <a:lnTo>
                    <a:pt x="35" y="236"/>
                  </a:lnTo>
                  <a:lnTo>
                    <a:pt x="68" y="270"/>
                  </a:lnTo>
                  <a:lnTo>
                    <a:pt x="136" y="270"/>
                  </a:lnTo>
                  <a:lnTo>
                    <a:pt x="203" y="203"/>
                  </a:lnTo>
                  <a:lnTo>
                    <a:pt x="237" y="169"/>
                  </a:lnTo>
                  <a:lnTo>
                    <a:pt x="203" y="102"/>
                  </a:lnTo>
                  <a:lnTo>
                    <a:pt x="136"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67" name="Google Shape;67;p4"/>
            <p:cNvSpPr/>
            <p:nvPr/>
          </p:nvSpPr>
          <p:spPr>
            <a:xfrm>
              <a:off x="6807275" y="1085700"/>
              <a:ext cx="484000" cy="586700"/>
            </a:xfrm>
            <a:custGeom>
              <a:rect b="b" l="l" r="r" t="t"/>
              <a:pathLst>
                <a:path extrusionOk="0" h="23468" w="19360">
                  <a:moveTo>
                    <a:pt x="3839" y="14343"/>
                  </a:moveTo>
                  <a:lnTo>
                    <a:pt x="3873" y="15320"/>
                  </a:lnTo>
                  <a:lnTo>
                    <a:pt x="3906" y="16296"/>
                  </a:lnTo>
                  <a:lnTo>
                    <a:pt x="4007" y="17239"/>
                  </a:lnTo>
                  <a:lnTo>
                    <a:pt x="4108" y="18215"/>
                  </a:lnTo>
                  <a:lnTo>
                    <a:pt x="4277" y="19293"/>
                  </a:lnTo>
                  <a:lnTo>
                    <a:pt x="4479" y="20336"/>
                  </a:lnTo>
                  <a:lnTo>
                    <a:pt x="4647" y="21212"/>
                  </a:lnTo>
                  <a:lnTo>
                    <a:pt x="4714" y="21683"/>
                  </a:lnTo>
                  <a:lnTo>
                    <a:pt x="4782" y="22121"/>
                  </a:lnTo>
                  <a:lnTo>
                    <a:pt x="4344" y="21986"/>
                  </a:lnTo>
                  <a:lnTo>
                    <a:pt x="4142" y="21919"/>
                  </a:lnTo>
                  <a:lnTo>
                    <a:pt x="3940" y="21818"/>
                  </a:lnTo>
                  <a:lnTo>
                    <a:pt x="3805" y="21683"/>
                  </a:lnTo>
                  <a:lnTo>
                    <a:pt x="3637" y="21515"/>
                  </a:lnTo>
                  <a:lnTo>
                    <a:pt x="3536" y="21313"/>
                  </a:lnTo>
                  <a:lnTo>
                    <a:pt x="3435" y="21043"/>
                  </a:lnTo>
                  <a:lnTo>
                    <a:pt x="3300" y="20471"/>
                  </a:lnTo>
                  <a:lnTo>
                    <a:pt x="3199" y="19865"/>
                  </a:lnTo>
                  <a:lnTo>
                    <a:pt x="3065" y="18687"/>
                  </a:lnTo>
                  <a:lnTo>
                    <a:pt x="2930" y="17777"/>
                  </a:lnTo>
                  <a:lnTo>
                    <a:pt x="2829" y="16835"/>
                  </a:lnTo>
                  <a:lnTo>
                    <a:pt x="2795" y="16397"/>
                  </a:lnTo>
                  <a:lnTo>
                    <a:pt x="2762" y="15926"/>
                  </a:lnTo>
                  <a:lnTo>
                    <a:pt x="2762" y="15488"/>
                  </a:lnTo>
                  <a:lnTo>
                    <a:pt x="2795" y="15017"/>
                  </a:lnTo>
                  <a:lnTo>
                    <a:pt x="3031" y="14781"/>
                  </a:lnTo>
                  <a:lnTo>
                    <a:pt x="3267" y="14545"/>
                  </a:lnTo>
                  <a:lnTo>
                    <a:pt x="3401" y="14444"/>
                  </a:lnTo>
                  <a:lnTo>
                    <a:pt x="3536" y="14377"/>
                  </a:lnTo>
                  <a:lnTo>
                    <a:pt x="3671" y="14343"/>
                  </a:lnTo>
                  <a:close/>
                  <a:moveTo>
                    <a:pt x="742" y="8081"/>
                  </a:moveTo>
                  <a:lnTo>
                    <a:pt x="809" y="8115"/>
                  </a:lnTo>
                  <a:lnTo>
                    <a:pt x="1314" y="8115"/>
                  </a:lnTo>
                  <a:lnTo>
                    <a:pt x="1146" y="10034"/>
                  </a:lnTo>
                  <a:lnTo>
                    <a:pt x="1078" y="10977"/>
                  </a:lnTo>
                  <a:lnTo>
                    <a:pt x="1078" y="11919"/>
                  </a:lnTo>
                  <a:lnTo>
                    <a:pt x="1112" y="12896"/>
                  </a:lnTo>
                  <a:lnTo>
                    <a:pt x="1179" y="13872"/>
                  </a:lnTo>
                  <a:lnTo>
                    <a:pt x="1381" y="15825"/>
                  </a:lnTo>
                  <a:lnTo>
                    <a:pt x="1516" y="17575"/>
                  </a:lnTo>
                  <a:lnTo>
                    <a:pt x="1583" y="18451"/>
                  </a:lnTo>
                  <a:lnTo>
                    <a:pt x="1684" y="19326"/>
                  </a:lnTo>
                  <a:lnTo>
                    <a:pt x="1853" y="20134"/>
                  </a:lnTo>
                  <a:lnTo>
                    <a:pt x="2088" y="20909"/>
                  </a:lnTo>
                  <a:lnTo>
                    <a:pt x="2391" y="21683"/>
                  </a:lnTo>
                  <a:lnTo>
                    <a:pt x="2728" y="22457"/>
                  </a:lnTo>
                  <a:lnTo>
                    <a:pt x="2694" y="22626"/>
                  </a:lnTo>
                  <a:lnTo>
                    <a:pt x="2661" y="22794"/>
                  </a:lnTo>
                  <a:lnTo>
                    <a:pt x="2492" y="23097"/>
                  </a:lnTo>
                  <a:lnTo>
                    <a:pt x="2425" y="23198"/>
                  </a:lnTo>
                  <a:lnTo>
                    <a:pt x="2358" y="23232"/>
                  </a:lnTo>
                  <a:lnTo>
                    <a:pt x="2324" y="23265"/>
                  </a:lnTo>
                  <a:lnTo>
                    <a:pt x="2257" y="23265"/>
                  </a:lnTo>
                  <a:lnTo>
                    <a:pt x="2122" y="23164"/>
                  </a:lnTo>
                  <a:lnTo>
                    <a:pt x="2021" y="23030"/>
                  </a:lnTo>
                  <a:lnTo>
                    <a:pt x="1920" y="22828"/>
                  </a:lnTo>
                  <a:lnTo>
                    <a:pt x="1853" y="22659"/>
                  </a:lnTo>
                  <a:lnTo>
                    <a:pt x="1785" y="22424"/>
                  </a:lnTo>
                  <a:lnTo>
                    <a:pt x="1516" y="21447"/>
                  </a:lnTo>
                  <a:lnTo>
                    <a:pt x="1280" y="20471"/>
                  </a:lnTo>
                  <a:lnTo>
                    <a:pt x="1078" y="19326"/>
                  </a:lnTo>
                  <a:lnTo>
                    <a:pt x="876" y="18181"/>
                  </a:lnTo>
                  <a:lnTo>
                    <a:pt x="472" y="15858"/>
                  </a:lnTo>
                  <a:lnTo>
                    <a:pt x="371" y="15252"/>
                  </a:lnTo>
                  <a:lnTo>
                    <a:pt x="338" y="14680"/>
                  </a:lnTo>
                  <a:lnTo>
                    <a:pt x="270" y="13502"/>
                  </a:lnTo>
                  <a:lnTo>
                    <a:pt x="237" y="12357"/>
                  </a:lnTo>
                  <a:lnTo>
                    <a:pt x="270" y="11145"/>
                  </a:lnTo>
                  <a:lnTo>
                    <a:pt x="270" y="10135"/>
                  </a:lnTo>
                  <a:lnTo>
                    <a:pt x="338" y="9630"/>
                  </a:lnTo>
                  <a:lnTo>
                    <a:pt x="405" y="9125"/>
                  </a:lnTo>
                  <a:lnTo>
                    <a:pt x="573" y="8586"/>
                  </a:lnTo>
                  <a:lnTo>
                    <a:pt x="708" y="8081"/>
                  </a:lnTo>
                  <a:close/>
                  <a:moveTo>
                    <a:pt x="10808" y="1"/>
                  </a:moveTo>
                  <a:lnTo>
                    <a:pt x="10000" y="34"/>
                  </a:lnTo>
                  <a:lnTo>
                    <a:pt x="9192" y="102"/>
                  </a:lnTo>
                  <a:lnTo>
                    <a:pt x="8351" y="236"/>
                  </a:lnTo>
                  <a:lnTo>
                    <a:pt x="7543" y="405"/>
                  </a:lnTo>
                  <a:lnTo>
                    <a:pt x="6735" y="674"/>
                  </a:lnTo>
                  <a:lnTo>
                    <a:pt x="6330" y="809"/>
                  </a:lnTo>
                  <a:lnTo>
                    <a:pt x="5926" y="977"/>
                  </a:lnTo>
                  <a:lnTo>
                    <a:pt x="5590" y="1145"/>
                  </a:lnTo>
                  <a:lnTo>
                    <a:pt x="5287" y="1314"/>
                  </a:lnTo>
                  <a:lnTo>
                    <a:pt x="4681" y="1751"/>
                  </a:lnTo>
                  <a:lnTo>
                    <a:pt x="4108" y="2189"/>
                  </a:lnTo>
                  <a:lnTo>
                    <a:pt x="3536" y="2694"/>
                  </a:lnTo>
                  <a:lnTo>
                    <a:pt x="2997" y="3199"/>
                  </a:lnTo>
                  <a:lnTo>
                    <a:pt x="2459" y="3772"/>
                  </a:lnTo>
                  <a:lnTo>
                    <a:pt x="2021" y="4378"/>
                  </a:lnTo>
                  <a:lnTo>
                    <a:pt x="1583" y="5017"/>
                  </a:lnTo>
                  <a:lnTo>
                    <a:pt x="1247" y="5691"/>
                  </a:lnTo>
                  <a:lnTo>
                    <a:pt x="977" y="6398"/>
                  </a:lnTo>
                  <a:lnTo>
                    <a:pt x="742" y="7138"/>
                  </a:lnTo>
                  <a:lnTo>
                    <a:pt x="674" y="7509"/>
                  </a:lnTo>
                  <a:lnTo>
                    <a:pt x="607" y="7879"/>
                  </a:lnTo>
                  <a:lnTo>
                    <a:pt x="607" y="7913"/>
                  </a:lnTo>
                  <a:lnTo>
                    <a:pt x="573" y="7913"/>
                  </a:lnTo>
                  <a:lnTo>
                    <a:pt x="540" y="7946"/>
                  </a:lnTo>
                  <a:lnTo>
                    <a:pt x="338" y="8620"/>
                  </a:lnTo>
                  <a:lnTo>
                    <a:pt x="169" y="9293"/>
                  </a:lnTo>
                  <a:lnTo>
                    <a:pt x="102" y="9630"/>
                  </a:lnTo>
                  <a:lnTo>
                    <a:pt x="68" y="9933"/>
                  </a:lnTo>
                  <a:lnTo>
                    <a:pt x="35" y="10606"/>
                  </a:lnTo>
                  <a:lnTo>
                    <a:pt x="1" y="11919"/>
                  </a:lnTo>
                  <a:lnTo>
                    <a:pt x="1" y="12660"/>
                  </a:lnTo>
                  <a:lnTo>
                    <a:pt x="35" y="13434"/>
                  </a:lnTo>
                  <a:lnTo>
                    <a:pt x="68" y="14175"/>
                  </a:lnTo>
                  <a:lnTo>
                    <a:pt x="136" y="14916"/>
                  </a:lnTo>
                  <a:lnTo>
                    <a:pt x="338" y="16397"/>
                  </a:lnTo>
                  <a:lnTo>
                    <a:pt x="607" y="17912"/>
                  </a:lnTo>
                  <a:lnTo>
                    <a:pt x="843" y="19326"/>
                  </a:lnTo>
                  <a:lnTo>
                    <a:pt x="1112" y="20774"/>
                  </a:lnTo>
                  <a:lnTo>
                    <a:pt x="1348" y="21919"/>
                  </a:lnTo>
                  <a:lnTo>
                    <a:pt x="1482" y="22491"/>
                  </a:lnTo>
                  <a:lnTo>
                    <a:pt x="1583" y="22760"/>
                  </a:lnTo>
                  <a:lnTo>
                    <a:pt x="1718" y="22996"/>
                  </a:lnTo>
                  <a:lnTo>
                    <a:pt x="1785" y="23164"/>
                  </a:lnTo>
                  <a:lnTo>
                    <a:pt x="1886" y="23265"/>
                  </a:lnTo>
                  <a:lnTo>
                    <a:pt x="1987" y="23366"/>
                  </a:lnTo>
                  <a:lnTo>
                    <a:pt x="2055" y="23434"/>
                  </a:lnTo>
                  <a:lnTo>
                    <a:pt x="2156" y="23467"/>
                  </a:lnTo>
                  <a:lnTo>
                    <a:pt x="2358" y="23467"/>
                  </a:lnTo>
                  <a:lnTo>
                    <a:pt x="2425" y="23434"/>
                  </a:lnTo>
                  <a:lnTo>
                    <a:pt x="2593" y="23299"/>
                  </a:lnTo>
                  <a:lnTo>
                    <a:pt x="2762" y="23097"/>
                  </a:lnTo>
                  <a:lnTo>
                    <a:pt x="2896" y="22895"/>
                  </a:lnTo>
                  <a:lnTo>
                    <a:pt x="2964" y="22626"/>
                  </a:lnTo>
                  <a:lnTo>
                    <a:pt x="3031" y="22558"/>
                  </a:lnTo>
                  <a:lnTo>
                    <a:pt x="3031" y="22525"/>
                  </a:lnTo>
                  <a:lnTo>
                    <a:pt x="3031" y="22457"/>
                  </a:lnTo>
                  <a:lnTo>
                    <a:pt x="2997" y="22424"/>
                  </a:lnTo>
                  <a:lnTo>
                    <a:pt x="2997" y="22356"/>
                  </a:lnTo>
                  <a:lnTo>
                    <a:pt x="2964" y="22323"/>
                  </a:lnTo>
                  <a:lnTo>
                    <a:pt x="2627" y="21582"/>
                  </a:lnTo>
                  <a:lnTo>
                    <a:pt x="2324" y="20808"/>
                  </a:lnTo>
                  <a:lnTo>
                    <a:pt x="2122" y="20033"/>
                  </a:lnTo>
                  <a:lnTo>
                    <a:pt x="1920" y="19259"/>
                  </a:lnTo>
                  <a:lnTo>
                    <a:pt x="1853" y="18788"/>
                  </a:lnTo>
                  <a:lnTo>
                    <a:pt x="1785" y="18350"/>
                  </a:lnTo>
                  <a:lnTo>
                    <a:pt x="1718" y="17407"/>
                  </a:lnTo>
                  <a:lnTo>
                    <a:pt x="1684" y="16498"/>
                  </a:lnTo>
                  <a:lnTo>
                    <a:pt x="1617" y="15555"/>
                  </a:lnTo>
                  <a:lnTo>
                    <a:pt x="1583" y="15488"/>
                  </a:lnTo>
                  <a:lnTo>
                    <a:pt x="1617" y="15488"/>
                  </a:lnTo>
                  <a:lnTo>
                    <a:pt x="1785" y="15623"/>
                  </a:lnTo>
                  <a:lnTo>
                    <a:pt x="2021" y="15757"/>
                  </a:lnTo>
                  <a:lnTo>
                    <a:pt x="2257" y="15825"/>
                  </a:lnTo>
                  <a:lnTo>
                    <a:pt x="2391" y="15858"/>
                  </a:lnTo>
                  <a:lnTo>
                    <a:pt x="2526" y="15858"/>
                  </a:lnTo>
                  <a:lnTo>
                    <a:pt x="2526" y="16498"/>
                  </a:lnTo>
                  <a:lnTo>
                    <a:pt x="2593" y="17104"/>
                  </a:lnTo>
                  <a:lnTo>
                    <a:pt x="2964" y="19798"/>
                  </a:lnTo>
                  <a:lnTo>
                    <a:pt x="3031" y="20370"/>
                  </a:lnTo>
                  <a:lnTo>
                    <a:pt x="3132" y="20942"/>
                  </a:lnTo>
                  <a:lnTo>
                    <a:pt x="3031" y="21010"/>
                  </a:lnTo>
                  <a:lnTo>
                    <a:pt x="2964" y="21077"/>
                  </a:lnTo>
                  <a:lnTo>
                    <a:pt x="2829" y="21279"/>
                  </a:lnTo>
                  <a:lnTo>
                    <a:pt x="2694" y="21481"/>
                  </a:lnTo>
                  <a:lnTo>
                    <a:pt x="2694" y="21582"/>
                  </a:lnTo>
                  <a:lnTo>
                    <a:pt x="2694" y="21683"/>
                  </a:lnTo>
                  <a:lnTo>
                    <a:pt x="2728" y="21717"/>
                  </a:lnTo>
                  <a:lnTo>
                    <a:pt x="2762" y="21750"/>
                  </a:lnTo>
                  <a:lnTo>
                    <a:pt x="2795" y="21750"/>
                  </a:lnTo>
                  <a:lnTo>
                    <a:pt x="2829" y="21717"/>
                  </a:lnTo>
                  <a:lnTo>
                    <a:pt x="3031" y="21414"/>
                  </a:lnTo>
                  <a:lnTo>
                    <a:pt x="3199" y="21212"/>
                  </a:lnTo>
                  <a:lnTo>
                    <a:pt x="3334" y="21515"/>
                  </a:lnTo>
                  <a:lnTo>
                    <a:pt x="3502" y="21818"/>
                  </a:lnTo>
                  <a:lnTo>
                    <a:pt x="3637" y="21952"/>
                  </a:lnTo>
                  <a:lnTo>
                    <a:pt x="3772" y="22053"/>
                  </a:lnTo>
                  <a:lnTo>
                    <a:pt x="3940" y="22154"/>
                  </a:lnTo>
                  <a:lnTo>
                    <a:pt x="4108" y="22222"/>
                  </a:lnTo>
                  <a:lnTo>
                    <a:pt x="4479" y="22323"/>
                  </a:lnTo>
                  <a:lnTo>
                    <a:pt x="4849" y="22390"/>
                  </a:lnTo>
                  <a:lnTo>
                    <a:pt x="4883" y="22491"/>
                  </a:lnTo>
                  <a:lnTo>
                    <a:pt x="4916" y="22525"/>
                  </a:lnTo>
                  <a:lnTo>
                    <a:pt x="4950" y="22558"/>
                  </a:lnTo>
                  <a:lnTo>
                    <a:pt x="5051" y="22558"/>
                  </a:lnTo>
                  <a:lnTo>
                    <a:pt x="5118" y="22525"/>
                  </a:lnTo>
                  <a:lnTo>
                    <a:pt x="5118" y="22457"/>
                  </a:lnTo>
                  <a:lnTo>
                    <a:pt x="5118" y="22424"/>
                  </a:lnTo>
                  <a:lnTo>
                    <a:pt x="5051" y="22087"/>
                  </a:lnTo>
                  <a:lnTo>
                    <a:pt x="5118" y="22222"/>
                  </a:lnTo>
                  <a:lnTo>
                    <a:pt x="5186" y="22289"/>
                  </a:lnTo>
                  <a:lnTo>
                    <a:pt x="5253" y="22323"/>
                  </a:lnTo>
                  <a:lnTo>
                    <a:pt x="5354" y="22289"/>
                  </a:lnTo>
                  <a:lnTo>
                    <a:pt x="5388" y="22255"/>
                  </a:lnTo>
                  <a:lnTo>
                    <a:pt x="5388" y="22154"/>
                  </a:lnTo>
                  <a:lnTo>
                    <a:pt x="5354" y="22087"/>
                  </a:lnTo>
                  <a:lnTo>
                    <a:pt x="5253" y="22020"/>
                  </a:lnTo>
                  <a:lnTo>
                    <a:pt x="5186" y="21885"/>
                  </a:lnTo>
                  <a:lnTo>
                    <a:pt x="5152" y="21683"/>
                  </a:lnTo>
                  <a:lnTo>
                    <a:pt x="5118" y="21481"/>
                  </a:lnTo>
                  <a:lnTo>
                    <a:pt x="5051" y="20808"/>
                  </a:lnTo>
                  <a:lnTo>
                    <a:pt x="4984" y="19899"/>
                  </a:lnTo>
                  <a:lnTo>
                    <a:pt x="4916" y="18990"/>
                  </a:lnTo>
                  <a:lnTo>
                    <a:pt x="4782" y="17744"/>
                  </a:lnTo>
                  <a:lnTo>
                    <a:pt x="4613" y="16532"/>
                  </a:lnTo>
                  <a:lnTo>
                    <a:pt x="4479" y="15286"/>
                  </a:lnTo>
                  <a:lnTo>
                    <a:pt x="4445" y="14680"/>
                  </a:lnTo>
                  <a:lnTo>
                    <a:pt x="4411" y="14074"/>
                  </a:lnTo>
                  <a:lnTo>
                    <a:pt x="4378" y="14007"/>
                  </a:lnTo>
                  <a:lnTo>
                    <a:pt x="4344" y="13973"/>
                  </a:lnTo>
                  <a:lnTo>
                    <a:pt x="4277" y="14007"/>
                  </a:lnTo>
                  <a:lnTo>
                    <a:pt x="4243" y="14074"/>
                  </a:lnTo>
                  <a:lnTo>
                    <a:pt x="4209" y="14747"/>
                  </a:lnTo>
                  <a:lnTo>
                    <a:pt x="4243" y="15421"/>
                  </a:lnTo>
                  <a:lnTo>
                    <a:pt x="4310" y="16094"/>
                  </a:lnTo>
                  <a:lnTo>
                    <a:pt x="4378" y="16801"/>
                  </a:lnTo>
                  <a:lnTo>
                    <a:pt x="4546" y="18148"/>
                  </a:lnTo>
                  <a:lnTo>
                    <a:pt x="4647" y="18855"/>
                  </a:lnTo>
                  <a:lnTo>
                    <a:pt x="4681" y="19528"/>
                  </a:lnTo>
                  <a:lnTo>
                    <a:pt x="4775" y="20470"/>
                  </a:lnTo>
                  <a:lnTo>
                    <a:pt x="4411" y="18619"/>
                  </a:lnTo>
                  <a:lnTo>
                    <a:pt x="4243" y="17542"/>
                  </a:lnTo>
                  <a:lnTo>
                    <a:pt x="4142" y="16464"/>
                  </a:lnTo>
                  <a:lnTo>
                    <a:pt x="4075" y="15387"/>
                  </a:lnTo>
                  <a:lnTo>
                    <a:pt x="4041" y="14310"/>
                  </a:lnTo>
                  <a:lnTo>
                    <a:pt x="4075" y="14242"/>
                  </a:lnTo>
                  <a:lnTo>
                    <a:pt x="4041" y="14141"/>
                  </a:lnTo>
                  <a:lnTo>
                    <a:pt x="4007" y="14108"/>
                  </a:lnTo>
                  <a:lnTo>
                    <a:pt x="3974" y="14074"/>
                  </a:lnTo>
                  <a:lnTo>
                    <a:pt x="3906" y="14074"/>
                  </a:lnTo>
                  <a:lnTo>
                    <a:pt x="3873" y="14108"/>
                  </a:lnTo>
                  <a:lnTo>
                    <a:pt x="3704" y="14108"/>
                  </a:lnTo>
                  <a:lnTo>
                    <a:pt x="3536" y="14141"/>
                  </a:lnTo>
                  <a:lnTo>
                    <a:pt x="3368" y="14209"/>
                  </a:lnTo>
                  <a:lnTo>
                    <a:pt x="3199" y="14276"/>
                  </a:lnTo>
                  <a:lnTo>
                    <a:pt x="3031" y="14411"/>
                  </a:lnTo>
                  <a:lnTo>
                    <a:pt x="2829" y="14579"/>
                  </a:lnTo>
                  <a:lnTo>
                    <a:pt x="2694" y="14747"/>
                  </a:lnTo>
                  <a:lnTo>
                    <a:pt x="2627" y="14949"/>
                  </a:lnTo>
                  <a:lnTo>
                    <a:pt x="2627" y="15017"/>
                  </a:lnTo>
                  <a:lnTo>
                    <a:pt x="2560" y="15286"/>
                  </a:lnTo>
                  <a:lnTo>
                    <a:pt x="2526" y="15589"/>
                  </a:lnTo>
                  <a:lnTo>
                    <a:pt x="2425" y="15589"/>
                  </a:lnTo>
                  <a:lnTo>
                    <a:pt x="2290" y="15555"/>
                  </a:lnTo>
                  <a:lnTo>
                    <a:pt x="2156" y="15522"/>
                  </a:lnTo>
                  <a:lnTo>
                    <a:pt x="1920" y="15421"/>
                  </a:lnTo>
                  <a:lnTo>
                    <a:pt x="1785" y="15387"/>
                  </a:lnTo>
                  <a:lnTo>
                    <a:pt x="1651" y="15353"/>
                  </a:lnTo>
                  <a:lnTo>
                    <a:pt x="1617" y="15387"/>
                  </a:lnTo>
                  <a:lnTo>
                    <a:pt x="1583" y="15421"/>
                  </a:lnTo>
                  <a:lnTo>
                    <a:pt x="1415" y="13670"/>
                  </a:lnTo>
                  <a:lnTo>
                    <a:pt x="1348" y="12795"/>
                  </a:lnTo>
                  <a:lnTo>
                    <a:pt x="1314" y="11919"/>
                  </a:lnTo>
                  <a:lnTo>
                    <a:pt x="1314" y="10943"/>
                  </a:lnTo>
                  <a:lnTo>
                    <a:pt x="1381" y="10000"/>
                  </a:lnTo>
                  <a:lnTo>
                    <a:pt x="1482" y="9024"/>
                  </a:lnTo>
                  <a:lnTo>
                    <a:pt x="1516" y="8047"/>
                  </a:lnTo>
                  <a:lnTo>
                    <a:pt x="1550" y="8014"/>
                  </a:lnTo>
                  <a:lnTo>
                    <a:pt x="1550" y="7980"/>
                  </a:lnTo>
                  <a:lnTo>
                    <a:pt x="1516" y="7913"/>
                  </a:lnTo>
                  <a:lnTo>
                    <a:pt x="1482" y="7879"/>
                  </a:lnTo>
                  <a:lnTo>
                    <a:pt x="1415" y="7879"/>
                  </a:lnTo>
                  <a:lnTo>
                    <a:pt x="1617" y="7206"/>
                  </a:lnTo>
                  <a:lnTo>
                    <a:pt x="1886" y="6566"/>
                  </a:lnTo>
                  <a:lnTo>
                    <a:pt x="2189" y="5994"/>
                  </a:lnTo>
                  <a:lnTo>
                    <a:pt x="2560" y="5421"/>
                  </a:lnTo>
                  <a:lnTo>
                    <a:pt x="2997" y="4883"/>
                  </a:lnTo>
                  <a:lnTo>
                    <a:pt x="3435" y="4411"/>
                  </a:lnTo>
                  <a:lnTo>
                    <a:pt x="3940" y="3940"/>
                  </a:lnTo>
                  <a:lnTo>
                    <a:pt x="4479" y="3502"/>
                  </a:lnTo>
                  <a:lnTo>
                    <a:pt x="5085" y="3098"/>
                  </a:lnTo>
                  <a:lnTo>
                    <a:pt x="5724" y="2762"/>
                  </a:lnTo>
                  <a:lnTo>
                    <a:pt x="6398" y="2492"/>
                  </a:lnTo>
                  <a:lnTo>
                    <a:pt x="7071" y="2256"/>
                  </a:lnTo>
                  <a:lnTo>
                    <a:pt x="7745" y="2088"/>
                  </a:lnTo>
                  <a:lnTo>
                    <a:pt x="8452" y="1953"/>
                  </a:lnTo>
                  <a:lnTo>
                    <a:pt x="9159" y="1852"/>
                  </a:lnTo>
                  <a:lnTo>
                    <a:pt x="9899" y="1785"/>
                  </a:lnTo>
                  <a:lnTo>
                    <a:pt x="10707" y="1785"/>
                  </a:lnTo>
                  <a:lnTo>
                    <a:pt x="11482" y="1819"/>
                  </a:lnTo>
                  <a:lnTo>
                    <a:pt x="12256" y="1920"/>
                  </a:lnTo>
                  <a:lnTo>
                    <a:pt x="13030" y="2054"/>
                  </a:lnTo>
                  <a:lnTo>
                    <a:pt x="13737" y="2256"/>
                  </a:lnTo>
                  <a:lnTo>
                    <a:pt x="14478" y="2526"/>
                  </a:lnTo>
                  <a:lnTo>
                    <a:pt x="15185" y="2863"/>
                  </a:lnTo>
                  <a:lnTo>
                    <a:pt x="15892" y="3267"/>
                  </a:lnTo>
                  <a:lnTo>
                    <a:pt x="16566" y="3704"/>
                  </a:lnTo>
                  <a:lnTo>
                    <a:pt x="17172" y="4142"/>
                  </a:lnTo>
                  <a:lnTo>
                    <a:pt x="17778" y="4647"/>
                  </a:lnTo>
                  <a:lnTo>
                    <a:pt x="18081" y="4916"/>
                  </a:lnTo>
                  <a:lnTo>
                    <a:pt x="18350" y="5186"/>
                  </a:lnTo>
                  <a:lnTo>
                    <a:pt x="18821" y="5758"/>
                  </a:lnTo>
                  <a:lnTo>
                    <a:pt x="19057" y="6061"/>
                  </a:lnTo>
                  <a:lnTo>
                    <a:pt x="19259" y="6398"/>
                  </a:lnTo>
                  <a:lnTo>
                    <a:pt x="19360" y="6566"/>
                  </a:lnTo>
                  <a:lnTo>
                    <a:pt x="19360" y="6061"/>
                  </a:lnTo>
                  <a:lnTo>
                    <a:pt x="19124" y="5657"/>
                  </a:lnTo>
                  <a:lnTo>
                    <a:pt x="18889" y="5354"/>
                  </a:lnTo>
                  <a:lnTo>
                    <a:pt x="18619" y="5051"/>
                  </a:lnTo>
                  <a:lnTo>
                    <a:pt x="18047" y="4512"/>
                  </a:lnTo>
                  <a:lnTo>
                    <a:pt x="17778" y="4243"/>
                  </a:lnTo>
                  <a:lnTo>
                    <a:pt x="17475" y="4007"/>
                  </a:lnTo>
                  <a:lnTo>
                    <a:pt x="16801" y="3536"/>
                  </a:lnTo>
                  <a:lnTo>
                    <a:pt x="16128" y="3098"/>
                  </a:lnTo>
                  <a:lnTo>
                    <a:pt x="15455" y="2728"/>
                  </a:lnTo>
                  <a:lnTo>
                    <a:pt x="15084" y="2526"/>
                  </a:lnTo>
                  <a:lnTo>
                    <a:pt x="14714" y="2324"/>
                  </a:lnTo>
                  <a:lnTo>
                    <a:pt x="13973" y="2054"/>
                  </a:lnTo>
                  <a:lnTo>
                    <a:pt x="13199" y="1819"/>
                  </a:lnTo>
                  <a:lnTo>
                    <a:pt x="12424" y="1684"/>
                  </a:lnTo>
                  <a:lnTo>
                    <a:pt x="11616" y="1583"/>
                  </a:lnTo>
                  <a:lnTo>
                    <a:pt x="10808" y="1549"/>
                  </a:lnTo>
                  <a:lnTo>
                    <a:pt x="10000" y="1549"/>
                  </a:lnTo>
                  <a:lnTo>
                    <a:pt x="9192" y="1617"/>
                  </a:lnTo>
                  <a:lnTo>
                    <a:pt x="8519" y="1684"/>
                  </a:lnTo>
                  <a:lnTo>
                    <a:pt x="7846" y="1819"/>
                  </a:lnTo>
                  <a:lnTo>
                    <a:pt x="7172" y="1987"/>
                  </a:lnTo>
                  <a:lnTo>
                    <a:pt x="6532" y="2189"/>
                  </a:lnTo>
                  <a:lnTo>
                    <a:pt x="5926" y="2459"/>
                  </a:lnTo>
                  <a:lnTo>
                    <a:pt x="5287" y="2728"/>
                  </a:lnTo>
                  <a:lnTo>
                    <a:pt x="4714" y="3065"/>
                  </a:lnTo>
                  <a:lnTo>
                    <a:pt x="4142" y="3469"/>
                  </a:lnTo>
                  <a:lnTo>
                    <a:pt x="3637" y="3873"/>
                  </a:lnTo>
                  <a:lnTo>
                    <a:pt x="3132" y="4344"/>
                  </a:lnTo>
                  <a:lnTo>
                    <a:pt x="2694" y="4849"/>
                  </a:lnTo>
                  <a:lnTo>
                    <a:pt x="2290" y="5388"/>
                  </a:lnTo>
                  <a:lnTo>
                    <a:pt x="1954" y="5960"/>
                  </a:lnTo>
                  <a:lnTo>
                    <a:pt x="1651" y="6566"/>
                  </a:lnTo>
                  <a:lnTo>
                    <a:pt x="1415" y="7206"/>
                  </a:lnTo>
                  <a:lnTo>
                    <a:pt x="1213" y="7879"/>
                  </a:lnTo>
                  <a:lnTo>
                    <a:pt x="1045" y="7879"/>
                  </a:lnTo>
                  <a:lnTo>
                    <a:pt x="1247" y="7273"/>
                  </a:lnTo>
                  <a:lnTo>
                    <a:pt x="1449" y="6667"/>
                  </a:lnTo>
                  <a:lnTo>
                    <a:pt x="1684" y="6061"/>
                  </a:lnTo>
                  <a:lnTo>
                    <a:pt x="1987" y="5489"/>
                  </a:lnTo>
                  <a:lnTo>
                    <a:pt x="2156" y="5186"/>
                  </a:lnTo>
                  <a:lnTo>
                    <a:pt x="2358" y="4883"/>
                  </a:lnTo>
                  <a:lnTo>
                    <a:pt x="2795" y="4310"/>
                  </a:lnTo>
                  <a:lnTo>
                    <a:pt x="3300" y="3805"/>
                  </a:lnTo>
                  <a:lnTo>
                    <a:pt x="3805" y="3267"/>
                  </a:lnTo>
                  <a:lnTo>
                    <a:pt x="4411" y="2694"/>
                  </a:lnTo>
                  <a:lnTo>
                    <a:pt x="5051" y="2155"/>
                  </a:lnTo>
                  <a:lnTo>
                    <a:pt x="5388" y="1920"/>
                  </a:lnTo>
                  <a:lnTo>
                    <a:pt x="5724" y="1718"/>
                  </a:lnTo>
                  <a:lnTo>
                    <a:pt x="6095" y="1516"/>
                  </a:lnTo>
                  <a:lnTo>
                    <a:pt x="6499" y="1347"/>
                  </a:lnTo>
                  <a:lnTo>
                    <a:pt x="7240" y="1145"/>
                  </a:lnTo>
                  <a:lnTo>
                    <a:pt x="8014" y="1011"/>
                  </a:lnTo>
                  <a:lnTo>
                    <a:pt x="8822" y="876"/>
                  </a:lnTo>
                  <a:lnTo>
                    <a:pt x="9596" y="809"/>
                  </a:lnTo>
                  <a:lnTo>
                    <a:pt x="10337" y="775"/>
                  </a:lnTo>
                  <a:lnTo>
                    <a:pt x="11078" y="775"/>
                  </a:lnTo>
                  <a:lnTo>
                    <a:pt x="11818" y="809"/>
                  </a:lnTo>
                  <a:lnTo>
                    <a:pt x="12559" y="910"/>
                  </a:lnTo>
                  <a:lnTo>
                    <a:pt x="13300" y="1044"/>
                  </a:lnTo>
                  <a:lnTo>
                    <a:pt x="14040" y="1213"/>
                  </a:lnTo>
                  <a:lnTo>
                    <a:pt x="14747" y="1448"/>
                  </a:lnTo>
                  <a:lnTo>
                    <a:pt x="15421" y="1751"/>
                  </a:lnTo>
                  <a:lnTo>
                    <a:pt x="16162" y="2088"/>
                  </a:lnTo>
                  <a:lnTo>
                    <a:pt x="16835" y="2526"/>
                  </a:lnTo>
                  <a:lnTo>
                    <a:pt x="17475" y="2964"/>
                  </a:lnTo>
                  <a:lnTo>
                    <a:pt x="18114" y="3469"/>
                  </a:lnTo>
                  <a:lnTo>
                    <a:pt x="18619" y="3940"/>
                  </a:lnTo>
                  <a:lnTo>
                    <a:pt x="19158" y="4411"/>
                  </a:lnTo>
                  <a:lnTo>
                    <a:pt x="19360" y="4580"/>
                  </a:lnTo>
                  <a:lnTo>
                    <a:pt x="19360" y="4243"/>
                  </a:lnTo>
                  <a:lnTo>
                    <a:pt x="19124" y="4075"/>
                  </a:lnTo>
                  <a:lnTo>
                    <a:pt x="18788" y="3772"/>
                  </a:lnTo>
                  <a:lnTo>
                    <a:pt x="18451" y="3469"/>
                  </a:lnTo>
                  <a:lnTo>
                    <a:pt x="17744" y="2896"/>
                  </a:lnTo>
                  <a:lnTo>
                    <a:pt x="17138" y="2425"/>
                  </a:lnTo>
                  <a:lnTo>
                    <a:pt x="16465" y="2054"/>
                  </a:lnTo>
                  <a:lnTo>
                    <a:pt x="15791" y="1684"/>
                  </a:lnTo>
                  <a:lnTo>
                    <a:pt x="15118" y="1381"/>
                  </a:lnTo>
                  <a:lnTo>
                    <a:pt x="14343" y="1112"/>
                  </a:lnTo>
                  <a:lnTo>
                    <a:pt x="13603" y="876"/>
                  </a:lnTo>
                  <a:lnTo>
                    <a:pt x="12828" y="741"/>
                  </a:lnTo>
                  <a:lnTo>
                    <a:pt x="12054" y="640"/>
                  </a:lnTo>
                  <a:lnTo>
                    <a:pt x="11246" y="573"/>
                  </a:lnTo>
                  <a:lnTo>
                    <a:pt x="10472" y="573"/>
                  </a:lnTo>
                  <a:lnTo>
                    <a:pt x="9664" y="640"/>
                  </a:lnTo>
                  <a:lnTo>
                    <a:pt x="8889" y="708"/>
                  </a:lnTo>
                  <a:lnTo>
                    <a:pt x="8182" y="809"/>
                  </a:lnTo>
                  <a:lnTo>
                    <a:pt x="7442" y="943"/>
                  </a:lnTo>
                  <a:lnTo>
                    <a:pt x="6735" y="1112"/>
                  </a:lnTo>
                  <a:lnTo>
                    <a:pt x="6061" y="1347"/>
                  </a:lnTo>
                  <a:lnTo>
                    <a:pt x="5724" y="1516"/>
                  </a:lnTo>
                  <a:lnTo>
                    <a:pt x="5388" y="1684"/>
                  </a:lnTo>
                  <a:lnTo>
                    <a:pt x="5085" y="1920"/>
                  </a:lnTo>
                  <a:lnTo>
                    <a:pt x="4782" y="2155"/>
                  </a:lnTo>
                  <a:lnTo>
                    <a:pt x="4243" y="2661"/>
                  </a:lnTo>
                  <a:lnTo>
                    <a:pt x="3704" y="3166"/>
                  </a:lnTo>
                  <a:lnTo>
                    <a:pt x="3199" y="3637"/>
                  </a:lnTo>
                  <a:lnTo>
                    <a:pt x="2762" y="4142"/>
                  </a:lnTo>
                  <a:lnTo>
                    <a:pt x="2324" y="4647"/>
                  </a:lnTo>
                  <a:lnTo>
                    <a:pt x="1954" y="5219"/>
                  </a:lnTo>
                  <a:lnTo>
                    <a:pt x="1617" y="5859"/>
                  </a:lnTo>
                  <a:lnTo>
                    <a:pt x="1314" y="6499"/>
                  </a:lnTo>
                  <a:lnTo>
                    <a:pt x="1078" y="7206"/>
                  </a:lnTo>
                  <a:lnTo>
                    <a:pt x="910" y="7879"/>
                  </a:lnTo>
                  <a:lnTo>
                    <a:pt x="809" y="7879"/>
                  </a:lnTo>
                  <a:lnTo>
                    <a:pt x="1011" y="7138"/>
                  </a:lnTo>
                  <a:lnTo>
                    <a:pt x="1247" y="6398"/>
                  </a:lnTo>
                  <a:lnTo>
                    <a:pt x="1550" y="5657"/>
                  </a:lnTo>
                  <a:lnTo>
                    <a:pt x="1920" y="4950"/>
                  </a:lnTo>
                  <a:lnTo>
                    <a:pt x="2088" y="4613"/>
                  </a:lnTo>
                  <a:lnTo>
                    <a:pt x="2324" y="4310"/>
                  </a:lnTo>
                  <a:lnTo>
                    <a:pt x="2526" y="4007"/>
                  </a:lnTo>
                  <a:lnTo>
                    <a:pt x="2762" y="3738"/>
                  </a:lnTo>
                  <a:lnTo>
                    <a:pt x="3300" y="3199"/>
                  </a:lnTo>
                  <a:lnTo>
                    <a:pt x="3873" y="2694"/>
                  </a:lnTo>
                  <a:lnTo>
                    <a:pt x="4479" y="2223"/>
                  </a:lnTo>
                  <a:lnTo>
                    <a:pt x="5085" y="1751"/>
                  </a:lnTo>
                  <a:lnTo>
                    <a:pt x="5388" y="1549"/>
                  </a:lnTo>
                  <a:lnTo>
                    <a:pt x="5724" y="1347"/>
                  </a:lnTo>
                  <a:lnTo>
                    <a:pt x="6061" y="1179"/>
                  </a:lnTo>
                  <a:lnTo>
                    <a:pt x="6431" y="1011"/>
                  </a:lnTo>
                  <a:lnTo>
                    <a:pt x="7240" y="741"/>
                  </a:lnTo>
                  <a:lnTo>
                    <a:pt x="8048" y="539"/>
                  </a:lnTo>
                  <a:lnTo>
                    <a:pt x="8856" y="405"/>
                  </a:lnTo>
                  <a:lnTo>
                    <a:pt x="9697" y="270"/>
                  </a:lnTo>
                  <a:lnTo>
                    <a:pt x="10505" y="236"/>
                  </a:lnTo>
                  <a:lnTo>
                    <a:pt x="11347" y="236"/>
                  </a:lnTo>
                  <a:lnTo>
                    <a:pt x="12155" y="337"/>
                  </a:lnTo>
                  <a:lnTo>
                    <a:pt x="12929" y="438"/>
                  </a:lnTo>
                  <a:lnTo>
                    <a:pt x="13737" y="640"/>
                  </a:lnTo>
                  <a:lnTo>
                    <a:pt x="14512" y="876"/>
                  </a:lnTo>
                  <a:lnTo>
                    <a:pt x="15253" y="1145"/>
                  </a:lnTo>
                  <a:lnTo>
                    <a:pt x="16027" y="1482"/>
                  </a:lnTo>
                  <a:lnTo>
                    <a:pt x="16667" y="1819"/>
                  </a:lnTo>
                  <a:lnTo>
                    <a:pt x="17306" y="2223"/>
                  </a:lnTo>
                  <a:lnTo>
                    <a:pt x="17879" y="2661"/>
                  </a:lnTo>
                  <a:lnTo>
                    <a:pt x="18451" y="3166"/>
                  </a:lnTo>
                  <a:lnTo>
                    <a:pt x="19360" y="4041"/>
                  </a:lnTo>
                  <a:lnTo>
                    <a:pt x="19360" y="3671"/>
                  </a:lnTo>
                  <a:lnTo>
                    <a:pt x="18754" y="3098"/>
                  </a:lnTo>
                  <a:lnTo>
                    <a:pt x="18148" y="2560"/>
                  </a:lnTo>
                  <a:lnTo>
                    <a:pt x="17879" y="2290"/>
                  </a:lnTo>
                  <a:lnTo>
                    <a:pt x="17542" y="2088"/>
                  </a:lnTo>
                  <a:lnTo>
                    <a:pt x="16902" y="1684"/>
                  </a:lnTo>
                  <a:lnTo>
                    <a:pt x="16229" y="1314"/>
                  </a:lnTo>
                  <a:lnTo>
                    <a:pt x="15556" y="1011"/>
                  </a:lnTo>
                  <a:lnTo>
                    <a:pt x="14781" y="708"/>
                  </a:lnTo>
                  <a:lnTo>
                    <a:pt x="14007" y="438"/>
                  </a:lnTo>
                  <a:lnTo>
                    <a:pt x="13232" y="236"/>
                  </a:lnTo>
                  <a:lnTo>
                    <a:pt x="12424" y="102"/>
                  </a:lnTo>
                  <a:lnTo>
                    <a:pt x="11616" y="34"/>
                  </a:lnTo>
                  <a:lnTo>
                    <a:pt x="10808"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68" name="Google Shape;68;p4"/>
            <p:cNvSpPr/>
            <p:nvPr/>
          </p:nvSpPr>
          <p:spPr>
            <a:xfrm>
              <a:off x="6964675" y="2496400"/>
              <a:ext cx="14350" cy="8450"/>
            </a:xfrm>
            <a:custGeom>
              <a:rect b="b" l="l" r="r" t="t"/>
              <a:pathLst>
                <a:path extrusionOk="0" h="338" w="574">
                  <a:moveTo>
                    <a:pt x="439" y="0"/>
                  </a:moveTo>
                  <a:lnTo>
                    <a:pt x="102" y="169"/>
                  </a:lnTo>
                  <a:lnTo>
                    <a:pt x="1" y="236"/>
                  </a:lnTo>
                  <a:lnTo>
                    <a:pt x="1" y="270"/>
                  </a:lnTo>
                  <a:lnTo>
                    <a:pt x="1" y="303"/>
                  </a:lnTo>
                  <a:lnTo>
                    <a:pt x="34" y="337"/>
                  </a:lnTo>
                  <a:lnTo>
                    <a:pt x="203" y="337"/>
                  </a:lnTo>
                  <a:lnTo>
                    <a:pt x="472" y="236"/>
                  </a:lnTo>
                  <a:lnTo>
                    <a:pt x="540" y="202"/>
                  </a:lnTo>
                  <a:lnTo>
                    <a:pt x="573" y="169"/>
                  </a:lnTo>
                  <a:lnTo>
                    <a:pt x="573" y="101"/>
                  </a:lnTo>
                  <a:lnTo>
                    <a:pt x="506" y="34"/>
                  </a:lnTo>
                  <a:lnTo>
                    <a:pt x="472"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69" name="Google Shape;69;p4"/>
            <p:cNvSpPr/>
            <p:nvPr/>
          </p:nvSpPr>
          <p:spPr>
            <a:xfrm>
              <a:off x="7014350" y="2516600"/>
              <a:ext cx="60625" cy="54725"/>
            </a:xfrm>
            <a:custGeom>
              <a:rect b="b" l="l" r="r" t="t"/>
              <a:pathLst>
                <a:path extrusionOk="0" h="2189" w="2425">
                  <a:moveTo>
                    <a:pt x="1886" y="270"/>
                  </a:moveTo>
                  <a:lnTo>
                    <a:pt x="2020" y="808"/>
                  </a:lnTo>
                  <a:lnTo>
                    <a:pt x="2088" y="1078"/>
                  </a:lnTo>
                  <a:lnTo>
                    <a:pt x="2155" y="1381"/>
                  </a:lnTo>
                  <a:lnTo>
                    <a:pt x="2155" y="1516"/>
                  </a:lnTo>
                  <a:lnTo>
                    <a:pt x="2121" y="1650"/>
                  </a:lnTo>
                  <a:lnTo>
                    <a:pt x="2054" y="1751"/>
                  </a:lnTo>
                  <a:lnTo>
                    <a:pt x="1886" y="1819"/>
                  </a:lnTo>
                  <a:lnTo>
                    <a:pt x="1313" y="1819"/>
                  </a:lnTo>
                  <a:lnTo>
                    <a:pt x="1044" y="1852"/>
                  </a:lnTo>
                  <a:lnTo>
                    <a:pt x="741" y="1920"/>
                  </a:lnTo>
                  <a:lnTo>
                    <a:pt x="640" y="1381"/>
                  </a:lnTo>
                  <a:lnTo>
                    <a:pt x="539" y="1044"/>
                  </a:lnTo>
                  <a:lnTo>
                    <a:pt x="472" y="674"/>
                  </a:lnTo>
                  <a:lnTo>
                    <a:pt x="472" y="640"/>
                  </a:lnTo>
                  <a:lnTo>
                    <a:pt x="842" y="539"/>
                  </a:lnTo>
                  <a:lnTo>
                    <a:pt x="1179" y="472"/>
                  </a:lnTo>
                  <a:lnTo>
                    <a:pt x="1549" y="371"/>
                  </a:lnTo>
                  <a:lnTo>
                    <a:pt x="1886" y="270"/>
                  </a:lnTo>
                  <a:close/>
                  <a:moveTo>
                    <a:pt x="1953" y="0"/>
                  </a:moveTo>
                  <a:lnTo>
                    <a:pt x="1886" y="34"/>
                  </a:lnTo>
                  <a:lnTo>
                    <a:pt x="1650" y="135"/>
                  </a:lnTo>
                  <a:lnTo>
                    <a:pt x="1414" y="169"/>
                  </a:lnTo>
                  <a:lnTo>
                    <a:pt x="909" y="236"/>
                  </a:lnTo>
                  <a:lnTo>
                    <a:pt x="674" y="303"/>
                  </a:lnTo>
                  <a:lnTo>
                    <a:pt x="472" y="337"/>
                  </a:lnTo>
                  <a:lnTo>
                    <a:pt x="34" y="539"/>
                  </a:lnTo>
                  <a:lnTo>
                    <a:pt x="0" y="573"/>
                  </a:lnTo>
                  <a:lnTo>
                    <a:pt x="0" y="606"/>
                  </a:lnTo>
                  <a:lnTo>
                    <a:pt x="0" y="674"/>
                  </a:lnTo>
                  <a:lnTo>
                    <a:pt x="68" y="741"/>
                  </a:lnTo>
                  <a:lnTo>
                    <a:pt x="169" y="741"/>
                  </a:lnTo>
                  <a:lnTo>
                    <a:pt x="270" y="707"/>
                  </a:lnTo>
                  <a:lnTo>
                    <a:pt x="303" y="909"/>
                  </a:lnTo>
                  <a:lnTo>
                    <a:pt x="337" y="1111"/>
                  </a:lnTo>
                  <a:lnTo>
                    <a:pt x="539" y="2088"/>
                  </a:lnTo>
                  <a:lnTo>
                    <a:pt x="606" y="2189"/>
                  </a:lnTo>
                  <a:lnTo>
                    <a:pt x="707" y="2189"/>
                  </a:lnTo>
                  <a:lnTo>
                    <a:pt x="876" y="2122"/>
                  </a:lnTo>
                  <a:lnTo>
                    <a:pt x="1111" y="2088"/>
                  </a:lnTo>
                  <a:lnTo>
                    <a:pt x="1549" y="2088"/>
                  </a:lnTo>
                  <a:lnTo>
                    <a:pt x="1751" y="2054"/>
                  </a:lnTo>
                  <a:lnTo>
                    <a:pt x="1953" y="2021"/>
                  </a:lnTo>
                  <a:lnTo>
                    <a:pt x="2155" y="1953"/>
                  </a:lnTo>
                  <a:lnTo>
                    <a:pt x="2323" y="1852"/>
                  </a:lnTo>
                  <a:lnTo>
                    <a:pt x="2391" y="1785"/>
                  </a:lnTo>
                  <a:lnTo>
                    <a:pt x="2424" y="1684"/>
                  </a:lnTo>
                  <a:lnTo>
                    <a:pt x="2391" y="1448"/>
                  </a:lnTo>
                  <a:lnTo>
                    <a:pt x="2054" y="68"/>
                  </a:lnTo>
                  <a:lnTo>
                    <a:pt x="2020" y="34"/>
                  </a:lnTo>
                  <a:lnTo>
                    <a:pt x="1987"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70" name="Google Shape;70;p4"/>
            <p:cNvSpPr/>
            <p:nvPr/>
          </p:nvSpPr>
          <p:spPr>
            <a:xfrm>
              <a:off x="6044700" y="589950"/>
              <a:ext cx="8450" cy="13475"/>
            </a:xfrm>
            <a:custGeom>
              <a:rect b="b" l="l" r="r" t="t"/>
              <a:pathLst>
                <a:path extrusionOk="0" h="539" w="338">
                  <a:moveTo>
                    <a:pt x="236" y="0"/>
                  </a:moveTo>
                  <a:lnTo>
                    <a:pt x="203" y="34"/>
                  </a:lnTo>
                  <a:lnTo>
                    <a:pt x="68" y="202"/>
                  </a:lnTo>
                  <a:lnTo>
                    <a:pt x="34" y="303"/>
                  </a:lnTo>
                  <a:lnTo>
                    <a:pt x="1" y="438"/>
                  </a:lnTo>
                  <a:lnTo>
                    <a:pt x="34" y="505"/>
                  </a:lnTo>
                  <a:lnTo>
                    <a:pt x="135" y="539"/>
                  </a:lnTo>
                  <a:lnTo>
                    <a:pt x="203" y="505"/>
                  </a:lnTo>
                  <a:lnTo>
                    <a:pt x="236" y="438"/>
                  </a:lnTo>
                  <a:lnTo>
                    <a:pt x="270" y="270"/>
                  </a:lnTo>
                  <a:lnTo>
                    <a:pt x="337" y="101"/>
                  </a:lnTo>
                  <a:lnTo>
                    <a:pt x="337" y="34"/>
                  </a:lnTo>
                  <a:lnTo>
                    <a:pt x="304"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71" name="Google Shape;71;p4"/>
            <p:cNvSpPr/>
            <p:nvPr/>
          </p:nvSpPr>
          <p:spPr>
            <a:xfrm>
              <a:off x="6754250" y="2521650"/>
              <a:ext cx="64850" cy="53900"/>
            </a:xfrm>
            <a:custGeom>
              <a:rect b="b" l="l" r="r" t="t"/>
              <a:pathLst>
                <a:path extrusionOk="0" h="2156" w="2594">
                  <a:moveTo>
                    <a:pt x="1819" y="303"/>
                  </a:moveTo>
                  <a:lnTo>
                    <a:pt x="1954" y="404"/>
                  </a:lnTo>
                  <a:lnTo>
                    <a:pt x="2088" y="505"/>
                  </a:lnTo>
                  <a:lnTo>
                    <a:pt x="2156" y="674"/>
                  </a:lnTo>
                  <a:lnTo>
                    <a:pt x="2223" y="876"/>
                  </a:lnTo>
                  <a:lnTo>
                    <a:pt x="2257" y="1111"/>
                  </a:lnTo>
                  <a:lnTo>
                    <a:pt x="2324" y="1516"/>
                  </a:lnTo>
                  <a:lnTo>
                    <a:pt x="1954" y="1650"/>
                  </a:lnTo>
                  <a:lnTo>
                    <a:pt x="1550" y="1751"/>
                  </a:lnTo>
                  <a:lnTo>
                    <a:pt x="1179" y="1819"/>
                  </a:lnTo>
                  <a:lnTo>
                    <a:pt x="775" y="1886"/>
                  </a:lnTo>
                  <a:lnTo>
                    <a:pt x="573" y="1314"/>
                  </a:lnTo>
                  <a:lnTo>
                    <a:pt x="438" y="741"/>
                  </a:lnTo>
                  <a:lnTo>
                    <a:pt x="1011" y="505"/>
                  </a:lnTo>
                  <a:lnTo>
                    <a:pt x="1314" y="404"/>
                  </a:lnTo>
                  <a:lnTo>
                    <a:pt x="1617" y="337"/>
                  </a:lnTo>
                  <a:lnTo>
                    <a:pt x="1718" y="303"/>
                  </a:lnTo>
                  <a:close/>
                  <a:moveTo>
                    <a:pt x="1785" y="0"/>
                  </a:moveTo>
                  <a:lnTo>
                    <a:pt x="1550" y="68"/>
                  </a:lnTo>
                  <a:lnTo>
                    <a:pt x="1112" y="169"/>
                  </a:lnTo>
                  <a:lnTo>
                    <a:pt x="708" y="303"/>
                  </a:lnTo>
                  <a:lnTo>
                    <a:pt x="337" y="472"/>
                  </a:lnTo>
                  <a:lnTo>
                    <a:pt x="236" y="472"/>
                  </a:lnTo>
                  <a:lnTo>
                    <a:pt x="203" y="505"/>
                  </a:lnTo>
                  <a:lnTo>
                    <a:pt x="169" y="539"/>
                  </a:lnTo>
                  <a:lnTo>
                    <a:pt x="169" y="573"/>
                  </a:lnTo>
                  <a:lnTo>
                    <a:pt x="68" y="640"/>
                  </a:lnTo>
                  <a:lnTo>
                    <a:pt x="34" y="674"/>
                  </a:lnTo>
                  <a:lnTo>
                    <a:pt x="1" y="707"/>
                  </a:lnTo>
                  <a:lnTo>
                    <a:pt x="34" y="808"/>
                  </a:lnTo>
                  <a:lnTo>
                    <a:pt x="102" y="876"/>
                  </a:lnTo>
                  <a:lnTo>
                    <a:pt x="203" y="876"/>
                  </a:lnTo>
                  <a:lnTo>
                    <a:pt x="203" y="842"/>
                  </a:lnTo>
                  <a:lnTo>
                    <a:pt x="270" y="1179"/>
                  </a:lnTo>
                  <a:lnTo>
                    <a:pt x="337" y="1482"/>
                  </a:lnTo>
                  <a:lnTo>
                    <a:pt x="539" y="2054"/>
                  </a:lnTo>
                  <a:lnTo>
                    <a:pt x="607" y="2122"/>
                  </a:lnTo>
                  <a:lnTo>
                    <a:pt x="674" y="2155"/>
                  </a:lnTo>
                  <a:lnTo>
                    <a:pt x="1146" y="2122"/>
                  </a:lnTo>
                  <a:lnTo>
                    <a:pt x="1617" y="2021"/>
                  </a:lnTo>
                  <a:lnTo>
                    <a:pt x="2055" y="1886"/>
                  </a:lnTo>
                  <a:lnTo>
                    <a:pt x="2492" y="1718"/>
                  </a:lnTo>
                  <a:lnTo>
                    <a:pt x="2593" y="1650"/>
                  </a:lnTo>
                  <a:lnTo>
                    <a:pt x="2593" y="1549"/>
                  </a:lnTo>
                  <a:lnTo>
                    <a:pt x="2358" y="438"/>
                  </a:lnTo>
                  <a:lnTo>
                    <a:pt x="2324" y="303"/>
                  </a:lnTo>
                  <a:lnTo>
                    <a:pt x="2257" y="169"/>
                  </a:lnTo>
                  <a:lnTo>
                    <a:pt x="2156" y="101"/>
                  </a:lnTo>
                  <a:lnTo>
                    <a:pt x="2021" y="34"/>
                  </a:lnTo>
                  <a:lnTo>
                    <a:pt x="1785"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72" name="Google Shape;72;p4"/>
            <p:cNvSpPr/>
            <p:nvPr/>
          </p:nvSpPr>
          <p:spPr>
            <a:xfrm>
              <a:off x="6746675" y="2465250"/>
              <a:ext cx="58100" cy="58100"/>
            </a:xfrm>
            <a:custGeom>
              <a:rect b="b" l="l" r="r" t="t"/>
              <a:pathLst>
                <a:path extrusionOk="0" h="2324" w="2324">
                  <a:moveTo>
                    <a:pt x="1853" y="236"/>
                  </a:moveTo>
                  <a:lnTo>
                    <a:pt x="2088" y="1617"/>
                  </a:lnTo>
                  <a:lnTo>
                    <a:pt x="1449" y="1819"/>
                  </a:lnTo>
                  <a:lnTo>
                    <a:pt x="1045" y="1987"/>
                  </a:lnTo>
                  <a:lnTo>
                    <a:pt x="809" y="2054"/>
                  </a:lnTo>
                  <a:lnTo>
                    <a:pt x="607" y="2088"/>
                  </a:lnTo>
                  <a:lnTo>
                    <a:pt x="405" y="1482"/>
                  </a:lnTo>
                  <a:lnTo>
                    <a:pt x="203" y="842"/>
                  </a:lnTo>
                  <a:lnTo>
                    <a:pt x="640" y="708"/>
                  </a:lnTo>
                  <a:lnTo>
                    <a:pt x="1045" y="573"/>
                  </a:lnTo>
                  <a:lnTo>
                    <a:pt x="1853" y="236"/>
                  </a:lnTo>
                  <a:close/>
                  <a:moveTo>
                    <a:pt x="1886" y="1"/>
                  </a:moveTo>
                  <a:lnTo>
                    <a:pt x="1011" y="304"/>
                  </a:lnTo>
                  <a:lnTo>
                    <a:pt x="573" y="472"/>
                  </a:lnTo>
                  <a:lnTo>
                    <a:pt x="135" y="640"/>
                  </a:lnTo>
                  <a:lnTo>
                    <a:pt x="102" y="607"/>
                  </a:lnTo>
                  <a:lnTo>
                    <a:pt x="34" y="607"/>
                  </a:lnTo>
                  <a:lnTo>
                    <a:pt x="1" y="674"/>
                  </a:lnTo>
                  <a:lnTo>
                    <a:pt x="1" y="741"/>
                  </a:lnTo>
                  <a:lnTo>
                    <a:pt x="68" y="1112"/>
                  </a:lnTo>
                  <a:lnTo>
                    <a:pt x="169" y="1482"/>
                  </a:lnTo>
                  <a:lnTo>
                    <a:pt x="405" y="2256"/>
                  </a:lnTo>
                  <a:lnTo>
                    <a:pt x="438" y="2324"/>
                  </a:lnTo>
                  <a:lnTo>
                    <a:pt x="708" y="2324"/>
                  </a:lnTo>
                  <a:lnTo>
                    <a:pt x="876" y="2290"/>
                  </a:lnTo>
                  <a:lnTo>
                    <a:pt x="1213" y="2155"/>
                  </a:lnTo>
                  <a:lnTo>
                    <a:pt x="2257" y="1819"/>
                  </a:lnTo>
                  <a:lnTo>
                    <a:pt x="2290" y="1819"/>
                  </a:lnTo>
                  <a:lnTo>
                    <a:pt x="2324" y="1785"/>
                  </a:lnTo>
                  <a:lnTo>
                    <a:pt x="2324" y="1684"/>
                  </a:lnTo>
                  <a:lnTo>
                    <a:pt x="2021" y="68"/>
                  </a:lnTo>
                  <a:lnTo>
                    <a:pt x="1954" y="34"/>
                  </a:lnTo>
                  <a:lnTo>
                    <a:pt x="1886"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73" name="Google Shape;73;p4"/>
            <p:cNvSpPr/>
            <p:nvPr/>
          </p:nvSpPr>
          <p:spPr>
            <a:xfrm>
              <a:off x="6794650" y="2591500"/>
              <a:ext cx="11825" cy="24450"/>
            </a:xfrm>
            <a:custGeom>
              <a:rect b="b" l="l" r="r" t="t"/>
              <a:pathLst>
                <a:path extrusionOk="0" h="978" w="473">
                  <a:moveTo>
                    <a:pt x="35" y="1"/>
                  </a:moveTo>
                  <a:lnTo>
                    <a:pt x="1" y="68"/>
                  </a:lnTo>
                  <a:lnTo>
                    <a:pt x="35" y="169"/>
                  </a:lnTo>
                  <a:lnTo>
                    <a:pt x="68" y="270"/>
                  </a:lnTo>
                  <a:lnTo>
                    <a:pt x="136" y="506"/>
                  </a:lnTo>
                  <a:lnTo>
                    <a:pt x="203" y="742"/>
                  </a:lnTo>
                  <a:lnTo>
                    <a:pt x="237" y="843"/>
                  </a:lnTo>
                  <a:lnTo>
                    <a:pt x="304" y="944"/>
                  </a:lnTo>
                  <a:lnTo>
                    <a:pt x="338" y="977"/>
                  </a:lnTo>
                  <a:lnTo>
                    <a:pt x="405" y="977"/>
                  </a:lnTo>
                  <a:lnTo>
                    <a:pt x="439" y="944"/>
                  </a:lnTo>
                  <a:lnTo>
                    <a:pt x="472" y="876"/>
                  </a:lnTo>
                  <a:lnTo>
                    <a:pt x="439" y="775"/>
                  </a:lnTo>
                  <a:lnTo>
                    <a:pt x="405" y="674"/>
                  </a:lnTo>
                  <a:lnTo>
                    <a:pt x="338" y="439"/>
                  </a:lnTo>
                  <a:lnTo>
                    <a:pt x="237" y="203"/>
                  </a:lnTo>
                  <a:lnTo>
                    <a:pt x="203" y="102"/>
                  </a:lnTo>
                  <a:lnTo>
                    <a:pt x="136"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74" name="Google Shape;74;p4"/>
            <p:cNvSpPr/>
            <p:nvPr/>
          </p:nvSpPr>
          <p:spPr>
            <a:xfrm>
              <a:off x="6770250" y="2573825"/>
              <a:ext cx="62300" cy="58100"/>
            </a:xfrm>
            <a:custGeom>
              <a:rect b="b" l="l" r="r" t="t"/>
              <a:pathLst>
                <a:path extrusionOk="0" h="2324" w="2492">
                  <a:moveTo>
                    <a:pt x="1886" y="237"/>
                  </a:moveTo>
                  <a:lnTo>
                    <a:pt x="2122" y="1078"/>
                  </a:lnTo>
                  <a:lnTo>
                    <a:pt x="2223" y="1415"/>
                  </a:lnTo>
                  <a:lnTo>
                    <a:pt x="2256" y="1583"/>
                  </a:lnTo>
                  <a:lnTo>
                    <a:pt x="2223" y="1684"/>
                  </a:lnTo>
                  <a:lnTo>
                    <a:pt x="2189" y="1752"/>
                  </a:lnTo>
                  <a:lnTo>
                    <a:pt x="2088" y="1819"/>
                  </a:lnTo>
                  <a:lnTo>
                    <a:pt x="1920" y="1886"/>
                  </a:lnTo>
                  <a:lnTo>
                    <a:pt x="1583" y="1954"/>
                  </a:lnTo>
                  <a:lnTo>
                    <a:pt x="1280" y="2021"/>
                  </a:lnTo>
                  <a:lnTo>
                    <a:pt x="943" y="2055"/>
                  </a:lnTo>
                  <a:lnTo>
                    <a:pt x="775" y="2055"/>
                  </a:lnTo>
                  <a:lnTo>
                    <a:pt x="674" y="2021"/>
                  </a:lnTo>
                  <a:lnTo>
                    <a:pt x="573" y="1954"/>
                  </a:lnTo>
                  <a:lnTo>
                    <a:pt x="506" y="1785"/>
                  </a:lnTo>
                  <a:lnTo>
                    <a:pt x="438" y="1247"/>
                  </a:lnTo>
                  <a:lnTo>
                    <a:pt x="371" y="944"/>
                  </a:lnTo>
                  <a:lnTo>
                    <a:pt x="270" y="674"/>
                  </a:lnTo>
                  <a:lnTo>
                    <a:pt x="472" y="674"/>
                  </a:lnTo>
                  <a:lnTo>
                    <a:pt x="674" y="641"/>
                  </a:lnTo>
                  <a:lnTo>
                    <a:pt x="1078" y="506"/>
                  </a:lnTo>
                  <a:lnTo>
                    <a:pt x="1886" y="237"/>
                  </a:lnTo>
                  <a:close/>
                  <a:moveTo>
                    <a:pt x="1920" y="1"/>
                  </a:moveTo>
                  <a:lnTo>
                    <a:pt x="977" y="270"/>
                  </a:lnTo>
                  <a:lnTo>
                    <a:pt x="506" y="405"/>
                  </a:lnTo>
                  <a:lnTo>
                    <a:pt x="34" y="506"/>
                  </a:lnTo>
                  <a:lnTo>
                    <a:pt x="1" y="540"/>
                  </a:lnTo>
                  <a:lnTo>
                    <a:pt x="1" y="573"/>
                  </a:lnTo>
                  <a:lnTo>
                    <a:pt x="1" y="641"/>
                  </a:lnTo>
                  <a:lnTo>
                    <a:pt x="34" y="641"/>
                  </a:lnTo>
                  <a:lnTo>
                    <a:pt x="102" y="674"/>
                  </a:lnTo>
                  <a:lnTo>
                    <a:pt x="68" y="708"/>
                  </a:lnTo>
                  <a:lnTo>
                    <a:pt x="68" y="742"/>
                  </a:lnTo>
                  <a:lnTo>
                    <a:pt x="169" y="1112"/>
                  </a:lnTo>
                  <a:lnTo>
                    <a:pt x="203" y="1516"/>
                  </a:lnTo>
                  <a:lnTo>
                    <a:pt x="270" y="1920"/>
                  </a:lnTo>
                  <a:lnTo>
                    <a:pt x="304" y="2122"/>
                  </a:lnTo>
                  <a:lnTo>
                    <a:pt x="405" y="2290"/>
                  </a:lnTo>
                  <a:lnTo>
                    <a:pt x="438" y="2324"/>
                  </a:lnTo>
                  <a:lnTo>
                    <a:pt x="775" y="2324"/>
                  </a:lnTo>
                  <a:lnTo>
                    <a:pt x="1078" y="2290"/>
                  </a:lnTo>
                  <a:lnTo>
                    <a:pt x="1650" y="2156"/>
                  </a:lnTo>
                  <a:lnTo>
                    <a:pt x="2021" y="2088"/>
                  </a:lnTo>
                  <a:lnTo>
                    <a:pt x="2189" y="2021"/>
                  </a:lnTo>
                  <a:lnTo>
                    <a:pt x="2357" y="1920"/>
                  </a:lnTo>
                  <a:lnTo>
                    <a:pt x="2425" y="1853"/>
                  </a:lnTo>
                  <a:lnTo>
                    <a:pt x="2458" y="1785"/>
                  </a:lnTo>
                  <a:lnTo>
                    <a:pt x="2492" y="1651"/>
                  </a:lnTo>
                  <a:lnTo>
                    <a:pt x="2458" y="1482"/>
                  </a:lnTo>
                  <a:lnTo>
                    <a:pt x="2458" y="1348"/>
                  </a:lnTo>
                  <a:lnTo>
                    <a:pt x="2256" y="708"/>
                  </a:lnTo>
                  <a:lnTo>
                    <a:pt x="2054" y="68"/>
                  </a:lnTo>
                  <a:lnTo>
                    <a:pt x="2021"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75" name="Google Shape;75;p4"/>
            <p:cNvSpPr/>
            <p:nvPr/>
          </p:nvSpPr>
          <p:spPr>
            <a:xfrm>
              <a:off x="6988250" y="2412225"/>
              <a:ext cx="64825" cy="58100"/>
            </a:xfrm>
            <a:custGeom>
              <a:rect b="b" l="l" r="r" t="t"/>
              <a:pathLst>
                <a:path extrusionOk="0" h="2324" w="2593">
                  <a:moveTo>
                    <a:pt x="1953" y="169"/>
                  </a:moveTo>
                  <a:lnTo>
                    <a:pt x="2021" y="506"/>
                  </a:lnTo>
                  <a:lnTo>
                    <a:pt x="2088" y="809"/>
                  </a:lnTo>
                  <a:lnTo>
                    <a:pt x="2189" y="1145"/>
                  </a:lnTo>
                  <a:lnTo>
                    <a:pt x="2357" y="1448"/>
                  </a:lnTo>
                  <a:lnTo>
                    <a:pt x="2290" y="1482"/>
                  </a:lnTo>
                  <a:lnTo>
                    <a:pt x="2155" y="1549"/>
                  </a:lnTo>
                  <a:lnTo>
                    <a:pt x="1684" y="1718"/>
                  </a:lnTo>
                  <a:lnTo>
                    <a:pt x="674" y="2054"/>
                  </a:lnTo>
                  <a:lnTo>
                    <a:pt x="539" y="1347"/>
                  </a:lnTo>
                  <a:lnTo>
                    <a:pt x="438" y="1011"/>
                  </a:lnTo>
                  <a:lnTo>
                    <a:pt x="304" y="674"/>
                  </a:lnTo>
                  <a:lnTo>
                    <a:pt x="1953" y="169"/>
                  </a:lnTo>
                  <a:close/>
                  <a:moveTo>
                    <a:pt x="2021" y="1"/>
                  </a:moveTo>
                  <a:lnTo>
                    <a:pt x="236" y="506"/>
                  </a:lnTo>
                  <a:lnTo>
                    <a:pt x="169" y="506"/>
                  </a:lnTo>
                  <a:lnTo>
                    <a:pt x="169" y="539"/>
                  </a:lnTo>
                  <a:lnTo>
                    <a:pt x="68" y="539"/>
                  </a:lnTo>
                  <a:lnTo>
                    <a:pt x="1" y="607"/>
                  </a:lnTo>
                  <a:lnTo>
                    <a:pt x="1" y="674"/>
                  </a:lnTo>
                  <a:lnTo>
                    <a:pt x="34" y="708"/>
                  </a:lnTo>
                  <a:lnTo>
                    <a:pt x="102" y="741"/>
                  </a:lnTo>
                  <a:lnTo>
                    <a:pt x="135" y="708"/>
                  </a:lnTo>
                  <a:lnTo>
                    <a:pt x="169" y="1112"/>
                  </a:lnTo>
                  <a:lnTo>
                    <a:pt x="270" y="1482"/>
                  </a:lnTo>
                  <a:lnTo>
                    <a:pt x="438" y="2223"/>
                  </a:lnTo>
                  <a:lnTo>
                    <a:pt x="472" y="2290"/>
                  </a:lnTo>
                  <a:lnTo>
                    <a:pt x="506" y="2324"/>
                  </a:lnTo>
                  <a:lnTo>
                    <a:pt x="607" y="2324"/>
                  </a:lnTo>
                  <a:lnTo>
                    <a:pt x="1650" y="1987"/>
                  </a:lnTo>
                  <a:lnTo>
                    <a:pt x="2122" y="1886"/>
                  </a:lnTo>
                  <a:lnTo>
                    <a:pt x="2357" y="1785"/>
                  </a:lnTo>
                  <a:lnTo>
                    <a:pt x="2458" y="1751"/>
                  </a:lnTo>
                  <a:lnTo>
                    <a:pt x="2526" y="1684"/>
                  </a:lnTo>
                  <a:lnTo>
                    <a:pt x="2593" y="1549"/>
                  </a:lnTo>
                  <a:lnTo>
                    <a:pt x="2593" y="1482"/>
                  </a:lnTo>
                  <a:lnTo>
                    <a:pt x="2593" y="1381"/>
                  </a:lnTo>
                  <a:lnTo>
                    <a:pt x="2290" y="741"/>
                  </a:lnTo>
                  <a:lnTo>
                    <a:pt x="2189" y="405"/>
                  </a:lnTo>
                  <a:lnTo>
                    <a:pt x="2122" y="68"/>
                  </a:lnTo>
                  <a:lnTo>
                    <a:pt x="2088"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76" name="Google Shape;76;p4"/>
            <p:cNvSpPr/>
            <p:nvPr/>
          </p:nvSpPr>
          <p:spPr>
            <a:xfrm>
              <a:off x="6893150" y="2546050"/>
              <a:ext cx="56400" cy="56425"/>
            </a:xfrm>
            <a:custGeom>
              <a:rect b="b" l="l" r="r" t="t"/>
              <a:pathLst>
                <a:path extrusionOk="0" h="2257" w="2256">
                  <a:moveTo>
                    <a:pt x="1751" y="236"/>
                  </a:moveTo>
                  <a:lnTo>
                    <a:pt x="2020" y="1583"/>
                  </a:lnTo>
                  <a:lnTo>
                    <a:pt x="1313" y="1785"/>
                  </a:lnTo>
                  <a:lnTo>
                    <a:pt x="606" y="1987"/>
                  </a:lnTo>
                  <a:lnTo>
                    <a:pt x="303" y="1011"/>
                  </a:lnTo>
                  <a:lnTo>
                    <a:pt x="236" y="775"/>
                  </a:lnTo>
                  <a:lnTo>
                    <a:pt x="236" y="607"/>
                  </a:lnTo>
                  <a:lnTo>
                    <a:pt x="269" y="573"/>
                  </a:lnTo>
                  <a:lnTo>
                    <a:pt x="337" y="540"/>
                  </a:lnTo>
                  <a:lnTo>
                    <a:pt x="572" y="472"/>
                  </a:lnTo>
                  <a:lnTo>
                    <a:pt x="842" y="472"/>
                  </a:lnTo>
                  <a:lnTo>
                    <a:pt x="1313" y="371"/>
                  </a:lnTo>
                  <a:lnTo>
                    <a:pt x="1751" y="236"/>
                  </a:lnTo>
                  <a:close/>
                  <a:moveTo>
                    <a:pt x="1784" y="1"/>
                  </a:moveTo>
                  <a:lnTo>
                    <a:pt x="1212" y="135"/>
                  </a:lnTo>
                  <a:lnTo>
                    <a:pt x="640" y="270"/>
                  </a:lnTo>
                  <a:lnTo>
                    <a:pt x="337" y="304"/>
                  </a:lnTo>
                  <a:lnTo>
                    <a:pt x="168" y="338"/>
                  </a:lnTo>
                  <a:lnTo>
                    <a:pt x="101" y="371"/>
                  </a:lnTo>
                  <a:lnTo>
                    <a:pt x="34" y="439"/>
                  </a:lnTo>
                  <a:lnTo>
                    <a:pt x="0" y="607"/>
                  </a:lnTo>
                  <a:lnTo>
                    <a:pt x="0" y="775"/>
                  </a:lnTo>
                  <a:lnTo>
                    <a:pt x="101" y="1078"/>
                  </a:lnTo>
                  <a:lnTo>
                    <a:pt x="303" y="1651"/>
                  </a:lnTo>
                  <a:lnTo>
                    <a:pt x="370" y="1819"/>
                  </a:lnTo>
                  <a:lnTo>
                    <a:pt x="505" y="2021"/>
                  </a:lnTo>
                  <a:lnTo>
                    <a:pt x="471" y="2055"/>
                  </a:lnTo>
                  <a:lnTo>
                    <a:pt x="438" y="2088"/>
                  </a:lnTo>
                  <a:lnTo>
                    <a:pt x="438" y="2189"/>
                  </a:lnTo>
                  <a:lnTo>
                    <a:pt x="505" y="2257"/>
                  </a:lnTo>
                  <a:lnTo>
                    <a:pt x="606" y="2257"/>
                  </a:lnTo>
                  <a:lnTo>
                    <a:pt x="1380" y="2021"/>
                  </a:lnTo>
                  <a:lnTo>
                    <a:pt x="2188" y="1752"/>
                  </a:lnTo>
                  <a:lnTo>
                    <a:pt x="2256" y="1718"/>
                  </a:lnTo>
                  <a:lnTo>
                    <a:pt x="2256" y="1617"/>
                  </a:lnTo>
                  <a:lnTo>
                    <a:pt x="2121" y="843"/>
                  </a:lnTo>
                  <a:lnTo>
                    <a:pt x="1953" y="68"/>
                  </a:lnTo>
                  <a:lnTo>
                    <a:pt x="1885"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77" name="Google Shape;77;p4"/>
            <p:cNvSpPr/>
            <p:nvPr/>
          </p:nvSpPr>
          <p:spPr>
            <a:xfrm>
              <a:off x="6779500" y="2537650"/>
              <a:ext cx="16875" cy="23575"/>
            </a:xfrm>
            <a:custGeom>
              <a:rect b="b" l="l" r="r" t="t"/>
              <a:pathLst>
                <a:path extrusionOk="0" h="943" w="675">
                  <a:moveTo>
                    <a:pt x="270" y="0"/>
                  </a:moveTo>
                  <a:lnTo>
                    <a:pt x="203" y="34"/>
                  </a:lnTo>
                  <a:lnTo>
                    <a:pt x="169" y="67"/>
                  </a:lnTo>
                  <a:lnTo>
                    <a:pt x="136" y="202"/>
                  </a:lnTo>
                  <a:lnTo>
                    <a:pt x="1" y="640"/>
                  </a:lnTo>
                  <a:lnTo>
                    <a:pt x="1" y="674"/>
                  </a:lnTo>
                  <a:lnTo>
                    <a:pt x="35" y="707"/>
                  </a:lnTo>
                  <a:lnTo>
                    <a:pt x="68" y="741"/>
                  </a:lnTo>
                  <a:lnTo>
                    <a:pt x="136" y="741"/>
                  </a:lnTo>
                  <a:lnTo>
                    <a:pt x="506" y="606"/>
                  </a:lnTo>
                  <a:lnTo>
                    <a:pt x="506" y="775"/>
                  </a:lnTo>
                  <a:lnTo>
                    <a:pt x="506" y="876"/>
                  </a:lnTo>
                  <a:lnTo>
                    <a:pt x="573" y="909"/>
                  </a:lnTo>
                  <a:lnTo>
                    <a:pt x="573" y="943"/>
                  </a:lnTo>
                  <a:lnTo>
                    <a:pt x="607" y="909"/>
                  </a:lnTo>
                  <a:lnTo>
                    <a:pt x="641" y="876"/>
                  </a:lnTo>
                  <a:lnTo>
                    <a:pt x="674" y="808"/>
                  </a:lnTo>
                  <a:lnTo>
                    <a:pt x="674" y="640"/>
                  </a:lnTo>
                  <a:lnTo>
                    <a:pt x="641" y="438"/>
                  </a:lnTo>
                  <a:lnTo>
                    <a:pt x="573" y="236"/>
                  </a:lnTo>
                  <a:lnTo>
                    <a:pt x="540" y="404"/>
                  </a:lnTo>
                  <a:lnTo>
                    <a:pt x="472" y="404"/>
                  </a:lnTo>
                  <a:lnTo>
                    <a:pt x="237" y="505"/>
                  </a:lnTo>
                  <a:lnTo>
                    <a:pt x="270" y="370"/>
                  </a:lnTo>
                  <a:lnTo>
                    <a:pt x="270" y="236"/>
                  </a:lnTo>
                  <a:lnTo>
                    <a:pt x="304" y="168"/>
                  </a:lnTo>
                  <a:lnTo>
                    <a:pt x="304" y="135"/>
                  </a:lnTo>
                  <a:lnTo>
                    <a:pt x="338" y="101"/>
                  </a:lnTo>
                  <a:lnTo>
                    <a:pt x="338" y="67"/>
                  </a:lnTo>
                  <a:lnTo>
                    <a:pt x="304" y="34"/>
                  </a:lnTo>
                  <a:lnTo>
                    <a:pt x="304"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78" name="Google Shape;78;p4"/>
            <p:cNvSpPr/>
            <p:nvPr/>
          </p:nvSpPr>
          <p:spPr>
            <a:xfrm>
              <a:off x="6819075" y="2507350"/>
              <a:ext cx="59775" cy="53875"/>
            </a:xfrm>
            <a:custGeom>
              <a:rect b="b" l="l" r="r" t="t"/>
              <a:pathLst>
                <a:path extrusionOk="0" h="2155" w="2391">
                  <a:moveTo>
                    <a:pt x="1616" y="236"/>
                  </a:moveTo>
                  <a:lnTo>
                    <a:pt x="1717" y="269"/>
                  </a:lnTo>
                  <a:lnTo>
                    <a:pt x="1785" y="303"/>
                  </a:lnTo>
                  <a:lnTo>
                    <a:pt x="1818" y="370"/>
                  </a:lnTo>
                  <a:lnTo>
                    <a:pt x="1886" y="572"/>
                  </a:lnTo>
                  <a:lnTo>
                    <a:pt x="1919" y="774"/>
                  </a:lnTo>
                  <a:lnTo>
                    <a:pt x="2121" y="1616"/>
                  </a:lnTo>
                  <a:lnTo>
                    <a:pt x="1381" y="1784"/>
                  </a:lnTo>
                  <a:lnTo>
                    <a:pt x="606" y="1886"/>
                  </a:lnTo>
                  <a:lnTo>
                    <a:pt x="505" y="1582"/>
                  </a:lnTo>
                  <a:lnTo>
                    <a:pt x="472" y="1279"/>
                  </a:lnTo>
                  <a:lnTo>
                    <a:pt x="371" y="673"/>
                  </a:lnTo>
                  <a:lnTo>
                    <a:pt x="674" y="572"/>
                  </a:lnTo>
                  <a:lnTo>
                    <a:pt x="943" y="471"/>
                  </a:lnTo>
                  <a:lnTo>
                    <a:pt x="1212" y="370"/>
                  </a:lnTo>
                  <a:lnTo>
                    <a:pt x="1515" y="269"/>
                  </a:lnTo>
                  <a:lnTo>
                    <a:pt x="1616" y="236"/>
                  </a:lnTo>
                  <a:close/>
                  <a:moveTo>
                    <a:pt x="1852" y="0"/>
                  </a:moveTo>
                  <a:lnTo>
                    <a:pt x="1650" y="34"/>
                  </a:lnTo>
                  <a:lnTo>
                    <a:pt x="1448" y="67"/>
                  </a:lnTo>
                  <a:lnTo>
                    <a:pt x="1078" y="202"/>
                  </a:lnTo>
                  <a:lnTo>
                    <a:pt x="741" y="337"/>
                  </a:lnTo>
                  <a:lnTo>
                    <a:pt x="337" y="471"/>
                  </a:lnTo>
                  <a:lnTo>
                    <a:pt x="337" y="438"/>
                  </a:lnTo>
                  <a:lnTo>
                    <a:pt x="303" y="370"/>
                  </a:lnTo>
                  <a:lnTo>
                    <a:pt x="270" y="370"/>
                  </a:lnTo>
                  <a:lnTo>
                    <a:pt x="202" y="404"/>
                  </a:lnTo>
                  <a:lnTo>
                    <a:pt x="169" y="438"/>
                  </a:lnTo>
                  <a:lnTo>
                    <a:pt x="169" y="505"/>
                  </a:lnTo>
                  <a:lnTo>
                    <a:pt x="68" y="539"/>
                  </a:lnTo>
                  <a:lnTo>
                    <a:pt x="34" y="539"/>
                  </a:lnTo>
                  <a:lnTo>
                    <a:pt x="0" y="572"/>
                  </a:lnTo>
                  <a:lnTo>
                    <a:pt x="0" y="640"/>
                  </a:lnTo>
                  <a:lnTo>
                    <a:pt x="68" y="707"/>
                  </a:lnTo>
                  <a:lnTo>
                    <a:pt x="101" y="741"/>
                  </a:lnTo>
                  <a:lnTo>
                    <a:pt x="169" y="741"/>
                  </a:lnTo>
                  <a:lnTo>
                    <a:pt x="202" y="1077"/>
                  </a:lnTo>
                  <a:lnTo>
                    <a:pt x="236" y="1414"/>
                  </a:lnTo>
                  <a:lnTo>
                    <a:pt x="303" y="1717"/>
                  </a:lnTo>
                  <a:lnTo>
                    <a:pt x="404" y="2054"/>
                  </a:lnTo>
                  <a:lnTo>
                    <a:pt x="438" y="2121"/>
                  </a:lnTo>
                  <a:lnTo>
                    <a:pt x="505" y="2155"/>
                  </a:lnTo>
                  <a:lnTo>
                    <a:pt x="1414" y="2020"/>
                  </a:lnTo>
                  <a:lnTo>
                    <a:pt x="2290" y="1818"/>
                  </a:lnTo>
                  <a:lnTo>
                    <a:pt x="2357" y="1751"/>
                  </a:lnTo>
                  <a:lnTo>
                    <a:pt x="2391" y="1650"/>
                  </a:lnTo>
                  <a:lnTo>
                    <a:pt x="1953" y="101"/>
                  </a:lnTo>
                  <a:lnTo>
                    <a:pt x="1919" y="34"/>
                  </a:lnTo>
                  <a:lnTo>
                    <a:pt x="1852"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79" name="Google Shape;79;p4"/>
            <p:cNvSpPr/>
            <p:nvPr/>
          </p:nvSpPr>
          <p:spPr>
            <a:xfrm>
              <a:off x="6827475" y="2467775"/>
              <a:ext cx="15175" cy="29500"/>
            </a:xfrm>
            <a:custGeom>
              <a:rect b="b" l="l" r="r" t="t"/>
              <a:pathLst>
                <a:path extrusionOk="0" h="1180" w="607">
                  <a:moveTo>
                    <a:pt x="405" y="203"/>
                  </a:moveTo>
                  <a:lnTo>
                    <a:pt x="371" y="337"/>
                  </a:lnTo>
                  <a:lnTo>
                    <a:pt x="304" y="506"/>
                  </a:lnTo>
                  <a:lnTo>
                    <a:pt x="270" y="472"/>
                  </a:lnTo>
                  <a:lnTo>
                    <a:pt x="237" y="405"/>
                  </a:lnTo>
                  <a:lnTo>
                    <a:pt x="203" y="337"/>
                  </a:lnTo>
                  <a:lnTo>
                    <a:pt x="203" y="270"/>
                  </a:lnTo>
                  <a:lnTo>
                    <a:pt x="304" y="203"/>
                  </a:lnTo>
                  <a:close/>
                  <a:moveTo>
                    <a:pt x="338" y="1"/>
                  </a:moveTo>
                  <a:lnTo>
                    <a:pt x="203" y="34"/>
                  </a:lnTo>
                  <a:lnTo>
                    <a:pt x="68" y="102"/>
                  </a:lnTo>
                  <a:lnTo>
                    <a:pt x="35" y="169"/>
                  </a:lnTo>
                  <a:lnTo>
                    <a:pt x="1" y="236"/>
                  </a:lnTo>
                  <a:lnTo>
                    <a:pt x="35" y="405"/>
                  </a:lnTo>
                  <a:lnTo>
                    <a:pt x="102" y="573"/>
                  </a:lnTo>
                  <a:lnTo>
                    <a:pt x="203" y="674"/>
                  </a:lnTo>
                  <a:lnTo>
                    <a:pt x="136" y="741"/>
                  </a:lnTo>
                  <a:lnTo>
                    <a:pt x="68" y="809"/>
                  </a:lnTo>
                  <a:lnTo>
                    <a:pt x="68" y="910"/>
                  </a:lnTo>
                  <a:lnTo>
                    <a:pt x="68" y="977"/>
                  </a:lnTo>
                  <a:lnTo>
                    <a:pt x="136" y="1078"/>
                  </a:lnTo>
                  <a:lnTo>
                    <a:pt x="203" y="1145"/>
                  </a:lnTo>
                  <a:lnTo>
                    <a:pt x="304" y="1179"/>
                  </a:lnTo>
                  <a:lnTo>
                    <a:pt x="439" y="1145"/>
                  </a:lnTo>
                  <a:lnTo>
                    <a:pt x="506" y="1044"/>
                  </a:lnTo>
                  <a:lnTo>
                    <a:pt x="540" y="943"/>
                  </a:lnTo>
                  <a:lnTo>
                    <a:pt x="540" y="809"/>
                  </a:lnTo>
                  <a:lnTo>
                    <a:pt x="472" y="674"/>
                  </a:lnTo>
                  <a:lnTo>
                    <a:pt x="405" y="573"/>
                  </a:lnTo>
                  <a:lnTo>
                    <a:pt x="506" y="506"/>
                  </a:lnTo>
                  <a:lnTo>
                    <a:pt x="573" y="371"/>
                  </a:lnTo>
                  <a:lnTo>
                    <a:pt x="607" y="236"/>
                  </a:lnTo>
                  <a:lnTo>
                    <a:pt x="607" y="102"/>
                  </a:lnTo>
                  <a:lnTo>
                    <a:pt x="573" y="34"/>
                  </a:lnTo>
                  <a:lnTo>
                    <a:pt x="506"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80" name="Google Shape;80;p4"/>
            <p:cNvSpPr/>
            <p:nvPr/>
          </p:nvSpPr>
          <p:spPr>
            <a:xfrm>
              <a:off x="6984050" y="2574675"/>
              <a:ext cx="27800" cy="22750"/>
            </a:xfrm>
            <a:custGeom>
              <a:rect b="b" l="l" r="r" t="t"/>
              <a:pathLst>
                <a:path extrusionOk="0" h="910" w="1112">
                  <a:moveTo>
                    <a:pt x="101" y="1"/>
                  </a:moveTo>
                  <a:lnTo>
                    <a:pt x="68" y="68"/>
                  </a:lnTo>
                  <a:lnTo>
                    <a:pt x="101" y="203"/>
                  </a:lnTo>
                  <a:lnTo>
                    <a:pt x="135" y="337"/>
                  </a:lnTo>
                  <a:lnTo>
                    <a:pt x="34" y="405"/>
                  </a:lnTo>
                  <a:lnTo>
                    <a:pt x="0" y="438"/>
                  </a:lnTo>
                  <a:lnTo>
                    <a:pt x="0" y="506"/>
                  </a:lnTo>
                  <a:lnTo>
                    <a:pt x="0" y="539"/>
                  </a:lnTo>
                  <a:lnTo>
                    <a:pt x="101" y="573"/>
                  </a:lnTo>
                  <a:lnTo>
                    <a:pt x="169" y="539"/>
                  </a:lnTo>
                  <a:lnTo>
                    <a:pt x="236" y="708"/>
                  </a:lnTo>
                  <a:lnTo>
                    <a:pt x="303" y="842"/>
                  </a:lnTo>
                  <a:lnTo>
                    <a:pt x="337" y="876"/>
                  </a:lnTo>
                  <a:lnTo>
                    <a:pt x="371" y="910"/>
                  </a:lnTo>
                  <a:lnTo>
                    <a:pt x="438" y="876"/>
                  </a:lnTo>
                  <a:lnTo>
                    <a:pt x="438" y="809"/>
                  </a:lnTo>
                  <a:lnTo>
                    <a:pt x="404" y="640"/>
                  </a:lnTo>
                  <a:lnTo>
                    <a:pt x="371" y="472"/>
                  </a:lnTo>
                  <a:lnTo>
                    <a:pt x="438" y="438"/>
                  </a:lnTo>
                  <a:lnTo>
                    <a:pt x="775" y="337"/>
                  </a:lnTo>
                  <a:lnTo>
                    <a:pt x="909" y="304"/>
                  </a:lnTo>
                  <a:lnTo>
                    <a:pt x="1078" y="236"/>
                  </a:lnTo>
                  <a:lnTo>
                    <a:pt x="1111" y="169"/>
                  </a:lnTo>
                  <a:lnTo>
                    <a:pt x="1111" y="135"/>
                  </a:lnTo>
                  <a:lnTo>
                    <a:pt x="1078" y="102"/>
                  </a:lnTo>
                  <a:lnTo>
                    <a:pt x="943" y="68"/>
                  </a:lnTo>
                  <a:lnTo>
                    <a:pt x="808" y="102"/>
                  </a:lnTo>
                  <a:lnTo>
                    <a:pt x="573" y="135"/>
                  </a:lnTo>
                  <a:lnTo>
                    <a:pt x="303" y="236"/>
                  </a:lnTo>
                  <a:lnTo>
                    <a:pt x="202" y="34"/>
                  </a:lnTo>
                  <a:lnTo>
                    <a:pt x="169"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81" name="Google Shape;81;p4"/>
            <p:cNvSpPr/>
            <p:nvPr/>
          </p:nvSpPr>
          <p:spPr>
            <a:xfrm>
              <a:off x="6808975" y="2453475"/>
              <a:ext cx="55575" cy="55575"/>
            </a:xfrm>
            <a:custGeom>
              <a:rect b="b" l="l" r="r" t="t"/>
              <a:pathLst>
                <a:path extrusionOk="0" h="2223" w="2223">
                  <a:moveTo>
                    <a:pt x="1650" y="236"/>
                  </a:moveTo>
                  <a:lnTo>
                    <a:pt x="1717" y="371"/>
                  </a:lnTo>
                  <a:lnTo>
                    <a:pt x="1785" y="707"/>
                  </a:lnTo>
                  <a:lnTo>
                    <a:pt x="1953" y="1482"/>
                  </a:lnTo>
                  <a:lnTo>
                    <a:pt x="1246" y="1717"/>
                  </a:lnTo>
                  <a:lnTo>
                    <a:pt x="539" y="1953"/>
                  </a:lnTo>
                  <a:lnTo>
                    <a:pt x="371" y="1381"/>
                  </a:lnTo>
                  <a:lnTo>
                    <a:pt x="270" y="943"/>
                  </a:lnTo>
                  <a:lnTo>
                    <a:pt x="236" y="808"/>
                  </a:lnTo>
                  <a:lnTo>
                    <a:pt x="236" y="741"/>
                  </a:lnTo>
                  <a:lnTo>
                    <a:pt x="943" y="438"/>
                  </a:lnTo>
                  <a:lnTo>
                    <a:pt x="1280" y="303"/>
                  </a:lnTo>
                  <a:lnTo>
                    <a:pt x="1650" y="236"/>
                  </a:lnTo>
                  <a:close/>
                  <a:moveTo>
                    <a:pt x="1751" y="0"/>
                  </a:moveTo>
                  <a:lnTo>
                    <a:pt x="1347" y="34"/>
                  </a:lnTo>
                  <a:lnTo>
                    <a:pt x="909" y="135"/>
                  </a:lnTo>
                  <a:lnTo>
                    <a:pt x="505" y="337"/>
                  </a:lnTo>
                  <a:lnTo>
                    <a:pt x="337" y="438"/>
                  </a:lnTo>
                  <a:lnTo>
                    <a:pt x="169" y="539"/>
                  </a:lnTo>
                  <a:lnTo>
                    <a:pt x="101" y="539"/>
                  </a:lnTo>
                  <a:lnTo>
                    <a:pt x="34" y="573"/>
                  </a:lnTo>
                  <a:lnTo>
                    <a:pt x="0" y="606"/>
                  </a:lnTo>
                  <a:lnTo>
                    <a:pt x="0" y="674"/>
                  </a:lnTo>
                  <a:lnTo>
                    <a:pt x="0" y="775"/>
                  </a:lnTo>
                  <a:lnTo>
                    <a:pt x="68" y="1010"/>
                  </a:lnTo>
                  <a:lnTo>
                    <a:pt x="337" y="2121"/>
                  </a:lnTo>
                  <a:lnTo>
                    <a:pt x="337" y="2189"/>
                  </a:lnTo>
                  <a:lnTo>
                    <a:pt x="371" y="2222"/>
                  </a:lnTo>
                  <a:lnTo>
                    <a:pt x="472" y="2222"/>
                  </a:lnTo>
                  <a:lnTo>
                    <a:pt x="1313" y="1953"/>
                  </a:lnTo>
                  <a:lnTo>
                    <a:pt x="2121" y="1684"/>
                  </a:lnTo>
                  <a:lnTo>
                    <a:pt x="2189" y="1650"/>
                  </a:lnTo>
                  <a:lnTo>
                    <a:pt x="2222" y="1616"/>
                  </a:lnTo>
                  <a:lnTo>
                    <a:pt x="2222" y="1549"/>
                  </a:lnTo>
                  <a:lnTo>
                    <a:pt x="2222" y="1482"/>
                  </a:lnTo>
                  <a:lnTo>
                    <a:pt x="2088" y="1212"/>
                  </a:lnTo>
                  <a:lnTo>
                    <a:pt x="2054" y="909"/>
                  </a:lnTo>
                  <a:lnTo>
                    <a:pt x="1953" y="270"/>
                  </a:lnTo>
                  <a:lnTo>
                    <a:pt x="1919" y="202"/>
                  </a:lnTo>
                  <a:lnTo>
                    <a:pt x="1886" y="101"/>
                  </a:lnTo>
                  <a:lnTo>
                    <a:pt x="1818" y="34"/>
                  </a:lnTo>
                  <a:lnTo>
                    <a:pt x="1751"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82" name="Google Shape;82;p4"/>
            <p:cNvSpPr/>
            <p:nvPr/>
          </p:nvSpPr>
          <p:spPr>
            <a:xfrm>
              <a:off x="6914175" y="2562050"/>
              <a:ext cx="15175" cy="24425"/>
            </a:xfrm>
            <a:custGeom>
              <a:rect b="b" l="l" r="r" t="t"/>
              <a:pathLst>
                <a:path extrusionOk="0" h="977" w="607">
                  <a:moveTo>
                    <a:pt x="270" y="1"/>
                  </a:moveTo>
                  <a:lnTo>
                    <a:pt x="135" y="102"/>
                  </a:lnTo>
                  <a:lnTo>
                    <a:pt x="34" y="236"/>
                  </a:lnTo>
                  <a:lnTo>
                    <a:pt x="1" y="371"/>
                  </a:lnTo>
                  <a:lnTo>
                    <a:pt x="1" y="405"/>
                  </a:lnTo>
                  <a:lnTo>
                    <a:pt x="34" y="405"/>
                  </a:lnTo>
                  <a:lnTo>
                    <a:pt x="169" y="304"/>
                  </a:lnTo>
                  <a:lnTo>
                    <a:pt x="270" y="236"/>
                  </a:lnTo>
                  <a:lnTo>
                    <a:pt x="304" y="203"/>
                  </a:lnTo>
                  <a:lnTo>
                    <a:pt x="270" y="270"/>
                  </a:lnTo>
                  <a:lnTo>
                    <a:pt x="203" y="405"/>
                  </a:lnTo>
                  <a:lnTo>
                    <a:pt x="203" y="472"/>
                  </a:lnTo>
                  <a:lnTo>
                    <a:pt x="236" y="539"/>
                  </a:lnTo>
                  <a:lnTo>
                    <a:pt x="405" y="539"/>
                  </a:lnTo>
                  <a:lnTo>
                    <a:pt x="405" y="640"/>
                  </a:lnTo>
                  <a:lnTo>
                    <a:pt x="270" y="708"/>
                  </a:lnTo>
                  <a:lnTo>
                    <a:pt x="102" y="809"/>
                  </a:lnTo>
                  <a:lnTo>
                    <a:pt x="34" y="842"/>
                  </a:lnTo>
                  <a:lnTo>
                    <a:pt x="68" y="910"/>
                  </a:lnTo>
                  <a:lnTo>
                    <a:pt x="102" y="943"/>
                  </a:lnTo>
                  <a:lnTo>
                    <a:pt x="169" y="977"/>
                  </a:lnTo>
                  <a:lnTo>
                    <a:pt x="337" y="910"/>
                  </a:lnTo>
                  <a:lnTo>
                    <a:pt x="472" y="809"/>
                  </a:lnTo>
                  <a:lnTo>
                    <a:pt x="573" y="674"/>
                  </a:lnTo>
                  <a:lnTo>
                    <a:pt x="607" y="607"/>
                  </a:lnTo>
                  <a:lnTo>
                    <a:pt x="607" y="506"/>
                  </a:lnTo>
                  <a:lnTo>
                    <a:pt x="573" y="438"/>
                  </a:lnTo>
                  <a:lnTo>
                    <a:pt x="539" y="405"/>
                  </a:lnTo>
                  <a:lnTo>
                    <a:pt x="438" y="337"/>
                  </a:lnTo>
                  <a:lnTo>
                    <a:pt x="472" y="270"/>
                  </a:lnTo>
                  <a:lnTo>
                    <a:pt x="506" y="169"/>
                  </a:lnTo>
                  <a:lnTo>
                    <a:pt x="472" y="102"/>
                  </a:lnTo>
                  <a:lnTo>
                    <a:pt x="405" y="34"/>
                  </a:lnTo>
                  <a:lnTo>
                    <a:pt x="337"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83" name="Google Shape;83;p4"/>
            <p:cNvSpPr/>
            <p:nvPr/>
          </p:nvSpPr>
          <p:spPr>
            <a:xfrm>
              <a:off x="6841800" y="2524175"/>
              <a:ext cx="14325" cy="21900"/>
            </a:xfrm>
            <a:custGeom>
              <a:rect b="b" l="l" r="r" t="t"/>
              <a:pathLst>
                <a:path extrusionOk="0" h="876" w="573">
                  <a:moveTo>
                    <a:pt x="337" y="0"/>
                  </a:moveTo>
                  <a:lnTo>
                    <a:pt x="236" y="34"/>
                  </a:lnTo>
                  <a:lnTo>
                    <a:pt x="135" y="101"/>
                  </a:lnTo>
                  <a:lnTo>
                    <a:pt x="68" y="169"/>
                  </a:lnTo>
                  <a:lnTo>
                    <a:pt x="0" y="270"/>
                  </a:lnTo>
                  <a:lnTo>
                    <a:pt x="0" y="371"/>
                  </a:lnTo>
                  <a:lnTo>
                    <a:pt x="0" y="472"/>
                  </a:lnTo>
                  <a:lnTo>
                    <a:pt x="68" y="573"/>
                  </a:lnTo>
                  <a:lnTo>
                    <a:pt x="135" y="606"/>
                  </a:lnTo>
                  <a:lnTo>
                    <a:pt x="202" y="573"/>
                  </a:lnTo>
                  <a:lnTo>
                    <a:pt x="303" y="505"/>
                  </a:lnTo>
                  <a:lnTo>
                    <a:pt x="371" y="505"/>
                  </a:lnTo>
                  <a:lnTo>
                    <a:pt x="404" y="573"/>
                  </a:lnTo>
                  <a:lnTo>
                    <a:pt x="371" y="606"/>
                  </a:lnTo>
                  <a:lnTo>
                    <a:pt x="303" y="674"/>
                  </a:lnTo>
                  <a:lnTo>
                    <a:pt x="101" y="674"/>
                  </a:lnTo>
                  <a:lnTo>
                    <a:pt x="34" y="707"/>
                  </a:lnTo>
                  <a:lnTo>
                    <a:pt x="0" y="741"/>
                  </a:lnTo>
                  <a:lnTo>
                    <a:pt x="34" y="775"/>
                  </a:lnTo>
                  <a:lnTo>
                    <a:pt x="101" y="842"/>
                  </a:lnTo>
                  <a:lnTo>
                    <a:pt x="169" y="876"/>
                  </a:lnTo>
                  <a:lnTo>
                    <a:pt x="371" y="842"/>
                  </a:lnTo>
                  <a:lnTo>
                    <a:pt x="438" y="808"/>
                  </a:lnTo>
                  <a:lnTo>
                    <a:pt x="505" y="741"/>
                  </a:lnTo>
                  <a:lnTo>
                    <a:pt x="573" y="640"/>
                  </a:lnTo>
                  <a:lnTo>
                    <a:pt x="573" y="573"/>
                  </a:lnTo>
                  <a:lnTo>
                    <a:pt x="573" y="472"/>
                  </a:lnTo>
                  <a:lnTo>
                    <a:pt x="539" y="404"/>
                  </a:lnTo>
                  <a:lnTo>
                    <a:pt x="472" y="371"/>
                  </a:lnTo>
                  <a:lnTo>
                    <a:pt x="404" y="337"/>
                  </a:lnTo>
                  <a:lnTo>
                    <a:pt x="270" y="337"/>
                  </a:lnTo>
                  <a:lnTo>
                    <a:pt x="169" y="404"/>
                  </a:lnTo>
                  <a:lnTo>
                    <a:pt x="135" y="337"/>
                  </a:lnTo>
                  <a:lnTo>
                    <a:pt x="169" y="303"/>
                  </a:lnTo>
                  <a:lnTo>
                    <a:pt x="270" y="202"/>
                  </a:lnTo>
                  <a:lnTo>
                    <a:pt x="472" y="101"/>
                  </a:lnTo>
                  <a:lnTo>
                    <a:pt x="472" y="68"/>
                  </a:lnTo>
                  <a:lnTo>
                    <a:pt x="438" y="34"/>
                  </a:lnTo>
                  <a:lnTo>
                    <a:pt x="337"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84" name="Google Shape;84;p4"/>
            <p:cNvSpPr/>
            <p:nvPr/>
          </p:nvSpPr>
          <p:spPr>
            <a:xfrm>
              <a:off x="6716375" y="2637800"/>
              <a:ext cx="66525" cy="59800"/>
            </a:xfrm>
            <a:custGeom>
              <a:rect b="b" l="l" r="r" t="t"/>
              <a:pathLst>
                <a:path extrusionOk="0" h="2392" w="2661">
                  <a:moveTo>
                    <a:pt x="1953" y="304"/>
                  </a:moveTo>
                  <a:lnTo>
                    <a:pt x="2021" y="371"/>
                  </a:lnTo>
                  <a:lnTo>
                    <a:pt x="2088" y="472"/>
                  </a:lnTo>
                  <a:lnTo>
                    <a:pt x="2358" y="1347"/>
                  </a:lnTo>
                  <a:lnTo>
                    <a:pt x="2459" y="1718"/>
                  </a:lnTo>
                  <a:lnTo>
                    <a:pt x="2257" y="1718"/>
                  </a:lnTo>
                  <a:lnTo>
                    <a:pt x="2088" y="1751"/>
                  </a:lnTo>
                  <a:lnTo>
                    <a:pt x="1650" y="1852"/>
                  </a:lnTo>
                  <a:lnTo>
                    <a:pt x="1246" y="1987"/>
                  </a:lnTo>
                  <a:lnTo>
                    <a:pt x="977" y="2088"/>
                  </a:lnTo>
                  <a:lnTo>
                    <a:pt x="876" y="2122"/>
                  </a:lnTo>
                  <a:lnTo>
                    <a:pt x="809" y="2088"/>
                  </a:lnTo>
                  <a:lnTo>
                    <a:pt x="741" y="2054"/>
                  </a:lnTo>
                  <a:lnTo>
                    <a:pt x="708" y="1987"/>
                  </a:lnTo>
                  <a:lnTo>
                    <a:pt x="674" y="1852"/>
                  </a:lnTo>
                  <a:lnTo>
                    <a:pt x="640" y="1684"/>
                  </a:lnTo>
                  <a:lnTo>
                    <a:pt x="438" y="876"/>
                  </a:lnTo>
                  <a:lnTo>
                    <a:pt x="876" y="708"/>
                  </a:lnTo>
                  <a:lnTo>
                    <a:pt x="1213" y="607"/>
                  </a:lnTo>
                  <a:lnTo>
                    <a:pt x="1381" y="573"/>
                  </a:lnTo>
                  <a:lnTo>
                    <a:pt x="1549" y="472"/>
                  </a:lnTo>
                  <a:lnTo>
                    <a:pt x="1718" y="371"/>
                  </a:lnTo>
                  <a:lnTo>
                    <a:pt x="1852" y="304"/>
                  </a:lnTo>
                  <a:close/>
                  <a:moveTo>
                    <a:pt x="2021" y="1"/>
                  </a:moveTo>
                  <a:lnTo>
                    <a:pt x="1785" y="102"/>
                  </a:lnTo>
                  <a:lnTo>
                    <a:pt x="1583" y="203"/>
                  </a:lnTo>
                  <a:lnTo>
                    <a:pt x="1347" y="337"/>
                  </a:lnTo>
                  <a:lnTo>
                    <a:pt x="1145" y="405"/>
                  </a:lnTo>
                  <a:lnTo>
                    <a:pt x="573" y="607"/>
                  </a:lnTo>
                  <a:lnTo>
                    <a:pt x="304" y="708"/>
                  </a:lnTo>
                  <a:lnTo>
                    <a:pt x="34" y="842"/>
                  </a:lnTo>
                  <a:lnTo>
                    <a:pt x="1" y="910"/>
                  </a:lnTo>
                  <a:lnTo>
                    <a:pt x="1" y="977"/>
                  </a:lnTo>
                  <a:lnTo>
                    <a:pt x="68" y="1044"/>
                  </a:lnTo>
                  <a:lnTo>
                    <a:pt x="135" y="1044"/>
                  </a:lnTo>
                  <a:lnTo>
                    <a:pt x="304" y="943"/>
                  </a:lnTo>
                  <a:lnTo>
                    <a:pt x="337" y="1280"/>
                  </a:lnTo>
                  <a:lnTo>
                    <a:pt x="405" y="1617"/>
                  </a:lnTo>
                  <a:lnTo>
                    <a:pt x="607" y="2290"/>
                  </a:lnTo>
                  <a:lnTo>
                    <a:pt x="640" y="2357"/>
                  </a:lnTo>
                  <a:lnTo>
                    <a:pt x="708" y="2391"/>
                  </a:lnTo>
                  <a:lnTo>
                    <a:pt x="943" y="2324"/>
                  </a:lnTo>
                  <a:lnTo>
                    <a:pt x="1179" y="2256"/>
                  </a:lnTo>
                  <a:lnTo>
                    <a:pt x="1617" y="2088"/>
                  </a:lnTo>
                  <a:lnTo>
                    <a:pt x="2021" y="1987"/>
                  </a:lnTo>
                  <a:lnTo>
                    <a:pt x="2459" y="1953"/>
                  </a:lnTo>
                  <a:lnTo>
                    <a:pt x="2560" y="1920"/>
                  </a:lnTo>
                  <a:lnTo>
                    <a:pt x="2627" y="1886"/>
                  </a:lnTo>
                  <a:lnTo>
                    <a:pt x="2661" y="1785"/>
                  </a:lnTo>
                  <a:lnTo>
                    <a:pt x="2661" y="1684"/>
                  </a:lnTo>
                  <a:lnTo>
                    <a:pt x="2627" y="1482"/>
                  </a:lnTo>
                  <a:lnTo>
                    <a:pt x="2391" y="775"/>
                  </a:lnTo>
                  <a:lnTo>
                    <a:pt x="2122" y="68"/>
                  </a:lnTo>
                  <a:lnTo>
                    <a:pt x="2088" y="34"/>
                  </a:lnTo>
                  <a:lnTo>
                    <a:pt x="2021"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85" name="Google Shape;85;p4"/>
            <p:cNvSpPr/>
            <p:nvPr/>
          </p:nvSpPr>
          <p:spPr>
            <a:xfrm>
              <a:off x="6851050" y="2572150"/>
              <a:ext cx="24425" cy="21900"/>
            </a:xfrm>
            <a:custGeom>
              <a:rect b="b" l="l" r="r" t="t"/>
              <a:pathLst>
                <a:path extrusionOk="0" h="876" w="977">
                  <a:moveTo>
                    <a:pt x="304" y="1"/>
                  </a:moveTo>
                  <a:lnTo>
                    <a:pt x="203" y="68"/>
                  </a:lnTo>
                  <a:lnTo>
                    <a:pt x="102" y="135"/>
                  </a:lnTo>
                  <a:lnTo>
                    <a:pt x="1" y="270"/>
                  </a:lnTo>
                  <a:lnTo>
                    <a:pt x="34" y="304"/>
                  </a:lnTo>
                  <a:lnTo>
                    <a:pt x="68" y="304"/>
                  </a:lnTo>
                  <a:lnTo>
                    <a:pt x="203" y="236"/>
                  </a:lnTo>
                  <a:lnTo>
                    <a:pt x="371" y="203"/>
                  </a:lnTo>
                  <a:lnTo>
                    <a:pt x="337" y="371"/>
                  </a:lnTo>
                  <a:lnTo>
                    <a:pt x="304" y="506"/>
                  </a:lnTo>
                  <a:lnTo>
                    <a:pt x="236" y="640"/>
                  </a:lnTo>
                  <a:lnTo>
                    <a:pt x="236" y="741"/>
                  </a:lnTo>
                  <a:lnTo>
                    <a:pt x="270" y="809"/>
                  </a:lnTo>
                  <a:lnTo>
                    <a:pt x="304" y="876"/>
                  </a:lnTo>
                  <a:lnTo>
                    <a:pt x="573" y="876"/>
                  </a:lnTo>
                  <a:lnTo>
                    <a:pt x="910" y="809"/>
                  </a:lnTo>
                  <a:lnTo>
                    <a:pt x="943" y="775"/>
                  </a:lnTo>
                  <a:lnTo>
                    <a:pt x="977" y="741"/>
                  </a:lnTo>
                  <a:lnTo>
                    <a:pt x="977" y="674"/>
                  </a:lnTo>
                  <a:lnTo>
                    <a:pt x="910" y="573"/>
                  </a:lnTo>
                  <a:lnTo>
                    <a:pt x="842" y="573"/>
                  </a:lnTo>
                  <a:lnTo>
                    <a:pt x="573" y="640"/>
                  </a:lnTo>
                  <a:lnTo>
                    <a:pt x="472" y="674"/>
                  </a:lnTo>
                  <a:lnTo>
                    <a:pt x="438" y="674"/>
                  </a:lnTo>
                  <a:lnTo>
                    <a:pt x="472" y="607"/>
                  </a:lnTo>
                  <a:lnTo>
                    <a:pt x="539" y="371"/>
                  </a:lnTo>
                  <a:lnTo>
                    <a:pt x="573" y="102"/>
                  </a:lnTo>
                  <a:lnTo>
                    <a:pt x="539" y="34"/>
                  </a:lnTo>
                  <a:lnTo>
                    <a:pt x="472"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86" name="Google Shape;86;p4"/>
            <p:cNvSpPr/>
            <p:nvPr/>
          </p:nvSpPr>
          <p:spPr>
            <a:xfrm>
              <a:off x="6775300" y="2626025"/>
              <a:ext cx="66525" cy="53050"/>
            </a:xfrm>
            <a:custGeom>
              <a:rect b="b" l="l" r="r" t="t"/>
              <a:pathLst>
                <a:path extrusionOk="0" h="2122" w="2661">
                  <a:moveTo>
                    <a:pt x="2122" y="236"/>
                  </a:moveTo>
                  <a:lnTo>
                    <a:pt x="2189" y="303"/>
                  </a:lnTo>
                  <a:lnTo>
                    <a:pt x="2256" y="438"/>
                  </a:lnTo>
                  <a:lnTo>
                    <a:pt x="2290" y="606"/>
                  </a:lnTo>
                  <a:lnTo>
                    <a:pt x="2391" y="1111"/>
                  </a:lnTo>
                  <a:lnTo>
                    <a:pt x="2391" y="1246"/>
                  </a:lnTo>
                  <a:lnTo>
                    <a:pt x="2391" y="1347"/>
                  </a:lnTo>
                  <a:lnTo>
                    <a:pt x="2357" y="1448"/>
                  </a:lnTo>
                  <a:lnTo>
                    <a:pt x="2324" y="1515"/>
                  </a:lnTo>
                  <a:lnTo>
                    <a:pt x="2189" y="1650"/>
                  </a:lnTo>
                  <a:lnTo>
                    <a:pt x="2021" y="1751"/>
                  </a:lnTo>
                  <a:lnTo>
                    <a:pt x="1819" y="1818"/>
                  </a:lnTo>
                  <a:lnTo>
                    <a:pt x="1617" y="1852"/>
                  </a:lnTo>
                  <a:lnTo>
                    <a:pt x="1179" y="1886"/>
                  </a:lnTo>
                  <a:lnTo>
                    <a:pt x="1044" y="1886"/>
                  </a:lnTo>
                  <a:lnTo>
                    <a:pt x="943" y="1785"/>
                  </a:lnTo>
                  <a:lnTo>
                    <a:pt x="842" y="1650"/>
                  </a:lnTo>
                  <a:lnTo>
                    <a:pt x="775" y="1515"/>
                  </a:lnTo>
                  <a:lnTo>
                    <a:pt x="674" y="1145"/>
                  </a:lnTo>
                  <a:lnTo>
                    <a:pt x="607" y="775"/>
                  </a:lnTo>
                  <a:lnTo>
                    <a:pt x="1112" y="640"/>
                  </a:lnTo>
                  <a:lnTo>
                    <a:pt x="1583" y="472"/>
                  </a:lnTo>
                  <a:lnTo>
                    <a:pt x="2054" y="236"/>
                  </a:lnTo>
                  <a:close/>
                  <a:moveTo>
                    <a:pt x="1987" y="0"/>
                  </a:moveTo>
                  <a:lnTo>
                    <a:pt x="1650" y="169"/>
                  </a:lnTo>
                  <a:lnTo>
                    <a:pt x="1381" y="303"/>
                  </a:lnTo>
                  <a:lnTo>
                    <a:pt x="1112" y="404"/>
                  </a:lnTo>
                  <a:lnTo>
                    <a:pt x="539" y="539"/>
                  </a:lnTo>
                  <a:lnTo>
                    <a:pt x="472" y="438"/>
                  </a:lnTo>
                  <a:lnTo>
                    <a:pt x="472" y="472"/>
                  </a:lnTo>
                  <a:lnTo>
                    <a:pt x="438" y="539"/>
                  </a:lnTo>
                  <a:lnTo>
                    <a:pt x="102" y="640"/>
                  </a:lnTo>
                  <a:lnTo>
                    <a:pt x="34" y="640"/>
                  </a:lnTo>
                  <a:lnTo>
                    <a:pt x="1" y="674"/>
                  </a:lnTo>
                  <a:lnTo>
                    <a:pt x="1" y="775"/>
                  </a:lnTo>
                  <a:lnTo>
                    <a:pt x="68" y="842"/>
                  </a:lnTo>
                  <a:lnTo>
                    <a:pt x="135" y="842"/>
                  </a:lnTo>
                  <a:lnTo>
                    <a:pt x="405" y="808"/>
                  </a:lnTo>
                  <a:lnTo>
                    <a:pt x="438" y="1179"/>
                  </a:lnTo>
                  <a:lnTo>
                    <a:pt x="539" y="1583"/>
                  </a:lnTo>
                  <a:lnTo>
                    <a:pt x="640" y="1751"/>
                  </a:lnTo>
                  <a:lnTo>
                    <a:pt x="708" y="1886"/>
                  </a:lnTo>
                  <a:lnTo>
                    <a:pt x="809" y="2020"/>
                  </a:lnTo>
                  <a:lnTo>
                    <a:pt x="943" y="2088"/>
                  </a:lnTo>
                  <a:lnTo>
                    <a:pt x="1179" y="2121"/>
                  </a:lnTo>
                  <a:lnTo>
                    <a:pt x="1415" y="2121"/>
                  </a:lnTo>
                  <a:lnTo>
                    <a:pt x="1650" y="2088"/>
                  </a:lnTo>
                  <a:lnTo>
                    <a:pt x="1852" y="2054"/>
                  </a:lnTo>
                  <a:lnTo>
                    <a:pt x="2223" y="1987"/>
                  </a:lnTo>
                  <a:lnTo>
                    <a:pt x="2391" y="1919"/>
                  </a:lnTo>
                  <a:lnTo>
                    <a:pt x="2458" y="1886"/>
                  </a:lnTo>
                  <a:lnTo>
                    <a:pt x="2526" y="1818"/>
                  </a:lnTo>
                  <a:lnTo>
                    <a:pt x="2627" y="1616"/>
                  </a:lnTo>
                  <a:lnTo>
                    <a:pt x="2660" y="1448"/>
                  </a:lnTo>
                  <a:lnTo>
                    <a:pt x="2627" y="1246"/>
                  </a:lnTo>
                  <a:lnTo>
                    <a:pt x="2593" y="1044"/>
                  </a:lnTo>
                  <a:lnTo>
                    <a:pt x="2526" y="505"/>
                  </a:lnTo>
                  <a:lnTo>
                    <a:pt x="2458" y="236"/>
                  </a:lnTo>
                  <a:lnTo>
                    <a:pt x="2391" y="135"/>
                  </a:lnTo>
                  <a:lnTo>
                    <a:pt x="2324" y="34"/>
                  </a:lnTo>
                  <a:lnTo>
                    <a:pt x="2223"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87" name="Google Shape;87;p4"/>
            <p:cNvSpPr/>
            <p:nvPr/>
          </p:nvSpPr>
          <p:spPr>
            <a:xfrm>
              <a:off x="6698700" y="2537650"/>
              <a:ext cx="58100" cy="48825"/>
            </a:xfrm>
            <a:custGeom>
              <a:rect b="b" l="l" r="r" t="t"/>
              <a:pathLst>
                <a:path extrusionOk="0" h="1953" w="2324">
                  <a:moveTo>
                    <a:pt x="1650" y="236"/>
                  </a:moveTo>
                  <a:lnTo>
                    <a:pt x="1718" y="269"/>
                  </a:lnTo>
                  <a:lnTo>
                    <a:pt x="1785" y="303"/>
                  </a:lnTo>
                  <a:lnTo>
                    <a:pt x="1886" y="438"/>
                  </a:lnTo>
                  <a:lnTo>
                    <a:pt x="1987" y="606"/>
                  </a:lnTo>
                  <a:lnTo>
                    <a:pt x="2021" y="808"/>
                  </a:lnTo>
                  <a:lnTo>
                    <a:pt x="2088" y="1010"/>
                  </a:lnTo>
                  <a:lnTo>
                    <a:pt x="2122" y="1414"/>
                  </a:lnTo>
                  <a:lnTo>
                    <a:pt x="1516" y="1549"/>
                  </a:lnTo>
                  <a:lnTo>
                    <a:pt x="910" y="1684"/>
                  </a:lnTo>
                  <a:lnTo>
                    <a:pt x="472" y="1684"/>
                  </a:lnTo>
                  <a:lnTo>
                    <a:pt x="371" y="1381"/>
                  </a:lnTo>
                  <a:lnTo>
                    <a:pt x="169" y="741"/>
                  </a:lnTo>
                  <a:lnTo>
                    <a:pt x="809" y="471"/>
                  </a:lnTo>
                  <a:lnTo>
                    <a:pt x="1112" y="337"/>
                  </a:lnTo>
                  <a:lnTo>
                    <a:pt x="1482" y="236"/>
                  </a:lnTo>
                  <a:close/>
                  <a:moveTo>
                    <a:pt x="1684" y="0"/>
                  </a:moveTo>
                  <a:lnTo>
                    <a:pt x="1482" y="34"/>
                  </a:lnTo>
                  <a:lnTo>
                    <a:pt x="1112" y="168"/>
                  </a:lnTo>
                  <a:lnTo>
                    <a:pt x="607" y="370"/>
                  </a:lnTo>
                  <a:lnTo>
                    <a:pt x="102" y="606"/>
                  </a:lnTo>
                  <a:lnTo>
                    <a:pt x="68" y="572"/>
                  </a:lnTo>
                  <a:lnTo>
                    <a:pt x="1" y="572"/>
                  </a:lnTo>
                  <a:lnTo>
                    <a:pt x="1" y="640"/>
                  </a:lnTo>
                  <a:lnTo>
                    <a:pt x="34" y="943"/>
                  </a:lnTo>
                  <a:lnTo>
                    <a:pt x="102" y="1280"/>
                  </a:lnTo>
                  <a:lnTo>
                    <a:pt x="304" y="1886"/>
                  </a:lnTo>
                  <a:lnTo>
                    <a:pt x="371" y="1919"/>
                  </a:lnTo>
                  <a:lnTo>
                    <a:pt x="438" y="1953"/>
                  </a:lnTo>
                  <a:lnTo>
                    <a:pt x="876" y="1886"/>
                  </a:lnTo>
                  <a:lnTo>
                    <a:pt x="1347" y="1818"/>
                  </a:lnTo>
                  <a:lnTo>
                    <a:pt x="1819" y="1717"/>
                  </a:lnTo>
                  <a:lnTo>
                    <a:pt x="2256" y="1583"/>
                  </a:lnTo>
                  <a:lnTo>
                    <a:pt x="2324" y="1515"/>
                  </a:lnTo>
                  <a:lnTo>
                    <a:pt x="2324" y="1448"/>
                  </a:lnTo>
                  <a:lnTo>
                    <a:pt x="2088" y="370"/>
                  </a:lnTo>
                  <a:lnTo>
                    <a:pt x="2021" y="135"/>
                  </a:lnTo>
                  <a:lnTo>
                    <a:pt x="1953" y="67"/>
                  </a:lnTo>
                  <a:lnTo>
                    <a:pt x="1852"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88" name="Google Shape;88;p4"/>
            <p:cNvSpPr/>
            <p:nvPr/>
          </p:nvSpPr>
          <p:spPr>
            <a:xfrm>
              <a:off x="6740800" y="2658000"/>
              <a:ext cx="19375" cy="24450"/>
            </a:xfrm>
            <a:custGeom>
              <a:rect b="b" l="l" r="r" t="t"/>
              <a:pathLst>
                <a:path extrusionOk="0" h="978" w="775">
                  <a:moveTo>
                    <a:pt x="741" y="1"/>
                  </a:moveTo>
                  <a:lnTo>
                    <a:pt x="673" y="34"/>
                  </a:lnTo>
                  <a:lnTo>
                    <a:pt x="606" y="34"/>
                  </a:lnTo>
                  <a:lnTo>
                    <a:pt x="505" y="135"/>
                  </a:lnTo>
                  <a:lnTo>
                    <a:pt x="269" y="472"/>
                  </a:lnTo>
                  <a:lnTo>
                    <a:pt x="67" y="708"/>
                  </a:lnTo>
                  <a:lnTo>
                    <a:pt x="0" y="809"/>
                  </a:lnTo>
                  <a:lnTo>
                    <a:pt x="0" y="876"/>
                  </a:lnTo>
                  <a:lnTo>
                    <a:pt x="0" y="977"/>
                  </a:lnTo>
                  <a:lnTo>
                    <a:pt x="67" y="977"/>
                  </a:lnTo>
                  <a:lnTo>
                    <a:pt x="135" y="943"/>
                  </a:lnTo>
                  <a:lnTo>
                    <a:pt x="269" y="809"/>
                  </a:lnTo>
                  <a:lnTo>
                    <a:pt x="471" y="573"/>
                  </a:lnTo>
                  <a:lnTo>
                    <a:pt x="673" y="337"/>
                  </a:lnTo>
                  <a:lnTo>
                    <a:pt x="774" y="203"/>
                  </a:lnTo>
                  <a:lnTo>
                    <a:pt x="774" y="135"/>
                  </a:lnTo>
                  <a:lnTo>
                    <a:pt x="774" y="68"/>
                  </a:lnTo>
                  <a:lnTo>
                    <a:pt x="774" y="34"/>
                  </a:lnTo>
                  <a:lnTo>
                    <a:pt x="741"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89" name="Google Shape;89;p4"/>
            <p:cNvSpPr/>
            <p:nvPr/>
          </p:nvSpPr>
          <p:spPr>
            <a:xfrm>
              <a:off x="6705450" y="2585625"/>
              <a:ext cx="62300" cy="57250"/>
            </a:xfrm>
            <a:custGeom>
              <a:rect b="b" l="l" r="r" t="t"/>
              <a:pathLst>
                <a:path extrusionOk="0" h="2290" w="2492">
                  <a:moveTo>
                    <a:pt x="2087" y="270"/>
                  </a:moveTo>
                  <a:lnTo>
                    <a:pt x="2155" y="505"/>
                  </a:lnTo>
                  <a:lnTo>
                    <a:pt x="2188" y="741"/>
                  </a:lnTo>
                  <a:lnTo>
                    <a:pt x="2222" y="1212"/>
                  </a:lnTo>
                  <a:lnTo>
                    <a:pt x="2222" y="1381"/>
                  </a:lnTo>
                  <a:lnTo>
                    <a:pt x="2155" y="1515"/>
                  </a:lnTo>
                  <a:lnTo>
                    <a:pt x="2054" y="1583"/>
                  </a:lnTo>
                  <a:lnTo>
                    <a:pt x="1919" y="1650"/>
                  </a:lnTo>
                  <a:lnTo>
                    <a:pt x="1616" y="1751"/>
                  </a:lnTo>
                  <a:lnTo>
                    <a:pt x="1481" y="1818"/>
                  </a:lnTo>
                  <a:lnTo>
                    <a:pt x="1347" y="1886"/>
                  </a:lnTo>
                  <a:lnTo>
                    <a:pt x="1212" y="1953"/>
                  </a:lnTo>
                  <a:lnTo>
                    <a:pt x="976" y="2054"/>
                  </a:lnTo>
                  <a:lnTo>
                    <a:pt x="741" y="2088"/>
                  </a:lnTo>
                  <a:lnTo>
                    <a:pt x="673" y="2054"/>
                  </a:lnTo>
                  <a:lnTo>
                    <a:pt x="606" y="1987"/>
                  </a:lnTo>
                  <a:lnTo>
                    <a:pt x="505" y="1549"/>
                  </a:lnTo>
                  <a:lnTo>
                    <a:pt x="438" y="1179"/>
                  </a:lnTo>
                  <a:lnTo>
                    <a:pt x="337" y="808"/>
                  </a:lnTo>
                  <a:lnTo>
                    <a:pt x="572" y="674"/>
                  </a:lnTo>
                  <a:lnTo>
                    <a:pt x="808" y="606"/>
                  </a:lnTo>
                  <a:lnTo>
                    <a:pt x="1077" y="539"/>
                  </a:lnTo>
                  <a:lnTo>
                    <a:pt x="1347" y="472"/>
                  </a:lnTo>
                  <a:lnTo>
                    <a:pt x="1751" y="438"/>
                  </a:lnTo>
                  <a:lnTo>
                    <a:pt x="1919" y="371"/>
                  </a:lnTo>
                  <a:lnTo>
                    <a:pt x="2087" y="270"/>
                  </a:lnTo>
                  <a:close/>
                  <a:moveTo>
                    <a:pt x="2087" y="0"/>
                  </a:moveTo>
                  <a:lnTo>
                    <a:pt x="2054" y="34"/>
                  </a:lnTo>
                  <a:lnTo>
                    <a:pt x="1953" y="101"/>
                  </a:lnTo>
                  <a:lnTo>
                    <a:pt x="1818" y="169"/>
                  </a:lnTo>
                  <a:lnTo>
                    <a:pt x="1549" y="270"/>
                  </a:lnTo>
                  <a:lnTo>
                    <a:pt x="1279" y="303"/>
                  </a:lnTo>
                  <a:lnTo>
                    <a:pt x="976" y="337"/>
                  </a:lnTo>
                  <a:lnTo>
                    <a:pt x="707" y="371"/>
                  </a:lnTo>
                  <a:lnTo>
                    <a:pt x="438" y="438"/>
                  </a:lnTo>
                  <a:lnTo>
                    <a:pt x="303" y="505"/>
                  </a:lnTo>
                  <a:lnTo>
                    <a:pt x="202" y="606"/>
                  </a:lnTo>
                  <a:lnTo>
                    <a:pt x="101" y="674"/>
                  </a:lnTo>
                  <a:lnTo>
                    <a:pt x="0" y="808"/>
                  </a:lnTo>
                  <a:lnTo>
                    <a:pt x="0" y="876"/>
                  </a:lnTo>
                  <a:lnTo>
                    <a:pt x="34" y="909"/>
                  </a:lnTo>
                  <a:lnTo>
                    <a:pt x="67" y="943"/>
                  </a:lnTo>
                  <a:lnTo>
                    <a:pt x="135" y="909"/>
                  </a:lnTo>
                  <a:lnTo>
                    <a:pt x="236" y="876"/>
                  </a:lnTo>
                  <a:lnTo>
                    <a:pt x="236" y="1179"/>
                  </a:lnTo>
                  <a:lnTo>
                    <a:pt x="269" y="1515"/>
                  </a:lnTo>
                  <a:lnTo>
                    <a:pt x="337" y="1818"/>
                  </a:lnTo>
                  <a:lnTo>
                    <a:pt x="438" y="2121"/>
                  </a:lnTo>
                  <a:lnTo>
                    <a:pt x="505" y="2222"/>
                  </a:lnTo>
                  <a:lnTo>
                    <a:pt x="572" y="2290"/>
                  </a:lnTo>
                  <a:lnTo>
                    <a:pt x="842" y="2290"/>
                  </a:lnTo>
                  <a:lnTo>
                    <a:pt x="1111" y="2222"/>
                  </a:lnTo>
                  <a:lnTo>
                    <a:pt x="1313" y="2155"/>
                  </a:lnTo>
                  <a:lnTo>
                    <a:pt x="1481" y="2088"/>
                  </a:lnTo>
                  <a:lnTo>
                    <a:pt x="1650" y="2020"/>
                  </a:lnTo>
                  <a:lnTo>
                    <a:pt x="1953" y="1953"/>
                  </a:lnTo>
                  <a:lnTo>
                    <a:pt x="2087" y="1886"/>
                  </a:lnTo>
                  <a:lnTo>
                    <a:pt x="2222" y="1785"/>
                  </a:lnTo>
                  <a:lnTo>
                    <a:pt x="2323" y="1684"/>
                  </a:lnTo>
                  <a:lnTo>
                    <a:pt x="2424" y="1515"/>
                  </a:lnTo>
                  <a:lnTo>
                    <a:pt x="2458" y="1347"/>
                  </a:lnTo>
                  <a:lnTo>
                    <a:pt x="2491" y="1145"/>
                  </a:lnTo>
                  <a:lnTo>
                    <a:pt x="2458" y="775"/>
                  </a:lnTo>
                  <a:lnTo>
                    <a:pt x="2357" y="371"/>
                  </a:lnTo>
                  <a:lnTo>
                    <a:pt x="2222" y="34"/>
                  </a:lnTo>
                  <a:lnTo>
                    <a:pt x="2188"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90" name="Google Shape;90;p4"/>
            <p:cNvSpPr/>
            <p:nvPr/>
          </p:nvSpPr>
          <p:spPr>
            <a:xfrm>
              <a:off x="6806450" y="2643700"/>
              <a:ext cx="14325" cy="23600"/>
            </a:xfrm>
            <a:custGeom>
              <a:rect b="b" l="l" r="r" t="t"/>
              <a:pathLst>
                <a:path extrusionOk="0" h="944" w="573">
                  <a:moveTo>
                    <a:pt x="337" y="236"/>
                  </a:moveTo>
                  <a:lnTo>
                    <a:pt x="337" y="472"/>
                  </a:lnTo>
                  <a:lnTo>
                    <a:pt x="270" y="707"/>
                  </a:lnTo>
                  <a:lnTo>
                    <a:pt x="236" y="707"/>
                  </a:lnTo>
                  <a:lnTo>
                    <a:pt x="202" y="539"/>
                  </a:lnTo>
                  <a:lnTo>
                    <a:pt x="236" y="404"/>
                  </a:lnTo>
                  <a:lnTo>
                    <a:pt x="270" y="303"/>
                  </a:lnTo>
                  <a:lnTo>
                    <a:pt x="337" y="236"/>
                  </a:lnTo>
                  <a:close/>
                  <a:moveTo>
                    <a:pt x="303" y="0"/>
                  </a:moveTo>
                  <a:lnTo>
                    <a:pt x="202" y="68"/>
                  </a:lnTo>
                  <a:lnTo>
                    <a:pt x="135" y="135"/>
                  </a:lnTo>
                  <a:lnTo>
                    <a:pt x="68" y="270"/>
                  </a:lnTo>
                  <a:lnTo>
                    <a:pt x="34" y="371"/>
                  </a:lnTo>
                  <a:lnTo>
                    <a:pt x="0" y="505"/>
                  </a:lnTo>
                  <a:lnTo>
                    <a:pt x="0" y="640"/>
                  </a:lnTo>
                  <a:lnTo>
                    <a:pt x="34" y="775"/>
                  </a:lnTo>
                  <a:lnTo>
                    <a:pt x="101" y="876"/>
                  </a:lnTo>
                  <a:lnTo>
                    <a:pt x="135" y="909"/>
                  </a:lnTo>
                  <a:lnTo>
                    <a:pt x="202" y="943"/>
                  </a:lnTo>
                  <a:lnTo>
                    <a:pt x="337" y="909"/>
                  </a:lnTo>
                  <a:lnTo>
                    <a:pt x="438" y="842"/>
                  </a:lnTo>
                  <a:lnTo>
                    <a:pt x="472" y="775"/>
                  </a:lnTo>
                  <a:lnTo>
                    <a:pt x="505" y="674"/>
                  </a:lnTo>
                  <a:lnTo>
                    <a:pt x="573" y="404"/>
                  </a:lnTo>
                  <a:lnTo>
                    <a:pt x="573" y="169"/>
                  </a:lnTo>
                  <a:lnTo>
                    <a:pt x="539" y="101"/>
                  </a:lnTo>
                  <a:lnTo>
                    <a:pt x="472" y="68"/>
                  </a:lnTo>
                  <a:lnTo>
                    <a:pt x="404" y="34"/>
                  </a:lnTo>
                  <a:lnTo>
                    <a:pt x="371"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91" name="Google Shape;91;p4"/>
            <p:cNvSpPr/>
            <p:nvPr/>
          </p:nvSpPr>
          <p:spPr>
            <a:xfrm>
              <a:off x="6932700" y="2630225"/>
              <a:ext cx="5925" cy="5075"/>
            </a:xfrm>
            <a:custGeom>
              <a:rect b="b" l="l" r="r" t="t"/>
              <a:pathLst>
                <a:path extrusionOk="0" h="203" w="237">
                  <a:moveTo>
                    <a:pt x="68" y="1"/>
                  </a:moveTo>
                  <a:lnTo>
                    <a:pt x="34" y="34"/>
                  </a:lnTo>
                  <a:lnTo>
                    <a:pt x="0" y="102"/>
                  </a:lnTo>
                  <a:lnTo>
                    <a:pt x="34" y="169"/>
                  </a:lnTo>
                  <a:lnTo>
                    <a:pt x="68" y="203"/>
                  </a:lnTo>
                  <a:lnTo>
                    <a:pt x="135" y="203"/>
                  </a:lnTo>
                  <a:lnTo>
                    <a:pt x="202" y="169"/>
                  </a:lnTo>
                  <a:lnTo>
                    <a:pt x="236" y="169"/>
                  </a:lnTo>
                  <a:lnTo>
                    <a:pt x="236" y="102"/>
                  </a:lnTo>
                  <a:lnTo>
                    <a:pt x="236" y="68"/>
                  </a:lnTo>
                  <a:lnTo>
                    <a:pt x="202" y="34"/>
                  </a:lnTo>
                  <a:lnTo>
                    <a:pt x="135"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92" name="Google Shape;92;p4"/>
            <p:cNvSpPr/>
            <p:nvPr/>
          </p:nvSpPr>
          <p:spPr>
            <a:xfrm>
              <a:off x="6903250" y="2595725"/>
              <a:ext cx="58925" cy="53875"/>
            </a:xfrm>
            <a:custGeom>
              <a:rect b="b" l="l" r="r" t="t"/>
              <a:pathLst>
                <a:path extrusionOk="0" h="2155" w="2357">
                  <a:moveTo>
                    <a:pt x="1885" y="202"/>
                  </a:moveTo>
                  <a:lnTo>
                    <a:pt x="1986" y="640"/>
                  </a:lnTo>
                  <a:lnTo>
                    <a:pt x="2087" y="1044"/>
                  </a:lnTo>
                  <a:lnTo>
                    <a:pt x="2121" y="1313"/>
                  </a:lnTo>
                  <a:lnTo>
                    <a:pt x="2121" y="1448"/>
                  </a:lnTo>
                  <a:lnTo>
                    <a:pt x="2087" y="1515"/>
                  </a:lnTo>
                  <a:lnTo>
                    <a:pt x="2020" y="1549"/>
                  </a:lnTo>
                  <a:lnTo>
                    <a:pt x="1481" y="1751"/>
                  </a:lnTo>
                  <a:lnTo>
                    <a:pt x="1077" y="1886"/>
                  </a:lnTo>
                  <a:lnTo>
                    <a:pt x="943" y="1919"/>
                  </a:lnTo>
                  <a:lnTo>
                    <a:pt x="808" y="1919"/>
                  </a:lnTo>
                  <a:lnTo>
                    <a:pt x="741" y="1886"/>
                  </a:lnTo>
                  <a:lnTo>
                    <a:pt x="673" y="1751"/>
                  </a:lnTo>
                  <a:lnTo>
                    <a:pt x="640" y="1583"/>
                  </a:lnTo>
                  <a:lnTo>
                    <a:pt x="505" y="1145"/>
                  </a:lnTo>
                  <a:lnTo>
                    <a:pt x="370" y="707"/>
                  </a:lnTo>
                  <a:lnTo>
                    <a:pt x="1885" y="202"/>
                  </a:lnTo>
                  <a:close/>
                  <a:moveTo>
                    <a:pt x="1919" y="0"/>
                  </a:moveTo>
                  <a:lnTo>
                    <a:pt x="1347" y="202"/>
                  </a:lnTo>
                  <a:lnTo>
                    <a:pt x="774" y="371"/>
                  </a:lnTo>
                  <a:lnTo>
                    <a:pt x="370" y="438"/>
                  </a:lnTo>
                  <a:lnTo>
                    <a:pt x="202" y="505"/>
                  </a:lnTo>
                  <a:lnTo>
                    <a:pt x="101" y="573"/>
                  </a:lnTo>
                  <a:lnTo>
                    <a:pt x="34" y="640"/>
                  </a:lnTo>
                  <a:lnTo>
                    <a:pt x="0" y="707"/>
                  </a:lnTo>
                  <a:lnTo>
                    <a:pt x="34" y="775"/>
                  </a:lnTo>
                  <a:lnTo>
                    <a:pt x="34" y="808"/>
                  </a:lnTo>
                  <a:lnTo>
                    <a:pt x="67" y="842"/>
                  </a:lnTo>
                  <a:lnTo>
                    <a:pt x="202" y="842"/>
                  </a:lnTo>
                  <a:lnTo>
                    <a:pt x="236" y="775"/>
                  </a:lnTo>
                  <a:lnTo>
                    <a:pt x="236" y="1078"/>
                  </a:lnTo>
                  <a:lnTo>
                    <a:pt x="303" y="1381"/>
                  </a:lnTo>
                  <a:lnTo>
                    <a:pt x="505" y="1919"/>
                  </a:lnTo>
                  <a:lnTo>
                    <a:pt x="572" y="2054"/>
                  </a:lnTo>
                  <a:lnTo>
                    <a:pt x="673" y="2121"/>
                  </a:lnTo>
                  <a:lnTo>
                    <a:pt x="774" y="2155"/>
                  </a:lnTo>
                  <a:lnTo>
                    <a:pt x="909" y="2155"/>
                  </a:lnTo>
                  <a:lnTo>
                    <a:pt x="1145" y="2088"/>
                  </a:lnTo>
                  <a:lnTo>
                    <a:pt x="1414" y="2020"/>
                  </a:lnTo>
                  <a:lnTo>
                    <a:pt x="1919" y="1852"/>
                  </a:lnTo>
                  <a:lnTo>
                    <a:pt x="2054" y="1785"/>
                  </a:lnTo>
                  <a:lnTo>
                    <a:pt x="2188" y="1717"/>
                  </a:lnTo>
                  <a:lnTo>
                    <a:pt x="2289" y="1650"/>
                  </a:lnTo>
                  <a:lnTo>
                    <a:pt x="2323" y="1549"/>
                  </a:lnTo>
                  <a:lnTo>
                    <a:pt x="2357" y="1381"/>
                  </a:lnTo>
                  <a:lnTo>
                    <a:pt x="2357" y="1179"/>
                  </a:lnTo>
                  <a:lnTo>
                    <a:pt x="2289" y="775"/>
                  </a:lnTo>
                  <a:lnTo>
                    <a:pt x="2155" y="404"/>
                  </a:lnTo>
                  <a:lnTo>
                    <a:pt x="2020" y="68"/>
                  </a:lnTo>
                  <a:lnTo>
                    <a:pt x="1986"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93" name="Google Shape;93;p4"/>
            <p:cNvSpPr/>
            <p:nvPr/>
          </p:nvSpPr>
          <p:spPr>
            <a:xfrm>
              <a:off x="6844325" y="2609175"/>
              <a:ext cx="64000" cy="55600"/>
            </a:xfrm>
            <a:custGeom>
              <a:rect b="b" l="l" r="r" t="t"/>
              <a:pathLst>
                <a:path extrusionOk="0" h="2224" w="2560">
                  <a:moveTo>
                    <a:pt x="1852" y="304"/>
                  </a:moveTo>
                  <a:lnTo>
                    <a:pt x="1953" y="338"/>
                  </a:lnTo>
                  <a:lnTo>
                    <a:pt x="1987" y="371"/>
                  </a:lnTo>
                  <a:lnTo>
                    <a:pt x="2020" y="439"/>
                  </a:lnTo>
                  <a:lnTo>
                    <a:pt x="2020" y="708"/>
                  </a:lnTo>
                  <a:lnTo>
                    <a:pt x="2054" y="977"/>
                  </a:lnTo>
                  <a:lnTo>
                    <a:pt x="2121" y="1247"/>
                  </a:lnTo>
                  <a:lnTo>
                    <a:pt x="2256" y="1482"/>
                  </a:lnTo>
                  <a:lnTo>
                    <a:pt x="1549" y="1752"/>
                  </a:lnTo>
                  <a:lnTo>
                    <a:pt x="1179" y="1886"/>
                  </a:lnTo>
                  <a:lnTo>
                    <a:pt x="808" y="1954"/>
                  </a:lnTo>
                  <a:lnTo>
                    <a:pt x="741" y="1954"/>
                  </a:lnTo>
                  <a:lnTo>
                    <a:pt x="640" y="1853"/>
                  </a:lnTo>
                  <a:lnTo>
                    <a:pt x="573" y="1718"/>
                  </a:lnTo>
                  <a:lnTo>
                    <a:pt x="472" y="1550"/>
                  </a:lnTo>
                  <a:lnTo>
                    <a:pt x="236" y="809"/>
                  </a:lnTo>
                  <a:lnTo>
                    <a:pt x="977" y="540"/>
                  </a:lnTo>
                  <a:lnTo>
                    <a:pt x="1179" y="472"/>
                  </a:lnTo>
                  <a:lnTo>
                    <a:pt x="1549" y="338"/>
                  </a:lnTo>
                  <a:lnTo>
                    <a:pt x="1717" y="304"/>
                  </a:lnTo>
                  <a:close/>
                  <a:moveTo>
                    <a:pt x="1886" y="1"/>
                  </a:moveTo>
                  <a:lnTo>
                    <a:pt x="1717" y="35"/>
                  </a:lnTo>
                  <a:lnTo>
                    <a:pt x="1381" y="136"/>
                  </a:lnTo>
                  <a:lnTo>
                    <a:pt x="68" y="607"/>
                  </a:lnTo>
                  <a:lnTo>
                    <a:pt x="0" y="674"/>
                  </a:lnTo>
                  <a:lnTo>
                    <a:pt x="0" y="742"/>
                  </a:lnTo>
                  <a:lnTo>
                    <a:pt x="34" y="809"/>
                  </a:lnTo>
                  <a:lnTo>
                    <a:pt x="101" y="843"/>
                  </a:lnTo>
                  <a:lnTo>
                    <a:pt x="135" y="1078"/>
                  </a:lnTo>
                  <a:lnTo>
                    <a:pt x="202" y="1280"/>
                  </a:lnTo>
                  <a:lnTo>
                    <a:pt x="337" y="1718"/>
                  </a:lnTo>
                  <a:lnTo>
                    <a:pt x="404" y="1987"/>
                  </a:lnTo>
                  <a:lnTo>
                    <a:pt x="472" y="2122"/>
                  </a:lnTo>
                  <a:lnTo>
                    <a:pt x="505" y="2189"/>
                  </a:lnTo>
                  <a:lnTo>
                    <a:pt x="573" y="2223"/>
                  </a:lnTo>
                  <a:lnTo>
                    <a:pt x="775" y="2223"/>
                  </a:lnTo>
                  <a:lnTo>
                    <a:pt x="977" y="2189"/>
                  </a:lnTo>
                  <a:lnTo>
                    <a:pt x="1414" y="2088"/>
                  </a:lnTo>
                  <a:lnTo>
                    <a:pt x="1684" y="1987"/>
                  </a:lnTo>
                  <a:lnTo>
                    <a:pt x="1953" y="1886"/>
                  </a:lnTo>
                  <a:lnTo>
                    <a:pt x="2492" y="1651"/>
                  </a:lnTo>
                  <a:lnTo>
                    <a:pt x="2525" y="1617"/>
                  </a:lnTo>
                  <a:lnTo>
                    <a:pt x="2525" y="1583"/>
                  </a:lnTo>
                  <a:lnTo>
                    <a:pt x="2559" y="1516"/>
                  </a:lnTo>
                  <a:lnTo>
                    <a:pt x="2525" y="1482"/>
                  </a:lnTo>
                  <a:lnTo>
                    <a:pt x="2391" y="1247"/>
                  </a:lnTo>
                  <a:lnTo>
                    <a:pt x="2290" y="977"/>
                  </a:lnTo>
                  <a:lnTo>
                    <a:pt x="2256" y="708"/>
                  </a:lnTo>
                  <a:lnTo>
                    <a:pt x="2256" y="439"/>
                  </a:lnTo>
                  <a:lnTo>
                    <a:pt x="2256" y="304"/>
                  </a:lnTo>
                  <a:lnTo>
                    <a:pt x="2222" y="203"/>
                  </a:lnTo>
                  <a:lnTo>
                    <a:pt x="2155" y="102"/>
                  </a:lnTo>
                  <a:lnTo>
                    <a:pt x="2054" y="35"/>
                  </a:lnTo>
                  <a:lnTo>
                    <a:pt x="1886"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94" name="Google Shape;94;p4"/>
            <p:cNvSpPr/>
            <p:nvPr/>
          </p:nvSpPr>
          <p:spPr>
            <a:xfrm>
              <a:off x="6835050" y="2561200"/>
              <a:ext cx="56425" cy="55575"/>
            </a:xfrm>
            <a:custGeom>
              <a:rect b="b" l="l" r="r" t="t"/>
              <a:pathLst>
                <a:path extrusionOk="0" h="2223" w="2257">
                  <a:moveTo>
                    <a:pt x="1651" y="237"/>
                  </a:moveTo>
                  <a:lnTo>
                    <a:pt x="1752" y="573"/>
                  </a:lnTo>
                  <a:lnTo>
                    <a:pt x="1853" y="944"/>
                  </a:lnTo>
                  <a:lnTo>
                    <a:pt x="1954" y="1381"/>
                  </a:lnTo>
                  <a:lnTo>
                    <a:pt x="1987" y="1482"/>
                  </a:lnTo>
                  <a:lnTo>
                    <a:pt x="1987" y="1550"/>
                  </a:lnTo>
                  <a:lnTo>
                    <a:pt x="1954" y="1550"/>
                  </a:lnTo>
                  <a:lnTo>
                    <a:pt x="1853" y="1583"/>
                  </a:lnTo>
                  <a:lnTo>
                    <a:pt x="1516" y="1617"/>
                  </a:lnTo>
                  <a:lnTo>
                    <a:pt x="1213" y="1684"/>
                  </a:lnTo>
                  <a:lnTo>
                    <a:pt x="876" y="1819"/>
                  </a:lnTo>
                  <a:lnTo>
                    <a:pt x="573" y="1954"/>
                  </a:lnTo>
                  <a:lnTo>
                    <a:pt x="540" y="1954"/>
                  </a:lnTo>
                  <a:lnTo>
                    <a:pt x="506" y="1886"/>
                  </a:lnTo>
                  <a:lnTo>
                    <a:pt x="439" y="1617"/>
                  </a:lnTo>
                  <a:lnTo>
                    <a:pt x="338" y="1213"/>
                  </a:lnTo>
                  <a:lnTo>
                    <a:pt x="203" y="472"/>
                  </a:lnTo>
                  <a:lnTo>
                    <a:pt x="1078" y="304"/>
                  </a:lnTo>
                  <a:lnTo>
                    <a:pt x="1449" y="237"/>
                  </a:lnTo>
                  <a:close/>
                  <a:moveTo>
                    <a:pt x="1550" y="1"/>
                  </a:moveTo>
                  <a:lnTo>
                    <a:pt x="1247" y="68"/>
                  </a:lnTo>
                  <a:lnTo>
                    <a:pt x="674" y="169"/>
                  </a:lnTo>
                  <a:lnTo>
                    <a:pt x="405" y="270"/>
                  </a:lnTo>
                  <a:lnTo>
                    <a:pt x="136" y="338"/>
                  </a:lnTo>
                  <a:lnTo>
                    <a:pt x="68" y="371"/>
                  </a:lnTo>
                  <a:lnTo>
                    <a:pt x="1" y="405"/>
                  </a:lnTo>
                  <a:lnTo>
                    <a:pt x="1" y="439"/>
                  </a:lnTo>
                  <a:lnTo>
                    <a:pt x="1" y="708"/>
                  </a:lnTo>
                  <a:lnTo>
                    <a:pt x="68" y="944"/>
                  </a:lnTo>
                  <a:lnTo>
                    <a:pt x="169" y="1449"/>
                  </a:lnTo>
                  <a:lnTo>
                    <a:pt x="237" y="1853"/>
                  </a:lnTo>
                  <a:lnTo>
                    <a:pt x="304" y="2055"/>
                  </a:lnTo>
                  <a:lnTo>
                    <a:pt x="371" y="2122"/>
                  </a:lnTo>
                  <a:lnTo>
                    <a:pt x="439" y="2189"/>
                  </a:lnTo>
                  <a:lnTo>
                    <a:pt x="506" y="2223"/>
                  </a:lnTo>
                  <a:lnTo>
                    <a:pt x="607" y="2189"/>
                  </a:lnTo>
                  <a:lnTo>
                    <a:pt x="843" y="2122"/>
                  </a:lnTo>
                  <a:lnTo>
                    <a:pt x="1179" y="1920"/>
                  </a:lnTo>
                  <a:lnTo>
                    <a:pt x="1449" y="1886"/>
                  </a:lnTo>
                  <a:lnTo>
                    <a:pt x="1684" y="1853"/>
                  </a:lnTo>
                  <a:lnTo>
                    <a:pt x="1920" y="1819"/>
                  </a:lnTo>
                  <a:lnTo>
                    <a:pt x="2156" y="1752"/>
                  </a:lnTo>
                  <a:lnTo>
                    <a:pt x="2223" y="1684"/>
                  </a:lnTo>
                  <a:lnTo>
                    <a:pt x="2257" y="1617"/>
                  </a:lnTo>
                  <a:lnTo>
                    <a:pt x="2223" y="1449"/>
                  </a:lnTo>
                  <a:lnTo>
                    <a:pt x="2156" y="1179"/>
                  </a:lnTo>
                  <a:lnTo>
                    <a:pt x="2021" y="607"/>
                  </a:lnTo>
                  <a:lnTo>
                    <a:pt x="1920" y="338"/>
                  </a:lnTo>
                  <a:lnTo>
                    <a:pt x="1819" y="102"/>
                  </a:lnTo>
                  <a:lnTo>
                    <a:pt x="1752" y="35"/>
                  </a:lnTo>
                  <a:lnTo>
                    <a:pt x="1718"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95" name="Google Shape;95;p4"/>
            <p:cNvSpPr/>
            <p:nvPr/>
          </p:nvSpPr>
          <p:spPr>
            <a:xfrm>
              <a:off x="6862825" y="2622650"/>
              <a:ext cx="26125" cy="29475"/>
            </a:xfrm>
            <a:custGeom>
              <a:rect b="b" l="l" r="r" t="t"/>
              <a:pathLst>
                <a:path extrusionOk="0" h="1179" w="1045">
                  <a:moveTo>
                    <a:pt x="809" y="203"/>
                  </a:moveTo>
                  <a:lnTo>
                    <a:pt x="843" y="337"/>
                  </a:lnTo>
                  <a:lnTo>
                    <a:pt x="876" y="506"/>
                  </a:lnTo>
                  <a:lnTo>
                    <a:pt x="843" y="674"/>
                  </a:lnTo>
                  <a:lnTo>
                    <a:pt x="809" y="708"/>
                  </a:lnTo>
                  <a:lnTo>
                    <a:pt x="809" y="775"/>
                  </a:lnTo>
                  <a:lnTo>
                    <a:pt x="708" y="775"/>
                  </a:lnTo>
                  <a:lnTo>
                    <a:pt x="641" y="741"/>
                  </a:lnTo>
                  <a:lnTo>
                    <a:pt x="641" y="640"/>
                  </a:lnTo>
                  <a:lnTo>
                    <a:pt x="641" y="539"/>
                  </a:lnTo>
                  <a:lnTo>
                    <a:pt x="641" y="304"/>
                  </a:lnTo>
                  <a:lnTo>
                    <a:pt x="708" y="304"/>
                  </a:lnTo>
                  <a:lnTo>
                    <a:pt x="775" y="270"/>
                  </a:lnTo>
                  <a:lnTo>
                    <a:pt x="809" y="203"/>
                  </a:lnTo>
                  <a:close/>
                  <a:moveTo>
                    <a:pt x="203" y="371"/>
                  </a:moveTo>
                  <a:lnTo>
                    <a:pt x="270" y="405"/>
                  </a:lnTo>
                  <a:lnTo>
                    <a:pt x="338" y="405"/>
                  </a:lnTo>
                  <a:lnTo>
                    <a:pt x="405" y="438"/>
                  </a:lnTo>
                  <a:lnTo>
                    <a:pt x="371" y="573"/>
                  </a:lnTo>
                  <a:lnTo>
                    <a:pt x="338" y="708"/>
                  </a:lnTo>
                  <a:lnTo>
                    <a:pt x="304" y="842"/>
                  </a:lnTo>
                  <a:lnTo>
                    <a:pt x="203" y="977"/>
                  </a:lnTo>
                  <a:lnTo>
                    <a:pt x="169" y="842"/>
                  </a:lnTo>
                  <a:lnTo>
                    <a:pt x="136" y="674"/>
                  </a:lnTo>
                  <a:lnTo>
                    <a:pt x="169" y="539"/>
                  </a:lnTo>
                  <a:lnTo>
                    <a:pt x="203" y="371"/>
                  </a:lnTo>
                  <a:close/>
                  <a:moveTo>
                    <a:pt x="742" y="1"/>
                  </a:moveTo>
                  <a:lnTo>
                    <a:pt x="708" y="34"/>
                  </a:lnTo>
                  <a:lnTo>
                    <a:pt x="674" y="68"/>
                  </a:lnTo>
                  <a:lnTo>
                    <a:pt x="641" y="102"/>
                  </a:lnTo>
                  <a:lnTo>
                    <a:pt x="573" y="203"/>
                  </a:lnTo>
                  <a:lnTo>
                    <a:pt x="540" y="304"/>
                  </a:lnTo>
                  <a:lnTo>
                    <a:pt x="506" y="270"/>
                  </a:lnTo>
                  <a:lnTo>
                    <a:pt x="439" y="203"/>
                  </a:lnTo>
                  <a:lnTo>
                    <a:pt x="405" y="169"/>
                  </a:lnTo>
                  <a:lnTo>
                    <a:pt x="371" y="135"/>
                  </a:lnTo>
                  <a:lnTo>
                    <a:pt x="338" y="135"/>
                  </a:lnTo>
                  <a:lnTo>
                    <a:pt x="270" y="169"/>
                  </a:lnTo>
                  <a:lnTo>
                    <a:pt x="203" y="270"/>
                  </a:lnTo>
                  <a:lnTo>
                    <a:pt x="102" y="337"/>
                  </a:lnTo>
                  <a:lnTo>
                    <a:pt x="35" y="438"/>
                  </a:lnTo>
                  <a:lnTo>
                    <a:pt x="1" y="573"/>
                  </a:lnTo>
                  <a:lnTo>
                    <a:pt x="1" y="674"/>
                  </a:lnTo>
                  <a:lnTo>
                    <a:pt x="1" y="809"/>
                  </a:lnTo>
                  <a:lnTo>
                    <a:pt x="1" y="943"/>
                  </a:lnTo>
                  <a:lnTo>
                    <a:pt x="68" y="1044"/>
                  </a:lnTo>
                  <a:lnTo>
                    <a:pt x="136" y="1145"/>
                  </a:lnTo>
                  <a:lnTo>
                    <a:pt x="203" y="1179"/>
                  </a:lnTo>
                  <a:lnTo>
                    <a:pt x="270" y="1179"/>
                  </a:lnTo>
                  <a:lnTo>
                    <a:pt x="405" y="1011"/>
                  </a:lnTo>
                  <a:lnTo>
                    <a:pt x="506" y="775"/>
                  </a:lnTo>
                  <a:lnTo>
                    <a:pt x="540" y="876"/>
                  </a:lnTo>
                  <a:lnTo>
                    <a:pt x="607" y="943"/>
                  </a:lnTo>
                  <a:lnTo>
                    <a:pt x="708" y="977"/>
                  </a:lnTo>
                  <a:lnTo>
                    <a:pt x="809" y="943"/>
                  </a:lnTo>
                  <a:lnTo>
                    <a:pt x="910" y="876"/>
                  </a:lnTo>
                  <a:lnTo>
                    <a:pt x="977" y="775"/>
                  </a:lnTo>
                  <a:lnTo>
                    <a:pt x="1045" y="640"/>
                  </a:lnTo>
                  <a:lnTo>
                    <a:pt x="1045" y="506"/>
                  </a:lnTo>
                  <a:lnTo>
                    <a:pt x="1045" y="304"/>
                  </a:lnTo>
                  <a:lnTo>
                    <a:pt x="977" y="169"/>
                  </a:lnTo>
                  <a:lnTo>
                    <a:pt x="944" y="68"/>
                  </a:lnTo>
                  <a:lnTo>
                    <a:pt x="910" y="34"/>
                  </a:lnTo>
                  <a:lnTo>
                    <a:pt x="742"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96" name="Google Shape;96;p4"/>
            <p:cNvSpPr/>
            <p:nvPr/>
          </p:nvSpPr>
          <p:spPr>
            <a:xfrm>
              <a:off x="6254275" y="238125"/>
              <a:ext cx="974725" cy="642225"/>
            </a:xfrm>
            <a:custGeom>
              <a:rect b="b" l="l" r="r" t="t"/>
              <a:pathLst>
                <a:path extrusionOk="0" h="25689" w="38989">
                  <a:moveTo>
                    <a:pt x="1" y="0"/>
                  </a:moveTo>
                  <a:lnTo>
                    <a:pt x="68" y="135"/>
                  </a:lnTo>
                  <a:lnTo>
                    <a:pt x="439" y="909"/>
                  </a:lnTo>
                  <a:lnTo>
                    <a:pt x="843" y="1683"/>
                  </a:lnTo>
                  <a:lnTo>
                    <a:pt x="1280" y="2424"/>
                  </a:lnTo>
                  <a:lnTo>
                    <a:pt x="1684" y="3198"/>
                  </a:lnTo>
                  <a:lnTo>
                    <a:pt x="2156" y="4108"/>
                  </a:lnTo>
                  <a:lnTo>
                    <a:pt x="2661" y="5050"/>
                  </a:lnTo>
                  <a:lnTo>
                    <a:pt x="3704" y="6868"/>
                  </a:lnTo>
                  <a:lnTo>
                    <a:pt x="4782" y="8686"/>
                  </a:lnTo>
                  <a:lnTo>
                    <a:pt x="5826" y="10471"/>
                  </a:lnTo>
                  <a:lnTo>
                    <a:pt x="6802" y="12222"/>
                  </a:lnTo>
                  <a:lnTo>
                    <a:pt x="7711" y="14006"/>
                  </a:lnTo>
                  <a:lnTo>
                    <a:pt x="9462" y="17575"/>
                  </a:lnTo>
                  <a:lnTo>
                    <a:pt x="10404" y="19359"/>
                  </a:lnTo>
                  <a:lnTo>
                    <a:pt x="11347" y="21110"/>
                  </a:lnTo>
                  <a:lnTo>
                    <a:pt x="11852" y="21952"/>
                  </a:lnTo>
                  <a:lnTo>
                    <a:pt x="12391" y="22793"/>
                  </a:lnTo>
                  <a:lnTo>
                    <a:pt x="12930" y="23635"/>
                  </a:lnTo>
                  <a:lnTo>
                    <a:pt x="13502" y="24443"/>
                  </a:lnTo>
                  <a:lnTo>
                    <a:pt x="13704" y="24780"/>
                  </a:lnTo>
                  <a:lnTo>
                    <a:pt x="13940" y="25049"/>
                  </a:lnTo>
                  <a:lnTo>
                    <a:pt x="14209" y="25318"/>
                  </a:lnTo>
                  <a:lnTo>
                    <a:pt x="14546" y="25487"/>
                  </a:lnTo>
                  <a:lnTo>
                    <a:pt x="14882" y="25621"/>
                  </a:lnTo>
                  <a:lnTo>
                    <a:pt x="15219" y="25689"/>
                  </a:lnTo>
                  <a:lnTo>
                    <a:pt x="15589" y="25689"/>
                  </a:lnTo>
                  <a:lnTo>
                    <a:pt x="15960" y="25621"/>
                  </a:lnTo>
                  <a:lnTo>
                    <a:pt x="15993" y="25655"/>
                  </a:lnTo>
                  <a:lnTo>
                    <a:pt x="16094" y="25621"/>
                  </a:lnTo>
                  <a:lnTo>
                    <a:pt x="18788" y="24140"/>
                  </a:lnTo>
                  <a:lnTo>
                    <a:pt x="21481" y="22659"/>
                  </a:lnTo>
                  <a:lnTo>
                    <a:pt x="24208" y="21144"/>
                  </a:lnTo>
                  <a:lnTo>
                    <a:pt x="26935" y="19696"/>
                  </a:lnTo>
                  <a:lnTo>
                    <a:pt x="29663" y="18282"/>
                  </a:lnTo>
                  <a:lnTo>
                    <a:pt x="32423" y="16901"/>
                  </a:lnTo>
                  <a:lnTo>
                    <a:pt x="33770" y="16194"/>
                  </a:lnTo>
                  <a:lnTo>
                    <a:pt x="34443" y="15824"/>
                  </a:lnTo>
                  <a:lnTo>
                    <a:pt x="35117" y="15420"/>
                  </a:lnTo>
                  <a:lnTo>
                    <a:pt x="36430" y="14646"/>
                  </a:lnTo>
                  <a:lnTo>
                    <a:pt x="37103" y="14275"/>
                  </a:lnTo>
                  <a:lnTo>
                    <a:pt x="37810" y="13972"/>
                  </a:lnTo>
                  <a:lnTo>
                    <a:pt x="38080" y="13871"/>
                  </a:lnTo>
                  <a:lnTo>
                    <a:pt x="38282" y="13737"/>
                  </a:lnTo>
                  <a:lnTo>
                    <a:pt x="38484" y="13568"/>
                  </a:lnTo>
                  <a:lnTo>
                    <a:pt x="38652" y="13434"/>
                  </a:lnTo>
                  <a:lnTo>
                    <a:pt x="38753" y="13232"/>
                  </a:lnTo>
                  <a:lnTo>
                    <a:pt x="38854" y="13063"/>
                  </a:lnTo>
                  <a:lnTo>
                    <a:pt x="38921" y="12861"/>
                  </a:lnTo>
                  <a:lnTo>
                    <a:pt x="38955" y="12626"/>
                  </a:lnTo>
                  <a:lnTo>
                    <a:pt x="38989" y="12424"/>
                  </a:lnTo>
                  <a:lnTo>
                    <a:pt x="38955" y="12188"/>
                  </a:lnTo>
                  <a:lnTo>
                    <a:pt x="38921" y="11952"/>
                  </a:lnTo>
                  <a:lnTo>
                    <a:pt x="38854" y="11683"/>
                  </a:lnTo>
                  <a:lnTo>
                    <a:pt x="38753" y="11447"/>
                  </a:lnTo>
                  <a:lnTo>
                    <a:pt x="38618" y="11178"/>
                  </a:lnTo>
                  <a:lnTo>
                    <a:pt x="38315" y="10639"/>
                  </a:lnTo>
                  <a:lnTo>
                    <a:pt x="36935" y="8013"/>
                  </a:lnTo>
                  <a:lnTo>
                    <a:pt x="35487" y="5387"/>
                  </a:lnTo>
                  <a:lnTo>
                    <a:pt x="34006" y="2727"/>
                  </a:lnTo>
                  <a:lnTo>
                    <a:pt x="33265" y="1380"/>
                  </a:lnTo>
                  <a:lnTo>
                    <a:pt x="32928" y="673"/>
                  </a:lnTo>
                  <a:lnTo>
                    <a:pt x="32625" y="0"/>
                  </a:lnTo>
                  <a:lnTo>
                    <a:pt x="32390" y="0"/>
                  </a:lnTo>
                  <a:lnTo>
                    <a:pt x="32659" y="640"/>
                  </a:lnTo>
                  <a:lnTo>
                    <a:pt x="32962" y="1279"/>
                  </a:lnTo>
                  <a:lnTo>
                    <a:pt x="33635" y="2559"/>
                  </a:lnTo>
                  <a:lnTo>
                    <a:pt x="34342" y="3804"/>
                  </a:lnTo>
                  <a:lnTo>
                    <a:pt x="35016" y="5050"/>
                  </a:lnTo>
                  <a:lnTo>
                    <a:pt x="35824" y="6464"/>
                  </a:lnTo>
                  <a:lnTo>
                    <a:pt x="36632" y="7878"/>
                  </a:lnTo>
                  <a:lnTo>
                    <a:pt x="37642" y="9730"/>
                  </a:lnTo>
                  <a:lnTo>
                    <a:pt x="38248" y="10908"/>
                  </a:lnTo>
                  <a:lnTo>
                    <a:pt x="38450" y="11346"/>
                  </a:lnTo>
                  <a:lnTo>
                    <a:pt x="38585" y="11750"/>
                  </a:lnTo>
                  <a:lnTo>
                    <a:pt x="38686" y="12121"/>
                  </a:lnTo>
                  <a:lnTo>
                    <a:pt x="38719" y="12491"/>
                  </a:lnTo>
                  <a:lnTo>
                    <a:pt x="38719" y="12693"/>
                  </a:lnTo>
                  <a:lnTo>
                    <a:pt x="38686" y="12861"/>
                  </a:lnTo>
                  <a:lnTo>
                    <a:pt x="38618" y="13030"/>
                  </a:lnTo>
                  <a:lnTo>
                    <a:pt x="38551" y="13198"/>
                  </a:lnTo>
                  <a:lnTo>
                    <a:pt x="38416" y="13333"/>
                  </a:lnTo>
                  <a:lnTo>
                    <a:pt x="38282" y="13467"/>
                  </a:lnTo>
                  <a:lnTo>
                    <a:pt x="38113" y="13602"/>
                  </a:lnTo>
                  <a:lnTo>
                    <a:pt x="37878" y="13737"/>
                  </a:lnTo>
                  <a:lnTo>
                    <a:pt x="37238" y="14006"/>
                  </a:lnTo>
                  <a:lnTo>
                    <a:pt x="36632" y="14309"/>
                  </a:lnTo>
                  <a:lnTo>
                    <a:pt x="35487" y="15016"/>
                  </a:lnTo>
                  <a:lnTo>
                    <a:pt x="34107" y="15757"/>
                  </a:lnTo>
                  <a:lnTo>
                    <a:pt x="32760" y="16464"/>
                  </a:lnTo>
                  <a:lnTo>
                    <a:pt x="29898" y="17911"/>
                  </a:lnTo>
                  <a:lnTo>
                    <a:pt x="27036" y="19359"/>
                  </a:lnTo>
                  <a:lnTo>
                    <a:pt x="24377" y="20773"/>
                  </a:lnTo>
                  <a:lnTo>
                    <a:pt x="21717" y="22221"/>
                  </a:lnTo>
                  <a:lnTo>
                    <a:pt x="19091" y="23702"/>
                  </a:lnTo>
                  <a:lnTo>
                    <a:pt x="16465" y="25184"/>
                  </a:lnTo>
                  <a:lnTo>
                    <a:pt x="16397" y="25184"/>
                  </a:lnTo>
                  <a:lnTo>
                    <a:pt x="16027" y="25318"/>
                  </a:lnTo>
                  <a:lnTo>
                    <a:pt x="15690" y="25386"/>
                  </a:lnTo>
                  <a:lnTo>
                    <a:pt x="15320" y="25453"/>
                  </a:lnTo>
                  <a:lnTo>
                    <a:pt x="15152" y="25453"/>
                  </a:lnTo>
                  <a:lnTo>
                    <a:pt x="14950" y="25419"/>
                  </a:lnTo>
                  <a:lnTo>
                    <a:pt x="14714" y="25352"/>
                  </a:lnTo>
                  <a:lnTo>
                    <a:pt x="14512" y="25251"/>
                  </a:lnTo>
                  <a:lnTo>
                    <a:pt x="14344" y="25150"/>
                  </a:lnTo>
                  <a:lnTo>
                    <a:pt x="14175" y="24982"/>
                  </a:lnTo>
                  <a:lnTo>
                    <a:pt x="14041" y="24813"/>
                  </a:lnTo>
                  <a:lnTo>
                    <a:pt x="13872" y="24645"/>
                  </a:lnTo>
                  <a:lnTo>
                    <a:pt x="13637" y="24275"/>
                  </a:lnTo>
                  <a:lnTo>
                    <a:pt x="13603" y="24241"/>
                  </a:lnTo>
                  <a:lnTo>
                    <a:pt x="13064" y="23366"/>
                  </a:lnTo>
                  <a:lnTo>
                    <a:pt x="12526" y="22524"/>
                  </a:lnTo>
                  <a:lnTo>
                    <a:pt x="11515" y="20740"/>
                  </a:lnTo>
                  <a:lnTo>
                    <a:pt x="10573" y="18955"/>
                  </a:lnTo>
                  <a:lnTo>
                    <a:pt x="9630" y="17137"/>
                  </a:lnTo>
                  <a:lnTo>
                    <a:pt x="7778" y="13535"/>
                  </a:lnTo>
                  <a:lnTo>
                    <a:pt x="6802" y="11716"/>
                  </a:lnTo>
                  <a:lnTo>
                    <a:pt x="5826" y="9966"/>
                  </a:lnTo>
                  <a:lnTo>
                    <a:pt x="5287" y="9057"/>
                  </a:lnTo>
                  <a:lnTo>
                    <a:pt x="4748" y="8148"/>
                  </a:lnTo>
                  <a:lnTo>
                    <a:pt x="4209" y="7272"/>
                  </a:lnTo>
                  <a:lnTo>
                    <a:pt x="3671" y="6363"/>
                  </a:lnTo>
                  <a:lnTo>
                    <a:pt x="2593" y="4411"/>
                  </a:lnTo>
                  <a:lnTo>
                    <a:pt x="1583" y="2424"/>
                  </a:lnTo>
                  <a:lnTo>
                    <a:pt x="1280" y="1818"/>
                  </a:lnTo>
                  <a:lnTo>
                    <a:pt x="944" y="1212"/>
                  </a:lnTo>
                  <a:lnTo>
                    <a:pt x="607" y="606"/>
                  </a:lnTo>
                  <a:lnTo>
                    <a:pt x="270"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97" name="Google Shape;97;p4"/>
            <p:cNvSpPr/>
            <p:nvPr/>
          </p:nvSpPr>
          <p:spPr>
            <a:xfrm>
              <a:off x="6883875" y="670750"/>
              <a:ext cx="53900" cy="50525"/>
            </a:xfrm>
            <a:custGeom>
              <a:rect b="b" l="l" r="r" t="t"/>
              <a:pathLst>
                <a:path extrusionOk="0" h="2021" w="2156">
                  <a:moveTo>
                    <a:pt x="1044" y="270"/>
                  </a:moveTo>
                  <a:lnTo>
                    <a:pt x="1246" y="303"/>
                  </a:lnTo>
                  <a:lnTo>
                    <a:pt x="1415" y="404"/>
                  </a:lnTo>
                  <a:lnTo>
                    <a:pt x="1583" y="505"/>
                  </a:lnTo>
                  <a:lnTo>
                    <a:pt x="1718" y="674"/>
                  </a:lnTo>
                  <a:lnTo>
                    <a:pt x="1819" y="808"/>
                  </a:lnTo>
                  <a:lnTo>
                    <a:pt x="1886" y="977"/>
                  </a:lnTo>
                  <a:lnTo>
                    <a:pt x="1920" y="1179"/>
                  </a:lnTo>
                  <a:lnTo>
                    <a:pt x="1886" y="1347"/>
                  </a:lnTo>
                  <a:lnTo>
                    <a:pt x="1751" y="1482"/>
                  </a:lnTo>
                  <a:lnTo>
                    <a:pt x="1617" y="1583"/>
                  </a:lnTo>
                  <a:lnTo>
                    <a:pt x="1448" y="1684"/>
                  </a:lnTo>
                  <a:lnTo>
                    <a:pt x="1246" y="1751"/>
                  </a:lnTo>
                  <a:lnTo>
                    <a:pt x="1078" y="1785"/>
                  </a:lnTo>
                  <a:lnTo>
                    <a:pt x="910" y="1785"/>
                  </a:lnTo>
                  <a:lnTo>
                    <a:pt x="741" y="1751"/>
                  </a:lnTo>
                  <a:lnTo>
                    <a:pt x="607" y="1717"/>
                  </a:lnTo>
                  <a:lnTo>
                    <a:pt x="506" y="1616"/>
                  </a:lnTo>
                  <a:lnTo>
                    <a:pt x="405" y="1515"/>
                  </a:lnTo>
                  <a:lnTo>
                    <a:pt x="337" y="1414"/>
                  </a:lnTo>
                  <a:lnTo>
                    <a:pt x="270" y="1280"/>
                  </a:lnTo>
                  <a:lnTo>
                    <a:pt x="270" y="1111"/>
                  </a:lnTo>
                  <a:lnTo>
                    <a:pt x="236" y="977"/>
                  </a:lnTo>
                  <a:lnTo>
                    <a:pt x="270" y="775"/>
                  </a:lnTo>
                  <a:lnTo>
                    <a:pt x="337" y="606"/>
                  </a:lnTo>
                  <a:lnTo>
                    <a:pt x="438" y="472"/>
                  </a:lnTo>
                  <a:lnTo>
                    <a:pt x="573" y="337"/>
                  </a:lnTo>
                  <a:lnTo>
                    <a:pt x="640" y="371"/>
                  </a:lnTo>
                  <a:lnTo>
                    <a:pt x="708" y="337"/>
                  </a:lnTo>
                  <a:lnTo>
                    <a:pt x="876" y="270"/>
                  </a:lnTo>
                  <a:close/>
                  <a:moveTo>
                    <a:pt x="708" y="0"/>
                  </a:moveTo>
                  <a:lnTo>
                    <a:pt x="506" y="34"/>
                  </a:lnTo>
                  <a:lnTo>
                    <a:pt x="371" y="169"/>
                  </a:lnTo>
                  <a:lnTo>
                    <a:pt x="236" y="303"/>
                  </a:lnTo>
                  <a:lnTo>
                    <a:pt x="135" y="472"/>
                  </a:lnTo>
                  <a:lnTo>
                    <a:pt x="68" y="674"/>
                  </a:lnTo>
                  <a:lnTo>
                    <a:pt x="1" y="842"/>
                  </a:lnTo>
                  <a:lnTo>
                    <a:pt x="1" y="1044"/>
                  </a:lnTo>
                  <a:lnTo>
                    <a:pt x="1" y="1246"/>
                  </a:lnTo>
                  <a:lnTo>
                    <a:pt x="68" y="1448"/>
                  </a:lnTo>
                  <a:lnTo>
                    <a:pt x="169" y="1616"/>
                  </a:lnTo>
                  <a:lnTo>
                    <a:pt x="304" y="1785"/>
                  </a:lnTo>
                  <a:lnTo>
                    <a:pt x="472" y="1886"/>
                  </a:lnTo>
                  <a:lnTo>
                    <a:pt x="640" y="1987"/>
                  </a:lnTo>
                  <a:lnTo>
                    <a:pt x="842" y="2020"/>
                  </a:lnTo>
                  <a:lnTo>
                    <a:pt x="1280" y="2020"/>
                  </a:lnTo>
                  <a:lnTo>
                    <a:pt x="1516" y="1919"/>
                  </a:lnTo>
                  <a:lnTo>
                    <a:pt x="1718" y="1818"/>
                  </a:lnTo>
                  <a:lnTo>
                    <a:pt x="1886" y="1684"/>
                  </a:lnTo>
                  <a:lnTo>
                    <a:pt x="2021" y="1515"/>
                  </a:lnTo>
                  <a:lnTo>
                    <a:pt x="2122" y="1313"/>
                  </a:lnTo>
                  <a:lnTo>
                    <a:pt x="2155" y="1078"/>
                  </a:lnTo>
                  <a:lnTo>
                    <a:pt x="2122" y="842"/>
                  </a:lnTo>
                  <a:lnTo>
                    <a:pt x="2054" y="674"/>
                  </a:lnTo>
                  <a:lnTo>
                    <a:pt x="1953" y="539"/>
                  </a:lnTo>
                  <a:lnTo>
                    <a:pt x="1819" y="371"/>
                  </a:lnTo>
                  <a:lnTo>
                    <a:pt x="1650" y="270"/>
                  </a:lnTo>
                  <a:lnTo>
                    <a:pt x="1482" y="169"/>
                  </a:lnTo>
                  <a:lnTo>
                    <a:pt x="1314" y="68"/>
                  </a:lnTo>
                  <a:lnTo>
                    <a:pt x="1112" y="34"/>
                  </a:lnTo>
                  <a:lnTo>
                    <a:pt x="943" y="34"/>
                  </a:lnTo>
                  <a:lnTo>
                    <a:pt x="910"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98" name="Google Shape;98;p4"/>
            <p:cNvSpPr/>
            <p:nvPr/>
          </p:nvSpPr>
          <p:spPr>
            <a:xfrm>
              <a:off x="6979825" y="2369300"/>
              <a:ext cx="63150" cy="42100"/>
            </a:xfrm>
            <a:custGeom>
              <a:rect b="b" l="l" r="r" t="t"/>
              <a:pathLst>
                <a:path extrusionOk="0" h="1684" w="2526">
                  <a:moveTo>
                    <a:pt x="2055" y="203"/>
                  </a:moveTo>
                  <a:lnTo>
                    <a:pt x="2156" y="539"/>
                  </a:lnTo>
                  <a:lnTo>
                    <a:pt x="2257" y="910"/>
                  </a:lnTo>
                  <a:lnTo>
                    <a:pt x="2223" y="1011"/>
                  </a:lnTo>
                  <a:lnTo>
                    <a:pt x="2156" y="1112"/>
                  </a:lnTo>
                  <a:lnTo>
                    <a:pt x="2021" y="1179"/>
                  </a:lnTo>
                  <a:lnTo>
                    <a:pt x="1886" y="1213"/>
                  </a:lnTo>
                  <a:lnTo>
                    <a:pt x="1550" y="1246"/>
                  </a:lnTo>
                  <a:lnTo>
                    <a:pt x="1280" y="1280"/>
                  </a:lnTo>
                  <a:lnTo>
                    <a:pt x="1078" y="1347"/>
                  </a:lnTo>
                  <a:lnTo>
                    <a:pt x="809" y="1415"/>
                  </a:lnTo>
                  <a:lnTo>
                    <a:pt x="674" y="1415"/>
                  </a:lnTo>
                  <a:lnTo>
                    <a:pt x="540" y="1381"/>
                  </a:lnTo>
                  <a:lnTo>
                    <a:pt x="472" y="1347"/>
                  </a:lnTo>
                  <a:lnTo>
                    <a:pt x="405" y="1246"/>
                  </a:lnTo>
                  <a:lnTo>
                    <a:pt x="338" y="977"/>
                  </a:lnTo>
                  <a:lnTo>
                    <a:pt x="270" y="741"/>
                  </a:lnTo>
                  <a:lnTo>
                    <a:pt x="472" y="640"/>
                  </a:lnTo>
                  <a:lnTo>
                    <a:pt x="674" y="573"/>
                  </a:lnTo>
                  <a:lnTo>
                    <a:pt x="1146" y="506"/>
                  </a:lnTo>
                  <a:lnTo>
                    <a:pt x="1617" y="371"/>
                  </a:lnTo>
                  <a:lnTo>
                    <a:pt x="2055" y="203"/>
                  </a:lnTo>
                  <a:close/>
                  <a:moveTo>
                    <a:pt x="2088" y="1"/>
                  </a:moveTo>
                  <a:lnTo>
                    <a:pt x="1819" y="102"/>
                  </a:lnTo>
                  <a:lnTo>
                    <a:pt x="1516" y="203"/>
                  </a:lnTo>
                  <a:lnTo>
                    <a:pt x="944" y="337"/>
                  </a:lnTo>
                  <a:lnTo>
                    <a:pt x="540" y="438"/>
                  </a:lnTo>
                  <a:lnTo>
                    <a:pt x="371" y="472"/>
                  </a:lnTo>
                  <a:lnTo>
                    <a:pt x="169" y="539"/>
                  </a:lnTo>
                  <a:lnTo>
                    <a:pt x="169" y="506"/>
                  </a:lnTo>
                  <a:lnTo>
                    <a:pt x="136" y="539"/>
                  </a:lnTo>
                  <a:lnTo>
                    <a:pt x="35" y="607"/>
                  </a:lnTo>
                  <a:lnTo>
                    <a:pt x="1" y="674"/>
                  </a:lnTo>
                  <a:lnTo>
                    <a:pt x="1" y="741"/>
                  </a:lnTo>
                  <a:lnTo>
                    <a:pt x="35" y="775"/>
                  </a:lnTo>
                  <a:lnTo>
                    <a:pt x="102" y="809"/>
                  </a:lnTo>
                  <a:lnTo>
                    <a:pt x="102" y="1011"/>
                  </a:lnTo>
                  <a:lnTo>
                    <a:pt x="169" y="1213"/>
                  </a:lnTo>
                  <a:lnTo>
                    <a:pt x="304" y="1583"/>
                  </a:lnTo>
                  <a:lnTo>
                    <a:pt x="338" y="1650"/>
                  </a:lnTo>
                  <a:lnTo>
                    <a:pt x="439" y="1684"/>
                  </a:lnTo>
                  <a:lnTo>
                    <a:pt x="2425" y="1314"/>
                  </a:lnTo>
                  <a:lnTo>
                    <a:pt x="2492" y="1280"/>
                  </a:lnTo>
                  <a:lnTo>
                    <a:pt x="2526" y="1213"/>
                  </a:lnTo>
                  <a:lnTo>
                    <a:pt x="2425" y="607"/>
                  </a:lnTo>
                  <a:lnTo>
                    <a:pt x="2324" y="337"/>
                  </a:lnTo>
                  <a:lnTo>
                    <a:pt x="2223" y="34"/>
                  </a:lnTo>
                  <a:lnTo>
                    <a:pt x="2156"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99" name="Google Shape;99;p4"/>
            <p:cNvSpPr/>
            <p:nvPr/>
          </p:nvSpPr>
          <p:spPr>
            <a:xfrm>
              <a:off x="6897350" y="685900"/>
              <a:ext cx="26125" cy="20225"/>
            </a:xfrm>
            <a:custGeom>
              <a:rect b="b" l="l" r="r" t="t"/>
              <a:pathLst>
                <a:path extrusionOk="0" h="809" w="1045">
                  <a:moveTo>
                    <a:pt x="539" y="236"/>
                  </a:moveTo>
                  <a:lnTo>
                    <a:pt x="674" y="371"/>
                  </a:lnTo>
                  <a:lnTo>
                    <a:pt x="741" y="539"/>
                  </a:lnTo>
                  <a:lnTo>
                    <a:pt x="472" y="606"/>
                  </a:lnTo>
                  <a:lnTo>
                    <a:pt x="371" y="640"/>
                  </a:lnTo>
                  <a:lnTo>
                    <a:pt x="303" y="573"/>
                  </a:lnTo>
                  <a:lnTo>
                    <a:pt x="236" y="505"/>
                  </a:lnTo>
                  <a:lnTo>
                    <a:pt x="236" y="404"/>
                  </a:lnTo>
                  <a:lnTo>
                    <a:pt x="539" y="236"/>
                  </a:lnTo>
                  <a:close/>
                  <a:moveTo>
                    <a:pt x="472" y="0"/>
                  </a:moveTo>
                  <a:lnTo>
                    <a:pt x="236" y="135"/>
                  </a:lnTo>
                  <a:lnTo>
                    <a:pt x="34" y="303"/>
                  </a:lnTo>
                  <a:lnTo>
                    <a:pt x="0" y="337"/>
                  </a:lnTo>
                  <a:lnTo>
                    <a:pt x="0" y="404"/>
                  </a:lnTo>
                  <a:lnTo>
                    <a:pt x="0" y="438"/>
                  </a:lnTo>
                  <a:lnTo>
                    <a:pt x="68" y="472"/>
                  </a:lnTo>
                  <a:lnTo>
                    <a:pt x="101" y="573"/>
                  </a:lnTo>
                  <a:lnTo>
                    <a:pt x="169" y="674"/>
                  </a:lnTo>
                  <a:lnTo>
                    <a:pt x="236" y="741"/>
                  </a:lnTo>
                  <a:lnTo>
                    <a:pt x="371" y="808"/>
                  </a:lnTo>
                  <a:lnTo>
                    <a:pt x="539" y="808"/>
                  </a:lnTo>
                  <a:lnTo>
                    <a:pt x="674" y="741"/>
                  </a:lnTo>
                  <a:lnTo>
                    <a:pt x="977" y="606"/>
                  </a:lnTo>
                  <a:lnTo>
                    <a:pt x="1044" y="573"/>
                  </a:lnTo>
                  <a:lnTo>
                    <a:pt x="1044" y="505"/>
                  </a:lnTo>
                  <a:lnTo>
                    <a:pt x="1010" y="472"/>
                  </a:lnTo>
                  <a:lnTo>
                    <a:pt x="943" y="438"/>
                  </a:lnTo>
                  <a:lnTo>
                    <a:pt x="909" y="438"/>
                  </a:lnTo>
                  <a:lnTo>
                    <a:pt x="876" y="303"/>
                  </a:lnTo>
                  <a:lnTo>
                    <a:pt x="808" y="202"/>
                  </a:lnTo>
                  <a:lnTo>
                    <a:pt x="707" y="101"/>
                  </a:lnTo>
                  <a:lnTo>
                    <a:pt x="606"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00" name="Google Shape;100;p4"/>
            <p:cNvSpPr/>
            <p:nvPr/>
          </p:nvSpPr>
          <p:spPr>
            <a:xfrm>
              <a:off x="6942800" y="2476200"/>
              <a:ext cx="61475" cy="58100"/>
            </a:xfrm>
            <a:custGeom>
              <a:rect b="b" l="l" r="r" t="t"/>
              <a:pathLst>
                <a:path extrusionOk="0" h="2324" w="2459">
                  <a:moveTo>
                    <a:pt x="1886" y="270"/>
                  </a:moveTo>
                  <a:lnTo>
                    <a:pt x="2223" y="1280"/>
                  </a:lnTo>
                  <a:lnTo>
                    <a:pt x="2256" y="1414"/>
                  </a:lnTo>
                  <a:lnTo>
                    <a:pt x="2256" y="1482"/>
                  </a:lnTo>
                  <a:lnTo>
                    <a:pt x="2189" y="1549"/>
                  </a:lnTo>
                  <a:lnTo>
                    <a:pt x="2054" y="1616"/>
                  </a:lnTo>
                  <a:lnTo>
                    <a:pt x="1751" y="1717"/>
                  </a:lnTo>
                  <a:lnTo>
                    <a:pt x="1448" y="1818"/>
                  </a:lnTo>
                  <a:lnTo>
                    <a:pt x="943" y="1987"/>
                  </a:lnTo>
                  <a:lnTo>
                    <a:pt x="741" y="2020"/>
                  </a:lnTo>
                  <a:lnTo>
                    <a:pt x="674" y="2054"/>
                  </a:lnTo>
                  <a:lnTo>
                    <a:pt x="606" y="2020"/>
                  </a:lnTo>
                  <a:lnTo>
                    <a:pt x="573" y="1987"/>
                  </a:lnTo>
                  <a:lnTo>
                    <a:pt x="505" y="1953"/>
                  </a:lnTo>
                  <a:lnTo>
                    <a:pt x="438" y="1717"/>
                  </a:lnTo>
                  <a:lnTo>
                    <a:pt x="337" y="1482"/>
                  </a:lnTo>
                  <a:lnTo>
                    <a:pt x="270" y="1212"/>
                  </a:lnTo>
                  <a:lnTo>
                    <a:pt x="135" y="707"/>
                  </a:lnTo>
                  <a:lnTo>
                    <a:pt x="169" y="674"/>
                  </a:lnTo>
                  <a:lnTo>
                    <a:pt x="202" y="640"/>
                  </a:lnTo>
                  <a:lnTo>
                    <a:pt x="303" y="606"/>
                  </a:lnTo>
                  <a:lnTo>
                    <a:pt x="505" y="539"/>
                  </a:lnTo>
                  <a:lnTo>
                    <a:pt x="876" y="505"/>
                  </a:lnTo>
                  <a:lnTo>
                    <a:pt x="1852" y="270"/>
                  </a:lnTo>
                  <a:close/>
                  <a:moveTo>
                    <a:pt x="1819" y="0"/>
                  </a:moveTo>
                  <a:lnTo>
                    <a:pt x="1819" y="68"/>
                  </a:lnTo>
                  <a:lnTo>
                    <a:pt x="1785" y="68"/>
                  </a:lnTo>
                  <a:lnTo>
                    <a:pt x="539" y="337"/>
                  </a:lnTo>
                  <a:lnTo>
                    <a:pt x="270" y="404"/>
                  </a:lnTo>
                  <a:lnTo>
                    <a:pt x="135" y="472"/>
                  </a:lnTo>
                  <a:lnTo>
                    <a:pt x="68" y="505"/>
                  </a:lnTo>
                  <a:lnTo>
                    <a:pt x="34" y="573"/>
                  </a:lnTo>
                  <a:lnTo>
                    <a:pt x="0" y="606"/>
                  </a:lnTo>
                  <a:lnTo>
                    <a:pt x="0" y="842"/>
                  </a:lnTo>
                  <a:lnTo>
                    <a:pt x="0" y="1044"/>
                  </a:lnTo>
                  <a:lnTo>
                    <a:pt x="101" y="1482"/>
                  </a:lnTo>
                  <a:lnTo>
                    <a:pt x="236" y="1886"/>
                  </a:lnTo>
                  <a:lnTo>
                    <a:pt x="404" y="2290"/>
                  </a:lnTo>
                  <a:lnTo>
                    <a:pt x="472" y="2323"/>
                  </a:lnTo>
                  <a:lnTo>
                    <a:pt x="539" y="2323"/>
                  </a:lnTo>
                  <a:lnTo>
                    <a:pt x="1044" y="2189"/>
                  </a:lnTo>
                  <a:lnTo>
                    <a:pt x="1516" y="2054"/>
                  </a:lnTo>
                  <a:lnTo>
                    <a:pt x="1987" y="1852"/>
                  </a:lnTo>
                  <a:lnTo>
                    <a:pt x="2425" y="1650"/>
                  </a:lnTo>
                  <a:lnTo>
                    <a:pt x="2458" y="1616"/>
                  </a:lnTo>
                  <a:lnTo>
                    <a:pt x="2458" y="1549"/>
                  </a:lnTo>
                  <a:lnTo>
                    <a:pt x="1953" y="34"/>
                  </a:lnTo>
                  <a:lnTo>
                    <a:pt x="1920"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01" name="Google Shape;101;p4"/>
            <p:cNvSpPr/>
            <p:nvPr/>
          </p:nvSpPr>
          <p:spPr>
            <a:xfrm>
              <a:off x="6845150" y="1283500"/>
              <a:ext cx="25" cy="25"/>
            </a:xfrm>
            <a:custGeom>
              <a:rect b="b" l="l" r="r" t="t"/>
              <a:pathLst>
                <a:path extrusionOk="0" h="1" w="1">
                  <a:moveTo>
                    <a:pt x="1" y="1"/>
                  </a:moveTo>
                  <a:lnTo>
                    <a:pt x="1" y="1"/>
                  </a:lnTo>
                  <a:lnTo>
                    <a:pt x="1" y="1"/>
                  </a:lnTo>
                  <a:lnTo>
                    <a:pt x="1" y="1"/>
                  </a:lnTo>
                  <a:lnTo>
                    <a:pt x="1" y="1"/>
                  </a:lnTo>
                  <a:lnTo>
                    <a:pt x="1"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02" name="Google Shape;102;p4"/>
            <p:cNvSpPr/>
            <p:nvPr/>
          </p:nvSpPr>
          <p:spPr>
            <a:xfrm>
              <a:off x="6918400" y="2384450"/>
              <a:ext cx="60625" cy="39575"/>
            </a:xfrm>
            <a:custGeom>
              <a:rect b="b" l="l" r="r" t="t"/>
              <a:pathLst>
                <a:path extrusionOk="0" h="1583" w="2425">
                  <a:moveTo>
                    <a:pt x="1852" y="270"/>
                  </a:moveTo>
                  <a:lnTo>
                    <a:pt x="1885" y="438"/>
                  </a:lnTo>
                  <a:lnTo>
                    <a:pt x="2121" y="775"/>
                  </a:lnTo>
                  <a:lnTo>
                    <a:pt x="2155" y="876"/>
                  </a:lnTo>
                  <a:lnTo>
                    <a:pt x="2155" y="977"/>
                  </a:lnTo>
                  <a:lnTo>
                    <a:pt x="2155" y="1044"/>
                  </a:lnTo>
                  <a:lnTo>
                    <a:pt x="2087" y="1078"/>
                  </a:lnTo>
                  <a:lnTo>
                    <a:pt x="1919" y="1145"/>
                  </a:lnTo>
                  <a:lnTo>
                    <a:pt x="1717" y="1145"/>
                  </a:lnTo>
                  <a:lnTo>
                    <a:pt x="1347" y="1179"/>
                  </a:lnTo>
                  <a:lnTo>
                    <a:pt x="976" y="1246"/>
                  </a:lnTo>
                  <a:lnTo>
                    <a:pt x="640" y="1347"/>
                  </a:lnTo>
                  <a:lnTo>
                    <a:pt x="539" y="1044"/>
                  </a:lnTo>
                  <a:lnTo>
                    <a:pt x="438" y="741"/>
                  </a:lnTo>
                  <a:lnTo>
                    <a:pt x="1145" y="539"/>
                  </a:lnTo>
                  <a:lnTo>
                    <a:pt x="1852" y="270"/>
                  </a:lnTo>
                  <a:close/>
                  <a:moveTo>
                    <a:pt x="1919" y="1"/>
                  </a:moveTo>
                  <a:lnTo>
                    <a:pt x="1145" y="270"/>
                  </a:lnTo>
                  <a:lnTo>
                    <a:pt x="337" y="539"/>
                  </a:lnTo>
                  <a:lnTo>
                    <a:pt x="269" y="506"/>
                  </a:lnTo>
                  <a:lnTo>
                    <a:pt x="236" y="573"/>
                  </a:lnTo>
                  <a:lnTo>
                    <a:pt x="67" y="607"/>
                  </a:lnTo>
                  <a:lnTo>
                    <a:pt x="0" y="674"/>
                  </a:lnTo>
                  <a:lnTo>
                    <a:pt x="0" y="741"/>
                  </a:lnTo>
                  <a:lnTo>
                    <a:pt x="34" y="775"/>
                  </a:lnTo>
                  <a:lnTo>
                    <a:pt x="135" y="809"/>
                  </a:lnTo>
                  <a:lnTo>
                    <a:pt x="269" y="775"/>
                  </a:lnTo>
                  <a:lnTo>
                    <a:pt x="370" y="1145"/>
                  </a:lnTo>
                  <a:lnTo>
                    <a:pt x="471" y="1516"/>
                  </a:lnTo>
                  <a:lnTo>
                    <a:pt x="505" y="1583"/>
                  </a:lnTo>
                  <a:lnTo>
                    <a:pt x="606" y="1583"/>
                  </a:lnTo>
                  <a:lnTo>
                    <a:pt x="1212" y="1415"/>
                  </a:lnTo>
                  <a:lnTo>
                    <a:pt x="1818" y="1347"/>
                  </a:lnTo>
                  <a:lnTo>
                    <a:pt x="2054" y="1347"/>
                  </a:lnTo>
                  <a:lnTo>
                    <a:pt x="2188" y="1314"/>
                  </a:lnTo>
                  <a:lnTo>
                    <a:pt x="2290" y="1246"/>
                  </a:lnTo>
                  <a:lnTo>
                    <a:pt x="2391" y="1112"/>
                  </a:lnTo>
                  <a:lnTo>
                    <a:pt x="2424" y="977"/>
                  </a:lnTo>
                  <a:lnTo>
                    <a:pt x="2391" y="842"/>
                  </a:lnTo>
                  <a:lnTo>
                    <a:pt x="2323" y="708"/>
                  </a:lnTo>
                  <a:lnTo>
                    <a:pt x="2155" y="405"/>
                  </a:lnTo>
                  <a:lnTo>
                    <a:pt x="2087" y="236"/>
                  </a:lnTo>
                  <a:lnTo>
                    <a:pt x="2054" y="102"/>
                  </a:lnTo>
                  <a:lnTo>
                    <a:pt x="2054" y="68"/>
                  </a:lnTo>
                  <a:lnTo>
                    <a:pt x="2020" y="34"/>
                  </a:lnTo>
                  <a:lnTo>
                    <a:pt x="1986"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03" name="Google Shape;103;p4"/>
            <p:cNvSpPr/>
            <p:nvPr/>
          </p:nvSpPr>
          <p:spPr>
            <a:xfrm>
              <a:off x="6689450" y="2435800"/>
              <a:ext cx="87550" cy="43800"/>
            </a:xfrm>
            <a:custGeom>
              <a:rect b="b" l="l" r="r" t="t"/>
              <a:pathLst>
                <a:path extrusionOk="0" h="1752" w="3502">
                  <a:moveTo>
                    <a:pt x="2694" y="270"/>
                  </a:moveTo>
                  <a:lnTo>
                    <a:pt x="2761" y="303"/>
                  </a:lnTo>
                  <a:lnTo>
                    <a:pt x="2828" y="303"/>
                  </a:lnTo>
                  <a:lnTo>
                    <a:pt x="2896" y="371"/>
                  </a:lnTo>
                  <a:lnTo>
                    <a:pt x="2929" y="438"/>
                  </a:lnTo>
                  <a:lnTo>
                    <a:pt x="2997" y="674"/>
                  </a:lnTo>
                  <a:lnTo>
                    <a:pt x="2761" y="808"/>
                  </a:lnTo>
                  <a:lnTo>
                    <a:pt x="2458" y="909"/>
                  </a:lnTo>
                  <a:lnTo>
                    <a:pt x="1886" y="1078"/>
                  </a:lnTo>
                  <a:lnTo>
                    <a:pt x="1212" y="1313"/>
                  </a:lnTo>
                  <a:lnTo>
                    <a:pt x="1010" y="1381"/>
                  </a:lnTo>
                  <a:lnTo>
                    <a:pt x="876" y="1414"/>
                  </a:lnTo>
                  <a:lnTo>
                    <a:pt x="775" y="1414"/>
                  </a:lnTo>
                  <a:lnTo>
                    <a:pt x="707" y="1381"/>
                  </a:lnTo>
                  <a:lnTo>
                    <a:pt x="674" y="1313"/>
                  </a:lnTo>
                  <a:lnTo>
                    <a:pt x="876" y="1280"/>
                  </a:lnTo>
                  <a:lnTo>
                    <a:pt x="1044" y="1212"/>
                  </a:lnTo>
                  <a:lnTo>
                    <a:pt x="1246" y="1111"/>
                  </a:lnTo>
                  <a:lnTo>
                    <a:pt x="1482" y="1078"/>
                  </a:lnTo>
                  <a:lnTo>
                    <a:pt x="1549" y="1044"/>
                  </a:lnTo>
                  <a:lnTo>
                    <a:pt x="1583" y="977"/>
                  </a:lnTo>
                  <a:lnTo>
                    <a:pt x="1616" y="943"/>
                  </a:lnTo>
                  <a:lnTo>
                    <a:pt x="1616" y="876"/>
                  </a:lnTo>
                  <a:lnTo>
                    <a:pt x="1583" y="808"/>
                  </a:lnTo>
                  <a:lnTo>
                    <a:pt x="1515" y="741"/>
                  </a:lnTo>
                  <a:lnTo>
                    <a:pt x="1381" y="741"/>
                  </a:lnTo>
                  <a:lnTo>
                    <a:pt x="1179" y="775"/>
                  </a:lnTo>
                  <a:lnTo>
                    <a:pt x="977" y="842"/>
                  </a:lnTo>
                  <a:lnTo>
                    <a:pt x="808" y="977"/>
                  </a:lnTo>
                  <a:lnTo>
                    <a:pt x="640" y="1111"/>
                  </a:lnTo>
                  <a:lnTo>
                    <a:pt x="674" y="909"/>
                  </a:lnTo>
                  <a:lnTo>
                    <a:pt x="1549" y="573"/>
                  </a:lnTo>
                  <a:lnTo>
                    <a:pt x="2256" y="371"/>
                  </a:lnTo>
                  <a:lnTo>
                    <a:pt x="2492" y="337"/>
                  </a:lnTo>
                  <a:lnTo>
                    <a:pt x="2694" y="270"/>
                  </a:lnTo>
                  <a:close/>
                  <a:moveTo>
                    <a:pt x="2862" y="0"/>
                  </a:moveTo>
                  <a:lnTo>
                    <a:pt x="2626" y="34"/>
                  </a:lnTo>
                  <a:lnTo>
                    <a:pt x="2424" y="68"/>
                  </a:lnTo>
                  <a:lnTo>
                    <a:pt x="1987" y="169"/>
                  </a:lnTo>
                  <a:lnTo>
                    <a:pt x="1515" y="303"/>
                  </a:lnTo>
                  <a:lnTo>
                    <a:pt x="640" y="606"/>
                  </a:lnTo>
                  <a:lnTo>
                    <a:pt x="472" y="606"/>
                  </a:lnTo>
                  <a:lnTo>
                    <a:pt x="303" y="674"/>
                  </a:lnTo>
                  <a:lnTo>
                    <a:pt x="169" y="775"/>
                  </a:lnTo>
                  <a:lnTo>
                    <a:pt x="68" y="909"/>
                  </a:lnTo>
                  <a:lnTo>
                    <a:pt x="0" y="1044"/>
                  </a:lnTo>
                  <a:lnTo>
                    <a:pt x="0" y="1212"/>
                  </a:lnTo>
                  <a:lnTo>
                    <a:pt x="0" y="1381"/>
                  </a:lnTo>
                  <a:lnTo>
                    <a:pt x="101" y="1549"/>
                  </a:lnTo>
                  <a:lnTo>
                    <a:pt x="202" y="1650"/>
                  </a:lnTo>
                  <a:lnTo>
                    <a:pt x="371" y="1717"/>
                  </a:lnTo>
                  <a:lnTo>
                    <a:pt x="539" y="1751"/>
                  </a:lnTo>
                  <a:lnTo>
                    <a:pt x="707" y="1717"/>
                  </a:lnTo>
                  <a:lnTo>
                    <a:pt x="1179" y="1616"/>
                  </a:lnTo>
                  <a:lnTo>
                    <a:pt x="1650" y="1448"/>
                  </a:lnTo>
                  <a:lnTo>
                    <a:pt x="2593" y="1111"/>
                  </a:lnTo>
                  <a:lnTo>
                    <a:pt x="2963" y="977"/>
                  </a:lnTo>
                  <a:lnTo>
                    <a:pt x="3131" y="842"/>
                  </a:lnTo>
                  <a:lnTo>
                    <a:pt x="3334" y="707"/>
                  </a:lnTo>
                  <a:lnTo>
                    <a:pt x="3435" y="573"/>
                  </a:lnTo>
                  <a:lnTo>
                    <a:pt x="3468" y="505"/>
                  </a:lnTo>
                  <a:lnTo>
                    <a:pt x="3502" y="404"/>
                  </a:lnTo>
                  <a:lnTo>
                    <a:pt x="3502" y="337"/>
                  </a:lnTo>
                  <a:lnTo>
                    <a:pt x="3468" y="236"/>
                  </a:lnTo>
                  <a:lnTo>
                    <a:pt x="3401" y="169"/>
                  </a:lnTo>
                  <a:lnTo>
                    <a:pt x="3300" y="68"/>
                  </a:lnTo>
                  <a:lnTo>
                    <a:pt x="3199" y="34"/>
                  </a:lnTo>
                  <a:lnTo>
                    <a:pt x="3098"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04" name="Google Shape;104;p4"/>
            <p:cNvSpPr/>
            <p:nvPr/>
          </p:nvSpPr>
          <p:spPr>
            <a:xfrm>
              <a:off x="3843650" y="1982125"/>
              <a:ext cx="530300" cy="841725"/>
            </a:xfrm>
            <a:custGeom>
              <a:rect b="b" l="l" r="r" t="t"/>
              <a:pathLst>
                <a:path extrusionOk="0" h="33669" w="21212">
                  <a:moveTo>
                    <a:pt x="18787" y="11144"/>
                  </a:moveTo>
                  <a:lnTo>
                    <a:pt x="18990" y="11178"/>
                  </a:lnTo>
                  <a:lnTo>
                    <a:pt x="19091" y="11212"/>
                  </a:lnTo>
                  <a:lnTo>
                    <a:pt x="19192" y="11279"/>
                  </a:lnTo>
                  <a:lnTo>
                    <a:pt x="19360" y="11481"/>
                  </a:lnTo>
                  <a:lnTo>
                    <a:pt x="19562" y="11750"/>
                  </a:lnTo>
                  <a:lnTo>
                    <a:pt x="19730" y="12053"/>
                  </a:lnTo>
                  <a:lnTo>
                    <a:pt x="19596" y="12188"/>
                  </a:lnTo>
                  <a:lnTo>
                    <a:pt x="19562" y="12154"/>
                  </a:lnTo>
                  <a:lnTo>
                    <a:pt x="19495" y="12121"/>
                  </a:lnTo>
                  <a:lnTo>
                    <a:pt x="19461" y="12154"/>
                  </a:lnTo>
                  <a:lnTo>
                    <a:pt x="19427" y="12188"/>
                  </a:lnTo>
                  <a:lnTo>
                    <a:pt x="19360" y="12255"/>
                  </a:lnTo>
                  <a:lnTo>
                    <a:pt x="19225" y="12020"/>
                  </a:lnTo>
                  <a:lnTo>
                    <a:pt x="19158" y="11784"/>
                  </a:lnTo>
                  <a:lnTo>
                    <a:pt x="19057" y="11515"/>
                  </a:lnTo>
                  <a:lnTo>
                    <a:pt x="18956" y="11279"/>
                  </a:lnTo>
                  <a:lnTo>
                    <a:pt x="18888" y="11212"/>
                  </a:lnTo>
                  <a:lnTo>
                    <a:pt x="18821" y="11212"/>
                  </a:lnTo>
                  <a:lnTo>
                    <a:pt x="18754" y="11245"/>
                  </a:lnTo>
                  <a:lnTo>
                    <a:pt x="18720" y="11346"/>
                  </a:lnTo>
                  <a:lnTo>
                    <a:pt x="18720" y="11750"/>
                  </a:lnTo>
                  <a:lnTo>
                    <a:pt x="18754" y="12154"/>
                  </a:lnTo>
                  <a:lnTo>
                    <a:pt x="18653" y="11784"/>
                  </a:lnTo>
                  <a:lnTo>
                    <a:pt x="18552" y="11447"/>
                  </a:lnTo>
                  <a:lnTo>
                    <a:pt x="18518" y="11414"/>
                  </a:lnTo>
                  <a:lnTo>
                    <a:pt x="18484" y="11380"/>
                  </a:lnTo>
                  <a:lnTo>
                    <a:pt x="18787" y="11144"/>
                  </a:lnTo>
                  <a:close/>
                  <a:moveTo>
                    <a:pt x="17508" y="12255"/>
                  </a:moveTo>
                  <a:lnTo>
                    <a:pt x="17474" y="12424"/>
                  </a:lnTo>
                  <a:lnTo>
                    <a:pt x="17441" y="12390"/>
                  </a:lnTo>
                  <a:lnTo>
                    <a:pt x="17373" y="12390"/>
                  </a:lnTo>
                  <a:lnTo>
                    <a:pt x="17508" y="12255"/>
                  </a:lnTo>
                  <a:close/>
                  <a:moveTo>
                    <a:pt x="19023" y="12121"/>
                  </a:moveTo>
                  <a:lnTo>
                    <a:pt x="19091" y="12323"/>
                  </a:lnTo>
                  <a:lnTo>
                    <a:pt x="19225" y="12491"/>
                  </a:lnTo>
                  <a:lnTo>
                    <a:pt x="18990" y="12693"/>
                  </a:lnTo>
                  <a:lnTo>
                    <a:pt x="19023" y="12424"/>
                  </a:lnTo>
                  <a:lnTo>
                    <a:pt x="19023" y="12121"/>
                  </a:lnTo>
                  <a:close/>
                  <a:moveTo>
                    <a:pt x="18282" y="11548"/>
                  </a:moveTo>
                  <a:lnTo>
                    <a:pt x="18249" y="11851"/>
                  </a:lnTo>
                  <a:lnTo>
                    <a:pt x="18215" y="12188"/>
                  </a:lnTo>
                  <a:lnTo>
                    <a:pt x="18114" y="12828"/>
                  </a:lnTo>
                  <a:lnTo>
                    <a:pt x="18013" y="12356"/>
                  </a:lnTo>
                  <a:lnTo>
                    <a:pt x="17878" y="11885"/>
                  </a:lnTo>
                  <a:lnTo>
                    <a:pt x="18282" y="11548"/>
                  </a:lnTo>
                  <a:close/>
                  <a:moveTo>
                    <a:pt x="18484" y="12087"/>
                  </a:moveTo>
                  <a:lnTo>
                    <a:pt x="18653" y="12996"/>
                  </a:lnTo>
                  <a:lnTo>
                    <a:pt x="17542" y="14040"/>
                  </a:lnTo>
                  <a:lnTo>
                    <a:pt x="17609" y="13602"/>
                  </a:lnTo>
                  <a:lnTo>
                    <a:pt x="17643" y="13131"/>
                  </a:lnTo>
                  <a:lnTo>
                    <a:pt x="17676" y="12693"/>
                  </a:lnTo>
                  <a:lnTo>
                    <a:pt x="17744" y="12255"/>
                  </a:lnTo>
                  <a:lnTo>
                    <a:pt x="17878" y="12794"/>
                  </a:lnTo>
                  <a:lnTo>
                    <a:pt x="18013" y="13333"/>
                  </a:lnTo>
                  <a:lnTo>
                    <a:pt x="18047" y="13400"/>
                  </a:lnTo>
                  <a:lnTo>
                    <a:pt x="18114" y="13434"/>
                  </a:lnTo>
                  <a:lnTo>
                    <a:pt x="18181" y="13400"/>
                  </a:lnTo>
                  <a:lnTo>
                    <a:pt x="18249" y="13333"/>
                  </a:lnTo>
                  <a:lnTo>
                    <a:pt x="18350" y="13030"/>
                  </a:lnTo>
                  <a:lnTo>
                    <a:pt x="18383" y="12727"/>
                  </a:lnTo>
                  <a:lnTo>
                    <a:pt x="18484" y="12087"/>
                  </a:lnTo>
                  <a:close/>
                  <a:moveTo>
                    <a:pt x="21010" y="13703"/>
                  </a:moveTo>
                  <a:lnTo>
                    <a:pt x="21043" y="13905"/>
                  </a:lnTo>
                  <a:lnTo>
                    <a:pt x="21077" y="14073"/>
                  </a:lnTo>
                  <a:lnTo>
                    <a:pt x="21010" y="14040"/>
                  </a:lnTo>
                  <a:lnTo>
                    <a:pt x="21010" y="13703"/>
                  </a:lnTo>
                  <a:close/>
                  <a:moveTo>
                    <a:pt x="17306" y="12457"/>
                  </a:moveTo>
                  <a:lnTo>
                    <a:pt x="17306" y="12491"/>
                  </a:lnTo>
                  <a:lnTo>
                    <a:pt x="17272" y="12693"/>
                  </a:lnTo>
                  <a:lnTo>
                    <a:pt x="17239" y="12727"/>
                  </a:lnTo>
                  <a:lnTo>
                    <a:pt x="17239" y="12929"/>
                  </a:lnTo>
                  <a:lnTo>
                    <a:pt x="17205" y="13131"/>
                  </a:lnTo>
                  <a:lnTo>
                    <a:pt x="17239" y="13535"/>
                  </a:lnTo>
                  <a:lnTo>
                    <a:pt x="17239" y="13568"/>
                  </a:lnTo>
                  <a:lnTo>
                    <a:pt x="17171" y="13838"/>
                  </a:lnTo>
                  <a:lnTo>
                    <a:pt x="17070" y="14107"/>
                  </a:lnTo>
                  <a:lnTo>
                    <a:pt x="16936" y="13838"/>
                  </a:lnTo>
                  <a:lnTo>
                    <a:pt x="16868" y="13535"/>
                  </a:lnTo>
                  <a:lnTo>
                    <a:pt x="16835" y="13232"/>
                  </a:lnTo>
                  <a:lnTo>
                    <a:pt x="16835" y="12929"/>
                  </a:lnTo>
                  <a:lnTo>
                    <a:pt x="17306" y="12457"/>
                  </a:lnTo>
                  <a:close/>
                  <a:moveTo>
                    <a:pt x="17272" y="14174"/>
                  </a:moveTo>
                  <a:lnTo>
                    <a:pt x="17340" y="14242"/>
                  </a:lnTo>
                  <a:lnTo>
                    <a:pt x="17171" y="14410"/>
                  </a:lnTo>
                  <a:lnTo>
                    <a:pt x="17171" y="14410"/>
                  </a:lnTo>
                  <a:lnTo>
                    <a:pt x="17272" y="14174"/>
                  </a:lnTo>
                  <a:close/>
                  <a:moveTo>
                    <a:pt x="16666" y="13131"/>
                  </a:moveTo>
                  <a:lnTo>
                    <a:pt x="16666" y="13400"/>
                  </a:lnTo>
                  <a:lnTo>
                    <a:pt x="16666" y="13636"/>
                  </a:lnTo>
                  <a:lnTo>
                    <a:pt x="16666" y="13703"/>
                  </a:lnTo>
                  <a:lnTo>
                    <a:pt x="16599" y="14107"/>
                  </a:lnTo>
                  <a:lnTo>
                    <a:pt x="16498" y="14477"/>
                  </a:lnTo>
                  <a:lnTo>
                    <a:pt x="16363" y="14073"/>
                  </a:lnTo>
                  <a:lnTo>
                    <a:pt x="16262" y="13703"/>
                  </a:lnTo>
                  <a:lnTo>
                    <a:pt x="16195" y="13636"/>
                  </a:lnTo>
                  <a:lnTo>
                    <a:pt x="16666" y="13131"/>
                  </a:lnTo>
                  <a:close/>
                  <a:moveTo>
                    <a:pt x="16801" y="14107"/>
                  </a:moveTo>
                  <a:lnTo>
                    <a:pt x="16969" y="14410"/>
                  </a:lnTo>
                  <a:lnTo>
                    <a:pt x="17037" y="14477"/>
                  </a:lnTo>
                  <a:lnTo>
                    <a:pt x="17104" y="14477"/>
                  </a:lnTo>
                  <a:lnTo>
                    <a:pt x="16027" y="15555"/>
                  </a:lnTo>
                  <a:lnTo>
                    <a:pt x="16094" y="15286"/>
                  </a:lnTo>
                  <a:lnTo>
                    <a:pt x="16161" y="14983"/>
                  </a:lnTo>
                  <a:lnTo>
                    <a:pt x="16195" y="14376"/>
                  </a:lnTo>
                  <a:lnTo>
                    <a:pt x="16296" y="14612"/>
                  </a:lnTo>
                  <a:lnTo>
                    <a:pt x="16397" y="14848"/>
                  </a:lnTo>
                  <a:lnTo>
                    <a:pt x="16431" y="14882"/>
                  </a:lnTo>
                  <a:lnTo>
                    <a:pt x="16565" y="14882"/>
                  </a:lnTo>
                  <a:lnTo>
                    <a:pt x="16633" y="14814"/>
                  </a:lnTo>
                  <a:lnTo>
                    <a:pt x="16734" y="14477"/>
                  </a:lnTo>
                  <a:lnTo>
                    <a:pt x="16801" y="14107"/>
                  </a:lnTo>
                  <a:close/>
                  <a:moveTo>
                    <a:pt x="20976" y="14242"/>
                  </a:moveTo>
                  <a:lnTo>
                    <a:pt x="20976" y="14477"/>
                  </a:lnTo>
                  <a:lnTo>
                    <a:pt x="20909" y="14612"/>
                  </a:lnTo>
                  <a:lnTo>
                    <a:pt x="20774" y="14882"/>
                  </a:lnTo>
                  <a:lnTo>
                    <a:pt x="20639" y="15117"/>
                  </a:lnTo>
                  <a:lnTo>
                    <a:pt x="20471" y="15353"/>
                  </a:lnTo>
                  <a:lnTo>
                    <a:pt x="20269" y="15555"/>
                  </a:lnTo>
                  <a:lnTo>
                    <a:pt x="20505" y="15252"/>
                  </a:lnTo>
                  <a:lnTo>
                    <a:pt x="20707" y="14915"/>
                  </a:lnTo>
                  <a:lnTo>
                    <a:pt x="20875" y="14578"/>
                  </a:lnTo>
                  <a:lnTo>
                    <a:pt x="20976" y="14242"/>
                  </a:lnTo>
                  <a:close/>
                  <a:moveTo>
                    <a:pt x="15993" y="13871"/>
                  </a:moveTo>
                  <a:lnTo>
                    <a:pt x="15926" y="14578"/>
                  </a:lnTo>
                  <a:lnTo>
                    <a:pt x="15892" y="14915"/>
                  </a:lnTo>
                  <a:lnTo>
                    <a:pt x="15858" y="15252"/>
                  </a:lnTo>
                  <a:lnTo>
                    <a:pt x="15757" y="14949"/>
                  </a:lnTo>
                  <a:lnTo>
                    <a:pt x="15724" y="14612"/>
                  </a:lnTo>
                  <a:lnTo>
                    <a:pt x="15690" y="14545"/>
                  </a:lnTo>
                  <a:lnTo>
                    <a:pt x="15623" y="14511"/>
                  </a:lnTo>
                  <a:lnTo>
                    <a:pt x="15555" y="14511"/>
                  </a:lnTo>
                  <a:lnTo>
                    <a:pt x="15488" y="14578"/>
                  </a:lnTo>
                  <a:lnTo>
                    <a:pt x="15353" y="15286"/>
                  </a:lnTo>
                  <a:lnTo>
                    <a:pt x="15219" y="15993"/>
                  </a:lnTo>
                  <a:lnTo>
                    <a:pt x="15084" y="15488"/>
                  </a:lnTo>
                  <a:lnTo>
                    <a:pt x="14983" y="14949"/>
                  </a:lnTo>
                  <a:lnTo>
                    <a:pt x="15993" y="13871"/>
                  </a:lnTo>
                  <a:close/>
                  <a:moveTo>
                    <a:pt x="15589" y="15286"/>
                  </a:moveTo>
                  <a:lnTo>
                    <a:pt x="15757" y="15690"/>
                  </a:lnTo>
                  <a:lnTo>
                    <a:pt x="15791" y="15723"/>
                  </a:lnTo>
                  <a:lnTo>
                    <a:pt x="15858" y="15723"/>
                  </a:lnTo>
                  <a:lnTo>
                    <a:pt x="15421" y="16161"/>
                  </a:lnTo>
                  <a:lnTo>
                    <a:pt x="15522" y="15723"/>
                  </a:lnTo>
                  <a:lnTo>
                    <a:pt x="15589" y="15286"/>
                  </a:lnTo>
                  <a:close/>
                  <a:moveTo>
                    <a:pt x="14916" y="15824"/>
                  </a:moveTo>
                  <a:lnTo>
                    <a:pt x="15017" y="16127"/>
                  </a:lnTo>
                  <a:lnTo>
                    <a:pt x="15151" y="16397"/>
                  </a:lnTo>
                  <a:lnTo>
                    <a:pt x="15151" y="16430"/>
                  </a:lnTo>
                  <a:lnTo>
                    <a:pt x="14848" y="16733"/>
                  </a:lnTo>
                  <a:lnTo>
                    <a:pt x="14916" y="16262"/>
                  </a:lnTo>
                  <a:lnTo>
                    <a:pt x="14916" y="15824"/>
                  </a:lnTo>
                  <a:close/>
                  <a:moveTo>
                    <a:pt x="14747" y="15218"/>
                  </a:moveTo>
                  <a:lnTo>
                    <a:pt x="14680" y="16127"/>
                  </a:lnTo>
                  <a:lnTo>
                    <a:pt x="14613" y="16565"/>
                  </a:lnTo>
                  <a:lnTo>
                    <a:pt x="14579" y="16801"/>
                  </a:lnTo>
                  <a:lnTo>
                    <a:pt x="14512" y="17003"/>
                  </a:lnTo>
                  <a:lnTo>
                    <a:pt x="14411" y="16700"/>
                  </a:lnTo>
                  <a:lnTo>
                    <a:pt x="14343" y="16397"/>
                  </a:lnTo>
                  <a:lnTo>
                    <a:pt x="14209" y="15723"/>
                  </a:lnTo>
                  <a:lnTo>
                    <a:pt x="14747" y="15218"/>
                  </a:lnTo>
                  <a:close/>
                  <a:moveTo>
                    <a:pt x="13906" y="15993"/>
                  </a:moveTo>
                  <a:lnTo>
                    <a:pt x="13771" y="16599"/>
                  </a:lnTo>
                  <a:lnTo>
                    <a:pt x="13670" y="16902"/>
                  </a:lnTo>
                  <a:lnTo>
                    <a:pt x="13569" y="17205"/>
                  </a:lnTo>
                  <a:lnTo>
                    <a:pt x="13468" y="16834"/>
                  </a:lnTo>
                  <a:lnTo>
                    <a:pt x="13333" y="16464"/>
                  </a:lnTo>
                  <a:lnTo>
                    <a:pt x="13906" y="15993"/>
                  </a:lnTo>
                  <a:close/>
                  <a:moveTo>
                    <a:pt x="12997" y="16733"/>
                  </a:moveTo>
                  <a:lnTo>
                    <a:pt x="12929" y="17104"/>
                  </a:lnTo>
                  <a:lnTo>
                    <a:pt x="12896" y="17508"/>
                  </a:lnTo>
                  <a:lnTo>
                    <a:pt x="12828" y="16868"/>
                  </a:lnTo>
                  <a:lnTo>
                    <a:pt x="12997" y="16733"/>
                  </a:lnTo>
                  <a:close/>
                  <a:moveTo>
                    <a:pt x="12492" y="17104"/>
                  </a:moveTo>
                  <a:lnTo>
                    <a:pt x="12458" y="17474"/>
                  </a:lnTo>
                  <a:lnTo>
                    <a:pt x="12391" y="17811"/>
                  </a:lnTo>
                  <a:lnTo>
                    <a:pt x="12357" y="18181"/>
                  </a:lnTo>
                  <a:lnTo>
                    <a:pt x="12256" y="18518"/>
                  </a:lnTo>
                  <a:lnTo>
                    <a:pt x="12155" y="18013"/>
                  </a:lnTo>
                  <a:lnTo>
                    <a:pt x="11987" y="17474"/>
                  </a:lnTo>
                  <a:lnTo>
                    <a:pt x="12492" y="17104"/>
                  </a:lnTo>
                  <a:close/>
                  <a:moveTo>
                    <a:pt x="8216" y="236"/>
                  </a:moveTo>
                  <a:lnTo>
                    <a:pt x="8889" y="808"/>
                  </a:lnTo>
                  <a:lnTo>
                    <a:pt x="9529" y="1448"/>
                  </a:lnTo>
                  <a:lnTo>
                    <a:pt x="10135" y="2088"/>
                  </a:lnTo>
                  <a:lnTo>
                    <a:pt x="10707" y="2761"/>
                  </a:lnTo>
                  <a:lnTo>
                    <a:pt x="11886" y="4108"/>
                  </a:lnTo>
                  <a:lnTo>
                    <a:pt x="12492" y="4781"/>
                  </a:lnTo>
                  <a:lnTo>
                    <a:pt x="13098" y="5421"/>
                  </a:lnTo>
                  <a:lnTo>
                    <a:pt x="14478" y="6734"/>
                  </a:lnTo>
                  <a:lnTo>
                    <a:pt x="15118" y="7407"/>
                  </a:lnTo>
                  <a:lnTo>
                    <a:pt x="15791" y="8114"/>
                  </a:lnTo>
                  <a:lnTo>
                    <a:pt x="17070" y="9629"/>
                  </a:lnTo>
                  <a:lnTo>
                    <a:pt x="18383" y="11144"/>
                  </a:lnTo>
                  <a:lnTo>
                    <a:pt x="17811" y="11616"/>
                  </a:lnTo>
                  <a:lnTo>
                    <a:pt x="17239" y="12121"/>
                  </a:lnTo>
                  <a:lnTo>
                    <a:pt x="16734" y="12659"/>
                  </a:lnTo>
                  <a:lnTo>
                    <a:pt x="16195" y="13232"/>
                  </a:lnTo>
                  <a:lnTo>
                    <a:pt x="15185" y="14343"/>
                  </a:lnTo>
                  <a:lnTo>
                    <a:pt x="14680" y="14882"/>
                  </a:lnTo>
                  <a:lnTo>
                    <a:pt x="14175" y="15420"/>
                  </a:lnTo>
                  <a:lnTo>
                    <a:pt x="13636" y="15925"/>
                  </a:lnTo>
                  <a:lnTo>
                    <a:pt x="13064" y="16363"/>
                  </a:lnTo>
                  <a:lnTo>
                    <a:pt x="11919" y="17238"/>
                  </a:lnTo>
                  <a:lnTo>
                    <a:pt x="11852" y="17205"/>
                  </a:lnTo>
                  <a:lnTo>
                    <a:pt x="11785" y="17171"/>
                  </a:lnTo>
                  <a:lnTo>
                    <a:pt x="11717" y="17171"/>
                  </a:lnTo>
                  <a:lnTo>
                    <a:pt x="11684" y="17238"/>
                  </a:lnTo>
                  <a:lnTo>
                    <a:pt x="11650" y="17440"/>
                  </a:lnTo>
                  <a:lnTo>
                    <a:pt x="11347" y="17676"/>
                  </a:lnTo>
                  <a:lnTo>
                    <a:pt x="10808" y="18114"/>
                  </a:lnTo>
                  <a:lnTo>
                    <a:pt x="10337" y="18551"/>
                  </a:lnTo>
                  <a:lnTo>
                    <a:pt x="9933" y="18282"/>
                  </a:lnTo>
                  <a:lnTo>
                    <a:pt x="9529" y="17945"/>
                  </a:lnTo>
                  <a:lnTo>
                    <a:pt x="9192" y="17609"/>
                  </a:lnTo>
                  <a:lnTo>
                    <a:pt x="8855" y="17238"/>
                  </a:lnTo>
                  <a:lnTo>
                    <a:pt x="8182" y="16464"/>
                  </a:lnTo>
                  <a:lnTo>
                    <a:pt x="7542" y="15690"/>
                  </a:lnTo>
                  <a:lnTo>
                    <a:pt x="6835" y="14949"/>
                  </a:lnTo>
                  <a:lnTo>
                    <a:pt x="6465" y="14578"/>
                  </a:lnTo>
                  <a:lnTo>
                    <a:pt x="6128" y="14141"/>
                  </a:lnTo>
                  <a:lnTo>
                    <a:pt x="5556" y="13434"/>
                  </a:lnTo>
                  <a:lnTo>
                    <a:pt x="5253" y="13097"/>
                  </a:lnTo>
                  <a:lnTo>
                    <a:pt x="4950" y="12760"/>
                  </a:lnTo>
                  <a:lnTo>
                    <a:pt x="4209" y="12053"/>
                  </a:lnTo>
                  <a:lnTo>
                    <a:pt x="3873" y="11683"/>
                  </a:lnTo>
                  <a:lnTo>
                    <a:pt x="3536" y="11279"/>
                  </a:lnTo>
                  <a:lnTo>
                    <a:pt x="2896" y="10404"/>
                  </a:lnTo>
                  <a:lnTo>
                    <a:pt x="2223" y="9495"/>
                  </a:lnTo>
                  <a:lnTo>
                    <a:pt x="1751" y="8922"/>
                  </a:lnTo>
                  <a:lnTo>
                    <a:pt x="1516" y="8619"/>
                  </a:lnTo>
                  <a:lnTo>
                    <a:pt x="1246" y="8350"/>
                  </a:lnTo>
                  <a:lnTo>
                    <a:pt x="741" y="7912"/>
                  </a:lnTo>
                  <a:lnTo>
                    <a:pt x="472" y="7710"/>
                  </a:lnTo>
                  <a:lnTo>
                    <a:pt x="270" y="7441"/>
                  </a:lnTo>
                  <a:lnTo>
                    <a:pt x="539" y="7239"/>
                  </a:lnTo>
                  <a:lnTo>
                    <a:pt x="809" y="7037"/>
                  </a:lnTo>
                  <a:lnTo>
                    <a:pt x="1347" y="6532"/>
                  </a:lnTo>
                  <a:lnTo>
                    <a:pt x="1819" y="6027"/>
                  </a:lnTo>
                  <a:lnTo>
                    <a:pt x="2256" y="5488"/>
                  </a:lnTo>
                  <a:lnTo>
                    <a:pt x="2762" y="4882"/>
                  </a:lnTo>
                  <a:lnTo>
                    <a:pt x="3300" y="4310"/>
                  </a:lnTo>
                  <a:lnTo>
                    <a:pt x="3873" y="3737"/>
                  </a:lnTo>
                  <a:lnTo>
                    <a:pt x="4479" y="3232"/>
                  </a:lnTo>
                  <a:lnTo>
                    <a:pt x="6364" y="1751"/>
                  </a:lnTo>
                  <a:lnTo>
                    <a:pt x="8216" y="236"/>
                  </a:lnTo>
                  <a:close/>
                  <a:moveTo>
                    <a:pt x="14074" y="16296"/>
                  </a:moveTo>
                  <a:lnTo>
                    <a:pt x="14175" y="16767"/>
                  </a:lnTo>
                  <a:lnTo>
                    <a:pt x="14242" y="17003"/>
                  </a:lnTo>
                  <a:lnTo>
                    <a:pt x="14343" y="17205"/>
                  </a:lnTo>
                  <a:lnTo>
                    <a:pt x="13670" y="17811"/>
                  </a:lnTo>
                  <a:lnTo>
                    <a:pt x="12963" y="18383"/>
                  </a:lnTo>
                  <a:lnTo>
                    <a:pt x="12391" y="18854"/>
                  </a:lnTo>
                  <a:lnTo>
                    <a:pt x="12492" y="18585"/>
                  </a:lnTo>
                  <a:lnTo>
                    <a:pt x="12593" y="18282"/>
                  </a:lnTo>
                  <a:lnTo>
                    <a:pt x="12660" y="17710"/>
                  </a:lnTo>
                  <a:lnTo>
                    <a:pt x="12694" y="18013"/>
                  </a:lnTo>
                  <a:lnTo>
                    <a:pt x="12761" y="18316"/>
                  </a:lnTo>
                  <a:lnTo>
                    <a:pt x="12795" y="18349"/>
                  </a:lnTo>
                  <a:lnTo>
                    <a:pt x="12862" y="18383"/>
                  </a:lnTo>
                  <a:lnTo>
                    <a:pt x="12963" y="18383"/>
                  </a:lnTo>
                  <a:lnTo>
                    <a:pt x="13030" y="18316"/>
                  </a:lnTo>
                  <a:lnTo>
                    <a:pt x="13098" y="17945"/>
                  </a:lnTo>
                  <a:lnTo>
                    <a:pt x="13131" y="17575"/>
                  </a:lnTo>
                  <a:lnTo>
                    <a:pt x="13165" y="17205"/>
                  </a:lnTo>
                  <a:lnTo>
                    <a:pt x="13199" y="16868"/>
                  </a:lnTo>
                  <a:lnTo>
                    <a:pt x="13333" y="17205"/>
                  </a:lnTo>
                  <a:lnTo>
                    <a:pt x="13468" y="17541"/>
                  </a:lnTo>
                  <a:lnTo>
                    <a:pt x="13502" y="17609"/>
                  </a:lnTo>
                  <a:lnTo>
                    <a:pt x="13636" y="17609"/>
                  </a:lnTo>
                  <a:lnTo>
                    <a:pt x="13670" y="17541"/>
                  </a:lnTo>
                  <a:lnTo>
                    <a:pt x="13805" y="17272"/>
                  </a:lnTo>
                  <a:lnTo>
                    <a:pt x="13906" y="16935"/>
                  </a:lnTo>
                  <a:lnTo>
                    <a:pt x="14074" y="16296"/>
                  </a:lnTo>
                  <a:close/>
                  <a:moveTo>
                    <a:pt x="11616" y="17777"/>
                  </a:moveTo>
                  <a:lnTo>
                    <a:pt x="11583" y="18585"/>
                  </a:lnTo>
                  <a:lnTo>
                    <a:pt x="11549" y="18989"/>
                  </a:lnTo>
                  <a:lnTo>
                    <a:pt x="11482" y="19393"/>
                  </a:lnTo>
                  <a:lnTo>
                    <a:pt x="11347" y="18821"/>
                  </a:lnTo>
                  <a:lnTo>
                    <a:pt x="11246" y="18248"/>
                  </a:lnTo>
                  <a:lnTo>
                    <a:pt x="11212" y="18181"/>
                  </a:lnTo>
                  <a:lnTo>
                    <a:pt x="11145" y="18147"/>
                  </a:lnTo>
                  <a:lnTo>
                    <a:pt x="11313" y="18013"/>
                  </a:lnTo>
                  <a:lnTo>
                    <a:pt x="11616" y="17777"/>
                  </a:lnTo>
                  <a:close/>
                  <a:moveTo>
                    <a:pt x="11852" y="17878"/>
                  </a:moveTo>
                  <a:lnTo>
                    <a:pt x="11987" y="18417"/>
                  </a:lnTo>
                  <a:lnTo>
                    <a:pt x="12088" y="18922"/>
                  </a:lnTo>
                  <a:lnTo>
                    <a:pt x="12121" y="18989"/>
                  </a:lnTo>
                  <a:lnTo>
                    <a:pt x="12189" y="19023"/>
                  </a:lnTo>
                  <a:lnTo>
                    <a:pt x="12088" y="19090"/>
                  </a:lnTo>
                  <a:lnTo>
                    <a:pt x="11717" y="19427"/>
                  </a:lnTo>
                  <a:lnTo>
                    <a:pt x="11785" y="19023"/>
                  </a:lnTo>
                  <a:lnTo>
                    <a:pt x="11818" y="18652"/>
                  </a:lnTo>
                  <a:lnTo>
                    <a:pt x="11852" y="17878"/>
                  </a:lnTo>
                  <a:close/>
                  <a:moveTo>
                    <a:pt x="10977" y="18282"/>
                  </a:moveTo>
                  <a:lnTo>
                    <a:pt x="10876" y="18686"/>
                  </a:lnTo>
                  <a:lnTo>
                    <a:pt x="10808" y="19090"/>
                  </a:lnTo>
                  <a:lnTo>
                    <a:pt x="10741" y="19528"/>
                  </a:lnTo>
                  <a:lnTo>
                    <a:pt x="10640" y="19932"/>
                  </a:lnTo>
                  <a:lnTo>
                    <a:pt x="10505" y="19359"/>
                  </a:lnTo>
                  <a:lnTo>
                    <a:pt x="10404" y="18787"/>
                  </a:lnTo>
                  <a:lnTo>
                    <a:pt x="10977" y="18282"/>
                  </a:lnTo>
                  <a:close/>
                  <a:moveTo>
                    <a:pt x="11111" y="18753"/>
                  </a:moveTo>
                  <a:lnTo>
                    <a:pt x="11212" y="19258"/>
                  </a:lnTo>
                  <a:lnTo>
                    <a:pt x="11313" y="19763"/>
                  </a:lnTo>
                  <a:lnTo>
                    <a:pt x="10775" y="20235"/>
                  </a:lnTo>
                  <a:lnTo>
                    <a:pt x="10775" y="20235"/>
                  </a:lnTo>
                  <a:lnTo>
                    <a:pt x="10909" y="19898"/>
                  </a:lnTo>
                  <a:lnTo>
                    <a:pt x="10977" y="19494"/>
                  </a:lnTo>
                  <a:lnTo>
                    <a:pt x="11111" y="18753"/>
                  </a:lnTo>
                  <a:close/>
                  <a:moveTo>
                    <a:pt x="10135" y="19056"/>
                  </a:moveTo>
                  <a:lnTo>
                    <a:pt x="10101" y="19763"/>
                  </a:lnTo>
                  <a:lnTo>
                    <a:pt x="10067" y="20100"/>
                  </a:lnTo>
                  <a:lnTo>
                    <a:pt x="10034" y="20437"/>
                  </a:lnTo>
                  <a:lnTo>
                    <a:pt x="9966" y="19898"/>
                  </a:lnTo>
                  <a:lnTo>
                    <a:pt x="9933" y="19359"/>
                  </a:lnTo>
                  <a:lnTo>
                    <a:pt x="9899" y="19292"/>
                  </a:lnTo>
                  <a:lnTo>
                    <a:pt x="10135" y="19056"/>
                  </a:lnTo>
                  <a:close/>
                  <a:moveTo>
                    <a:pt x="10337" y="19696"/>
                  </a:moveTo>
                  <a:lnTo>
                    <a:pt x="10438" y="19999"/>
                  </a:lnTo>
                  <a:lnTo>
                    <a:pt x="10539" y="20302"/>
                  </a:lnTo>
                  <a:lnTo>
                    <a:pt x="10572" y="20336"/>
                  </a:lnTo>
                  <a:lnTo>
                    <a:pt x="10640" y="20369"/>
                  </a:lnTo>
                  <a:lnTo>
                    <a:pt x="10202" y="20773"/>
                  </a:lnTo>
                  <a:lnTo>
                    <a:pt x="10303" y="20235"/>
                  </a:lnTo>
                  <a:lnTo>
                    <a:pt x="10337" y="19696"/>
                  </a:lnTo>
                  <a:close/>
                  <a:moveTo>
                    <a:pt x="9663" y="19494"/>
                  </a:moveTo>
                  <a:lnTo>
                    <a:pt x="9596" y="19864"/>
                  </a:lnTo>
                  <a:lnTo>
                    <a:pt x="9529" y="20235"/>
                  </a:lnTo>
                  <a:lnTo>
                    <a:pt x="9428" y="20942"/>
                  </a:lnTo>
                  <a:lnTo>
                    <a:pt x="9293" y="20437"/>
                  </a:lnTo>
                  <a:lnTo>
                    <a:pt x="9226" y="19932"/>
                  </a:lnTo>
                  <a:lnTo>
                    <a:pt x="9663" y="19494"/>
                  </a:lnTo>
                  <a:close/>
                  <a:moveTo>
                    <a:pt x="9798" y="20066"/>
                  </a:moveTo>
                  <a:lnTo>
                    <a:pt x="9832" y="20571"/>
                  </a:lnTo>
                  <a:lnTo>
                    <a:pt x="9899" y="21009"/>
                  </a:lnTo>
                  <a:lnTo>
                    <a:pt x="9899" y="21043"/>
                  </a:lnTo>
                  <a:lnTo>
                    <a:pt x="9562" y="21346"/>
                  </a:lnTo>
                  <a:lnTo>
                    <a:pt x="9630" y="21043"/>
                  </a:lnTo>
                  <a:lnTo>
                    <a:pt x="9697" y="20706"/>
                  </a:lnTo>
                  <a:lnTo>
                    <a:pt x="9798" y="20066"/>
                  </a:lnTo>
                  <a:close/>
                  <a:moveTo>
                    <a:pt x="19730" y="12390"/>
                  </a:moveTo>
                  <a:lnTo>
                    <a:pt x="20067" y="12592"/>
                  </a:lnTo>
                  <a:lnTo>
                    <a:pt x="20336" y="12861"/>
                  </a:lnTo>
                  <a:lnTo>
                    <a:pt x="20538" y="13131"/>
                  </a:lnTo>
                  <a:lnTo>
                    <a:pt x="20639" y="13434"/>
                  </a:lnTo>
                  <a:lnTo>
                    <a:pt x="20707" y="13770"/>
                  </a:lnTo>
                  <a:lnTo>
                    <a:pt x="20707" y="14107"/>
                  </a:lnTo>
                  <a:lnTo>
                    <a:pt x="20639" y="14444"/>
                  </a:lnTo>
                  <a:lnTo>
                    <a:pt x="20505" y="14814"/>
                  </a:lnTo>
                  <a:lnTo>
                    <a:pt x="20471" y="14781"/>
                  </a:lnTo>
                  <a:lnTo>
                    <a:pt x="20437" y="14814"/>
                  </a:lnTo>
                  <a:lnTo>
                    <a:pt x="20033" y="15454"/>
                  </a:lnTo>
                  <a:lnTo>
                    <a:pt x="19562" y="15925"/>
                  </a:lnTo>
                  <a:lnTo>
                    <a:pt x="19091" y="16363"/>
                  </a:lnTo>
                  <a:lnTo>
                    <a:pt x="18047" y="17137"/>
                  </a:lnTo>
                  <a:lnTo>
                    <a:pt x="17407" y="17609"/>
                  </a:lnTo>
                  <a:lnTo>
                    <a:pt x="16767" y="18147"/>
                  </a:lnTo>
                  <a:lnTo>
                    <a:pt x="15555" y="19225"/>
                  </a:lnTo>
                  <a:lnTo>
                    <a:pt x="14377" y="20369"/>
                  </a:lnTo>
                  <a:lnTo>
                    <a:pt x="13232" y="21514"/>
                  </a:lnTo>
                  <a:lnTo>
                    <a:pt x="12727" y="21110"/>
                  </a:lnTo>
                  <a:lnTo>
                    <a:pt x="12290" y="20672"/>
                  </a:lnTo>
                  <a:lnTo>
                    <a:pt x="11953" y="20268"/>
                  </a:lnTo>
                  <a:lnTo>
                    <a:pt x="11751" y="20100"/>
                  </a:lnTo>
                  <a:lnTo>
                    <a:pt x="11583" y="19932"/>
                  </a:lnTo>
                  <a:lnTo>
                    <a:pt x="11616" y="19864"/>
                  </a:lnTo>
                  <a:lnTo>
                    <a:pt x="11616" y="19797"/>
                  </a:lnTo>
                  <a:lnTo>
                    <a:pt x="11886" y="19561"/>
                  </a:lnTo>
                  <a:lnTo>
                    <a:pt x="13199" y="18484"/>
                  </a:lnTo>
                  <a:lnTo>
                    <a:pt x="14478" y="17407"/>
                  </a:lnTo>
                  <a:lnTo>
                    <a:pt x="14545" y="17407"/>
                  </a:lnTo>
                  <a:lnTo>
                    <a:pt x="14613" y="17339"/>
                  </a:lnTo>
                  <a:lnTo>
                    <a:pt x="14714" y="17171"/>
                  </a:lnTo>
                  <a:lnTo>
                    <a:pt x="15320" y="16599"/>
                  </a:lnTo>
                  <a:lnTo>
                    <a:pt x="15959" y="15993"/>
                  </a:lnTo>
                  <a:lnTo>
                    <a:pt x="17171" y="14747"/>
                  </a:lnTo>
                  <a:lnTo>
                    <a:pt x="18417" y="13535"/>
                  </a:lnTo>
                  <a:lnTo>
                    <a:pt x="19057" y="12929"/>
                  </a:lnTo>
                  <a:lnTo>
                    <a:pt x="19730" y="12390"/>
                  </a:lnTo>
                  <a:close/>
                  <a:moveTo>
                    <a:pt x="8283" y="20841"/>
                  </a:moveTo>
                  <a:lnTo>
                    <a:pt x="8216" y="21278"/>
                  </a:lnTo>
                  <a:lnTo>
                    <a:pt x="8148" y="21716"/>
                  </a:lnTo>
                  <a:lnTo>
                    <a:pt x="8047" y="21514"/>
                  </a:lnTo>
                  <a:lnTo>
                    <a:pt x="7980" y="21278"/>
                  </a:lnTo>
                  <a:lnTo>
                    <a:pt x="7946" y="21211"/>
                  </a:lnTo>
                  <a:lnTo>
                    <a:pt x="7879" y="21177"/>
                  </a:lnTo>
                  <a:lnTo>
                    <a:pt x="8283" y="20841"/>
                  </a:lnTo>
                  <a:close/>
                  <a:moveTo>
                    <a:pt x="8923" y="20201"/>
                  </a:moveTo>
                  <a:lnTo>
                    <a:pt x="8855" y="21009"/>
                  </a:lnTo>
                  <a:lnTo>
                    <a:pt x="8822" y="21413"/>
                  </a:lnTo>
                  <a:lnTo>
                    <a:pt x="8721" y="21783"/>
                  </a:lnTo>
                  <a:lnTo>
                    <a:pt x="8620" y="21211"/>
                  </a:lnTo>
                  <a:lnTo>
                    <a:pt x="8519" y="20639"/>
                  </a:lnTo>
                  <a:lnTo>
                    <a:pt x="8923" y="20201"/>
                  </a:lnTo>
                  <a:close/>
                  <a:moveTo>
                    <a:pt x="9125" y="20605"/>
                  </a:moveTo>
                  <a:lnTo>
                    <a:pt x="9226" y="21009"/>
                  </a:lnTo>
                  <a:lnTo>
                    <a:pt x="9327" y="21379"/>
                  </a:lnTo>
                  <a:lnTo>
                    <a:pt x="9394" y="21447"/>
                  </a:lnTo>
                  <a:lnTo>
                    <a:pt x="9428" y="21480"/>
                  </a:lnTo>
                  <a:lnTo>
                    <a:pt x="8956" y="21918"/>
                  </a:lnTo>
                  <a:lnTo>
                    <a:pt x="9024" y="21581"/>
                  </a:lnTo>
                  <a:lnTo>
                    <a:pt x="9057" y="21278"/>
                  </a:lnTo>
                  <a:lnTo>
                    <a:pt x="9125" y="20605"/>
                  </a:lnTo>
                  <a:close/>
                  <a:moveTo>
                    <a:pt x="7744" y="21312"/>
                  </a:moveTo>
                  <a:lnTo>
                    <a:pt x="7778" y="21985"/>
                  </a:lnTo>
                  <a:lnTo>
                    <a:pt x="7744" y="22659"/>
                  </a:lnTo>
                  <a:lnTo>
                    <a:pt x="7643" y="22187"/>
                  </a:lnTo>
                  <a:lnTo>
                    <a:pt x="7576" y="21682"/>
                  </a:lnTo>
                  <a:lnTo>
                    <a:pt x="7542" y="21649"/>
                  </a:lnTo>
                  <a:lnTo>
                    <a:pt x="7509" y="21615"/>
                  </a:lnTo>
                  <a:lnTo>
                    <a:pt x="7441" y="21615"/>
                  </a:lnTo>
                  <a:lnTo>
                    <a:pt x="7744" y="21312"/>
                  </a:lnTo>
                  <a:close/>
                  <a:moveTo>
                    <a:pt x="8418" y="21514"/>
                  </a:moveTo>
                  <a:lnTo>
                    <a:pt x="8485" y="21851"/>
                  </a:lnTo>
                  <a:lnTo>
                    <a:pt x="8586" y="22187"/>
                  </a:lnTo>
                  <a:lnTo>
                    <a:pt x="7980" y="22692"/>
                  </a:lnTo>
                  <a:lnTo>
                    <a:pt x="8014" y="22322"/>
                  </a:lnTo>
                  <a:lnTo>
                    <a:pt x="8014" y="21952"/>
                  </a:lnTo>
                  <a:lnTo>
                    <a:pt x="8081" y="22086"/>
                  </a:lnTo>
                  <a:lnTo>
                    <a:pt x="8148" y="22154"/>
                  </a:lnTo>
                  <a:lnTo>
                    <a:pt x="8216" y="22154"/>
                  </a:lnTo>
                  <a:lnTo>
                    <a:pt x="8283" y="22120"/>
                  </a:lnTo>
                  <a:lnTo>
                    <a:pt x="8317" y="22086"/>
                  </a:lnTo>
                  <a:lnTo>
                    <a:pt x="8384" y="21783"/>
                  </a:lnTo>
                  <a:lnTo>
                    <a:pt x="8418" y="21514"/>
                  </a:lnTo>
                  <a:close/>
                  <a:moveTo>
                    <a:pt x="7340" y="21682"/>
                  </a:moveTo>
                  <a:lnTo>
                    <a:pt x="7239" y="22356"/>
                  </a:lnTo>
                  <a:lnTo>
                    <a:pt x="7206" y="22692"/>
                  </a:lnTo>
                  <a:lnTo>
                    <a:pt x="7138" y="23029"/>
                  </a:lnTo>
                  <a:lnTo>
                    <a:pt x="6936" y="22625"/>
                  </a:lnTo>
                  <a:lnTo>
                    <a:pt x="6734" y="22221"/>
                  </a:lnTo>
                  <a:lnTo>
                    <a:pt x="7340" y="21682"/>
                  </a:lnTo>
                  <a:close/>
                  <a:moveTo>
                    <a:pt x="7475" y="22524"/>
                  </a:moveTo>
                  <a:lnTo>
                    <a:pt x="7576" y="23029"/>
                  </a:lnTo>
                  <a:lnTo>
                    <a:pt x="7307" y="23231"/>
                  </a:lnTo>
                  <a:lnTo>
                    <a:pt x="7408" y="22861"/>
                  </a:lnTo>
                  <a:lnTo>
                    <a:pt x="7475" y="22524"/>
                  </a:lnTo>
                  <a:close/>
                  <a:moveTo>
                    <a:pt x="6734" y="22760"/>
                  </a:moveTo>
                  <a:lnTo>
                    <a:pt x="6903" y="23097"/>
                  </a:lnTo>
                  <a:lnTo>
                    <a:pt x="7037" y="23400"/>
                  </a:lnTo>
                  <a:lnTo>
                    <a:pt x="7071" y="23433"/>
                  </a:lnTo>
                  <a:lnTo>
                    <a:pt x="6667" y="23736"/>
                  </a:lnTo>
                  <a:lnTo>
                    <a:pt x="6734" y="23265"/>
                  </a:lnTo>
                  <a:lnTo>
                    <a:pt x="6734" y="22760"/>
                  </a:lnTo>
                  <a:close/>
                  <a:moveTo>
                    <a:pt x="6499" y="22423"/>
                  </a:moveTo>
                  <a:lnTo>
                    <a:pt x="6499" y="23097"/>
                  </a:lnTo>
                  <a:lnTo>
                    <a:pt x="6499" y="23433"/>
                  </a:lnTo>
                  <a:lnTo>
                    <a:pt x="6431" y="23770"/>
                  </a:lnTo>
                  <a:lnTo>
                    <a:pt x="6330" y="23534"/>
                  </a:lnTo>
                  <a:lnTo>
                    <a:pt x="6263" y="23299"/>
                  </a:lnTo>
                  <a:lnTo>
                    <a:pt x="6095" y="22793"/>
                  </a:lnTo>
                  <a:lnTo>
                    <a:pt x="6499" y="22423"/>
                  </a:lnTo>
                  <a:close/>
                  <a:moveTo>
                    <a:pt x="5792" y="23063"/>
                  </a:moveTo>
                  <a:lnTo>
                    <a:pt x="5724" y="23736"/>
                  </a:lnTo>
                  <a:lnTo>
                    <a:pt x="5657" y="24073"/>
                  </a:lnTo>
                  <a:lnTo>
                    <a:pt x="5556" y="24410"/>
                  </a:lnTo>
                  <a:lnTo>
                    <a:pt x="5421" y="23938"/>
                  </a:lnTo>
                  <a:lnTo>
                    <a:pt x="5287" y="23501"/>
                  </a:lnTo>
                  <a:lnTo>
                    <a:pt x="5792" y="23063"/>
                  </a:lnTo>
                  <a:close/>
                  <a:moveTo>
                    <a:pt x="5994" y="23265"/>
                  </a:moveTo>
                  <a:lnTo>
                    <a:pt x="6128" y="23669"/>
                  </a:lnTo>
                  <a:lnTo>
                    <a:pt x="6229" y="23837"/>
                  </a:lnTo>
                  <a:lnTo>
                    <a:pt x="6330" y="24039"/>
                  </a:lnTo>
                  <a:lnTo>
                    <a:pt x="5758" y="24511"/>
                  </a:lnTo>
                  <a:lnTo>
                    <a:pt x="5893" y="24208"/>
                  </a:lnTo>
                  <a:lnTo>
                    <a:pt x="5960" y="23905"/>
                  </a:lnTo>
                  <a:lnTo>
                    <a:pt x="5994" y="23265"/>
                  </a:lnTo>
                  <a:close/>
                  <a:moveTo>
                    <a:pt x="4950" y="23770"/>
                  </a:moveTo>
                  <a:lnTo>
                    <a:pt x="4984" y="24275"/>
                  </a:lnTo>
                  <a:lnTo>
                    <a:pt x="4950" y="24511"/>
                  </a:lnTo>
                  <a:lnTo>
                    <a:pt x="4883" y="24746"/>
                  </a:lnTo>
                  <a:lnTo>
                    <a:pt x="4782" y="24376"/>
                  </a:lnTo>
                  <a:lnTo>
                    <a:pt x="4714" y="24006"/>
                  </a:lnTo>
                  <a:lnTo>
                    <a:pt x="4950" y="23770"/>
                  </a:lnTo>
                  <a:close/>
                  <a:moveTo>
                    <a:pt x="4378" y="24309"/>
                  </a:moveTo>
                  <a:lnTo>
                    <a:pt x="4378" y="24679"/>
                  </a:lnTo>
                  <a:lnTo>
                    <a:pt x="4344" y="25083"/>
                  </a:lnTo>
                  <a:lnTo>
                    <a:pt x="4176" y="24477"/>
                  </a:lnTo>
                  <a:lnTo>
                    <a:pt x="4378" y="24309"/>
                  </a:lnTo>
                  <a:close/>
                  <a:moveTo>
                    <a:pt x="5219" y="24140"/>
                  </a:moveTo>
                  <a:lnTo>
                    <a:pt x="5320" y="24410"/>
                  </a:lnTo>
                  <a:lnTo>
                    <a:pt x="5421" y="24713"/>
                  </a:lnTo>
                  <a:lnTo>
                    <a:pt x="5455" y="24746"/>
                  </a:lnTo>
                  <a:lnTo>
                    <a:pt x="5017" y="25150"/>
                  </a:lnTo>
                  <a:lnTo>
                    <a:pt x="5017" y="25150"/>
                  </a:lnTo>
                  <a:lnTo>
                    <a:pt x="5118" y="24915"/>
                  </a:lnTo>
                  <a:lnTo>
                    <a:pt x="5186" y="24645"/>
                  </a:lnTo>
                  <a:lnTo>
                    <a:pt x="5186" y="24376"/>
                  </a:lnTo>
                  <a:lnTo>
                    <a:pt x="5219" y="24140"/>
                  </a:lnTo>
                  <a:close/>
                  <a:moveTo>
                    <a:pt x="3805" y="24814"/>
                  </a:moveTo>
                  <a:lnTo>
                    <a:pt x="3805" y="25352"/>
                  </a:lnTo>
                  <a:lnTo>
                    <a:pt x="3738" y="25857"/>
                  </a:lnTo>
                  <a:lnTo>
                    <a:pt x="3502" y="25083"/>
                  </a:lnTo>
                  <a:lnTo>
                    <a:pt x="3805" y="24814"/>
                  </a:lnTo>
                  <a:close/>
                  <a:moveTo>
                    <a:pt x="3199" y="25386"/>
                  </a:moveTo>
                  <a:lnTo>
                    <a:pt x="3199" y="25790"/>
                  </a:lnTo>
                  <a:lnTo>
                    <a:pt x="3199" y="26194"/>
                  </a:lnTo>
                  <a:lnTo>
                    <a:pt x="3065" y="25487"/>
                  </a:lnTo>
                  <a:lnTo>
                    <a:pt x="3199" y="25386"/>
                  </a:lnTo>
                  <a:close/>
                  <a:moveTo>
                    <a:pt x="4613" y="24645"/>
                  </a:moveTo>
                  <a:lnTo>
                    <a:pt x="4681" y="24915"/>
                  </a:lnTo>
                  <a:lnTo>
                    <a:pt x="4782" y="25184"/>
                  </a:lnTo>
                  <a:lnTo>
                    <a:pt x="4849" y="25251"/>
                  </a:lnTo>
                  <a:lnTo>
                    <a:pt x="4916" y="25251"/>
                  </a:lnTo>
                  <a:lnTo>
                    <a:pt x="4512" y="25655"/>
                  </a:lnTo>
                  <a:lnTo>
                    <a:pt x="4075" y="26093"/>
                  </a:lnTo>
                  <a:lnTo>
                    <a:pt x="3851" y="26338"/>
                  </a:lnTo>
                  <a:lnTo>
                    <a:pt x="3873" y="26295"/>
                  </a:lnTo>
                  <a:lnTo>
                    <a:pt x="3974" y="25992"/>
                  </a:lnTo>
                  <a:lnTo>
                    <a:pt x="4007" y="25655"/>
                  </a:lnTo>
                  <a:lnTo>
                    <a:pt x="4075" y="25016"/>
                  </a:lnTo>
                  <a:lnTo>
                    <a:pt x="4142" y="25319"/>
                  </a:lnTo>
                  <a:lnTo>
                    <a:pt x="4277" y="25588"/>
                  </a:lnTo>
                  <a:lnTo>
                    <a:pt x="4310" y="25655"/>
                  </a:lnTo>
                  <a:lnTo>
                    <a:pt x="4378" y="25655"/>
                  </a:lnTo>
                  <a:lnTo>
                    <a:pt x="4445" y="25622"/>
                  </a:lnTo>
                  <a:lnTo>
                    <a:pt x="4512" y="25588"/>
                  </a:lnTo>
                  <a:lnTo>
                    <a:pt x="4546" y="25352"/>
                  </a:lnTo>
                  <a:lnTo>
                    <a:pt x="4580" y="25117"/>
                  </a:lnTo>
                  <a:lnTo>
                    <a:pt x="4613" y="24645"/>
                  </a:lnTo>
                  <a:close/>
                  <a:moveTo>
                    <a:pt x="3435" y="25790"/>
                  </a:moveTo>
                  <a:lnTo>
                    <a:pt x="3637" y="26329"/>
                  </a:lnTo>
                  <a:lnTo>
                    <a:pt x="3704" y="26396"/>
                  </a:lnTo>
                  <a:lnTo>
                    <a:pt x="3772" y="26396"/>
                  </a:lnTo>
                  <a:lnTo>
                    <a:pt x="3820" y="26372"/>
                  </a:lnTo>
                  <a:lnTo>
                    <a:pt x="3368" y="26867"/>
                  </a:lnTo>
                  <a:lnTo>
                    <a:pt x="3435" y="26329"/>
                  </a:lnTo>
                  <a:lnTo>
                    <a:pt x="3435" y="25790"/>
                  </a:lnTo>
                  <a:close/>
                  <a:moveTo>
                    <a:pt x="11414" y="19999"/>
                  </a:moveTo>
                  <a:lnTo>
                    <a:pt x="11549" y="20235"/>
                  </a:lnTo>
                  <a:lnTo>
                    <a:pt x="11751" y="20437"/>
                  </a:lnTo>
                  <a:lnTo>
                    <a:pt x="12121" y="20807"/>
                  </a:lnTo>
                  <a:lnTo>
                    <a:pt x="12559" y="21278"/>
                  </a:lnTo>
                  <a:lnTo>
                    <a:pt x="12795" y="21480"/>
                  </a:lnTo>
                  <a:lnTo>
                    <a:pt x="13064" y="21649"/>
                  </a:lnTo>
                  <a:lnTo>
                    <a:pt x="12155" y="22524"/>
                  </a:lnTo>
                  <a:lnTo>
                    <a:pt x="9798" y="24780"/>
                  </a:lnTo>
                  <a:lnTo>
                    <a:pt x="7475" y="27036"/>
                  </a:lnTo>
                  <a:lnTo>
                    <a:pt x="7441" y="27036"/>
                  </a:lnTo>
                  <a:lnTo>
                    <a:pt x="6936" y="26531"/>
                  </a:lnTo>
                  <a:lnTo>
                    <a:pt x="6465" y="26059"/>
                  </a:lnTo>
                  <a:lnTo>
                    <a:pt x="5994" y="25554"/>
                  </a:lnTo>
                  <a:lnTo>
                    <a:pt x="5522" y="25016"/>
                  </a:lnTo>
                  <a:lnTo>
                    <a:pt x="6499" y="24174"/>
                  </a:lnTo>
                  <a:lnTo>
                    <a:pt x="6566" y="24140"/>
                  </a:lnTo>
                  <a:lnTo>
                    <a:pt x="7677" y="23231"/>
                  </a:lnTo>
                  <a:lnTo>
                    <a:pt x="7711" y="23299"/>
                  </a:lnTo>
                  <a:lnTo>
                    <a:pt x="7845" y="23299"/>
                  </a:lnTo>
                  <a:lnTo>
                    <a:pt x="7879" y="23231"/>
                  </a:lnTo>
                  <a:lnTo>
                    <a:pt x="7913" y="23029"/>
                  </a:lnTo>
                  <a:lnTo>
                    <a:pt x="9226" y="21952"/>
                  </a:lnTo>
                  <a:lnTo>
                    <a:pt x="10337" y="20975"/>
                  </a:lnTo>
                  <a:lnTo>
                    <a:pt x="11414" y="19999"/>
                  </a:lnTo>
                  <a:close/>
                  <a:moveTo>
                    <a:pt x="21111" y="14410"/>
                  </a:moveTo>
                  <a:lnTo>
                    <a:pt x="21077" y="14612"/>
                  </a:lnTo>
                  <a:lnTo>
                    <a:pt x="21043" y="14848"/>
                  </a:lnTo>
                  <a:lnTo>
                    <a:pt x="20909" y="15252"/>
                  </a:lnTo>
                  <a:lnTo>
                    <a:pt x="20707" y="15656"/>
                  </a:lnTo>
                  <a:lnTo>
                    <a:pt x="20471" y="15993"/>
                  </a:lnTo>
                  <a:lnTo>
                    <a:pt x="20000" y="16599"/>
                  </a:lnTo>
                  <a:lnTo>
                    <a:pt x="19528" y="17171"/>
                  </a:lnTo>
                  <a:lnTo>
                    <a:pt x="18990" y="17710"/>
                  </a:lnTo>
                  <a:lnTo>
                    <a:pt x="18451" y="18215"/>
                  </a:lnTo>
                  <a:lnTo>
                    <a:pt x="17340" y="19225"/>
                  </a:lnTo>
                  <a:lnTo>
                    <a:pt x="16229" y="20201"/>
                  </a:lnTo>
                  <a:lnTo>
                    <a:pt x="15084" y="21177"/>
                  </a:lnTo>
                  <a:lnTo>
                    <a:pt x="14007" y="22187"/>
                  </a:lnTo>
                  <a:lnTo>
                    <a:pt x="12896" y="23265"/>
                  </a:lnTo>
                  <a:lnTo>
                    <a:pt x="11751" y="24342"/>
                  </a:lnTo>
                  <a:lnTo>
                    <a:pt x="10572" y="25352"/>
                  </a:lnTo>
                  <a:lnTo>
                    <a:pt x="9394" y="26329"/>
                  </a:lnTo>
                  <a:lnTo>
                    <a:pt x="8317" y="27271"/>
                  </a:lnTo>
                  <a:lnTo>
                    <a:pt x="9327" y="26329"/>
                  </a:lnTo>
                  <a:lnTo>
                    <a:pt x="10303" y="25386"/>
                  </a:lnTo>
                  <a:lnTo>
                    <a:pt x="12727" y="23231"/>
                  </a:lnTo>
                  <a:lnTo>
                    <a:pt x="13906" y="22120"/>
                  </a:lnTo>
                  <a:lnTo>
                    <a:pt x="15050" y="21009"/>
                  </a:lnTo>
                  <a:lnTo>
                    <a:pt x="15589" y="20504"/>
                  </a:lnTo>
                  <a:lnTo>
                    <a:pt x="16128" y="20033"/>
                  </a:lnTo>
                  <a:lnTo>
                    <a:pt x="17205" y="19124"/>
                  </a:lnTo>
                  <a:lnTo>
                    <a:pt x="18282" y="18181"/>
                  </a:lnTo>
                  <a:lnTo>
                    <a:pt x="18821" y="17710"/>
                  </a:lnTo>
                  <a:lnTo>
                    <a:pt x="19360" y="17205"/>
                  </a:lnTo>
                  <a:lnTo>
                    <a:pt x="19697" y="16834"/>
                  </a:lnTo>
                  <a:lnTo>
                    <a:pt x="20033" y="16430"/>
                  </a:lnTo>
                  <a:lnTo>
                    <a:pt x="20336" y="16026"/>
                  </a:lnTo>
                  <a:lnTo>
                    <a:pt x="20606" y="15589"/>
                  </a:lnTo>
                  <a:lnTo>
                    <a:pt x="20774" y="15353"/>
                  </a:lnTo>
                  <a:lnTo>
                    <a:pt x="20909" y="15050"/>
                  </a:lnTo>
                  <a:lnTo>
                    <a:pt x="21043" y="14747"/>
                  </a:lnTo>
                  <a:lnTo>
                    <a:pt x="21077" y="14444"/>
                  </a:lnTo>
                  <a:lnTo>
                    <a:pt x="21111" y="14410"/>
                  </a:lnTo>
                  <a:close/>
                  <a:moveTo>
                    <a:pt x="2661" y="25891"/>
                  </a:moveTo>
                  <a:lnTo>
                    <a:pt x="2627" y="26699"/>
                  </a:lnTo>
                  <a:lnTo>
                    <a:pt x="2593" y="27137"/>
                  </a:lnTo>
                  <a:lnTo>
                    <a:pt x="2526" y="27541"/>
                  </a:lnTo>
                  <a:lnTo>
                    <a:pt x="2425" y="27204"/>
                  </a:lnTo>
                  <a:lnTo>
                    <a:pt x="2391" y="26901"/>
                  </a:lnTo>
                  <a:lnTo>
                    <a:pt x="2324" y="26228"/>
                  </a:lnTo>
                  <a:lnTo>
                    <a:pt x="2661" y="25891"/>
                  </a:lnTo>
                  <a:close/>
                  <a:moveTo>
                    <a:pt x="2896" y="25925"/>
                  </a:moveTo>
                  <a:lnTo>
                    <a:pt x="2997" y="26463"/>
                  </a:lnTo>
                  <a:lnTo>
                    <a:pt x="3098" y="27036"/>
                  </a:lnTo>
                  <a:lnTo>
                    <a:pt x="3132" y="27069"/>
                  </a:lnTo>
                  <a:lnTo>
                    <a:pt x="3166" y="27103"/>
                  </a:lnTo>
                  <a:lnTo>
                    <a:pt x="2762" y="27608"/>
                  </a:lnTo>
                  <a:lnTo>
                    <a:pt x="2829" y="27170"/>
                  </a:lnTo>
                  <a:lnTo>
                    <a:pt x="2863" y="26766"/>
                  </a:lnTo>
                  <a:lnTo>
                    <a:pt x="2896" y="25925"/>
                  </a:lnTo>
                  <a:close/>
                  <a:moveTo>
                    <a:pt x="2021" y="26531"/>
                  </a:moveTo>
                  <a:lnTo>
                    <a:pt x="1987" y="27204"/>
                  </a:lnTo>
                  <a:lnTo>
                    <a:pt x="1920" y="27877"/>
                  </a:lnTo>
                  <a:lnTo>
                    <a:pt x="1684" y="26867"/>
                  </a:lnTo>
                  <a:lnTo>
                    <a:pt x="2021" y="26531"/>
                  </a:lnTo>
                  <a:close/>
                  <a:moveTo>
                    <a:pt x="1415" y="27170"/>
                  </a:moveTo>
                  <a:lnTo>
                    <a:pt x="1415" y="27776"/>
                  </a:lnTo>
                  <a:lnTo>
                    <a:pt x="1381" y="28349"/>
                  </a:lnTo>
                  <a:lnTo>
                    <a:pt x="1280" y="27911"/>
                  </a:lnTo>
                  <a:lnTo>
                    <a:pt x="1145" y="27440"/>
                  </a:lnTo>
                  <a:lnTo>
                    <a:pt x="1415" y="27170"/>
                  </a:lnTo>
                  <a:close/>
                  <a:moveTo>
                    <a:pt x="2223" y="27372"/>
                  </a:moveTo>
                  <a:lnTo>
                    <a:pt x="2324" y="27675"/>
                  </a:lnTo>
                  <a:lnTo>
                    <a:pt x="2458" y="27945"/>
                  </a:lnTo>
                  <a:lnTo>
                    <a:pt x="2458" y="27978"/>
                  </a:lnTo>
                  <a:lnTo>
                    <a:pt x="2056" y="28443"/>
                  </a:lnTo>
                  <a:lnTo>
                    <a:pt x="2056" y="28443"/>
                  </a:lnTo>
                  <a:lnTo>
                    <a:pt x="2155" y="27911"/>
                  </a:lnTo>
                  <a:lnTo>
                    <a:pt x="2223" y="27372"/>
                  </a:lnTo>
                  <a:close/>
                  <a:moveTo>
                    <a:pt x="977" y="27642"/>
                  </a:moveTo>
                  <a:lnTo>
                    <a:pt x="1044" y="27945"/>
                  </a:lnTo>
                  <a:lnTo>
                    <a:pt x="1112" y="28281"/>
                  </a:lnTo>
                  <a:lnTo>
                    <a:pt x="1213" y="28584"/>
                  </a:lnTo>
                  <a:lnTo>
                    <a:pt x="1347" y="28887"/>
                  </a:lnTo>
                  <a:lnTo>
                    <a:pt x="1415" y="28955"/>
                  </a:lnTo>
                  <a:lnTo>
                    <a:pt x="1482" y="28955"/>
                  </a:lnTo>
                  <a:lnTo>
                    <a:pt x="1549" y="28921"/>
                  </a:lnTo>
                  <a:lnTo>
                    <a:pt x="1583" y="28854"/>
                  </a:lnTo>
                  <a:lnTo>
                    <a:pt x="1650" y="28349"/>
                  </a:lnTo>
                  <a:lnTo>
                    <a:pt x="1650" y="27810"/>
                  </a:lnTo>
                  <a:lnTo>
                    <a:pt x="1819" y="28450"/>
                  </a:lnTo>
                  <a:lnTo>
                    <a:pt x="1852" y="28517"/>
                  </a:lnTo>
                  <a:lnTo>
                    <a:pt x="1953" y="28517"/>
                  </a:lnTo>
                  <a:lnTo>
                    <a:pt x="2021" y="28483"/>
                  </a:lnTo>
                  <a:lnTo>
                    <a:pt x="1482" y="29123"/>
                  </a:lnTo>
                  <a:lnTo>
                    <a:pt x="910" y="29695"/>
                  </a:lnTo>
                  <a:lnTo>
                    <a:pt x="910" y="29224"/>
                  </a:lnTo>
                  <a:lnTo>
                    <a:pt x="910" y="28719"/>
                  </a:lnTo>
                  <a:lnTo>
                    <a:pt x="910" y="28180"/>
                  </a:lnTo>
                  <a:lnTo>
                    <a:pt x="910" y="27675"/>
                  </a:lnTo>
                  <a:lnTo>
                    <a:pt x="977" y="27642"/>
                  </a:lnTo>
                  <a:close/>
                  <a:moveTo>
                    <a:pt x="405" y="28281"/>
                  </a:moveTo>
                  <a:lnTo>
                    <a:pt x="337" y="29123"/>
                  </a:lnTo>
                  <a:lnTo>
                    <a:pt x="304" y="29662"/>
                  </a:lnTo>
                  <a:lnTo>
                    <a:pt x="270" y="29763"/>
                  </a:lnTo>
                  <a:lnTo>
                    <a:pt x="236" y="29628"/>
                  </a:lnTo>
                  <a:lnTo>
                    <a:pt x="203" y="29359"/>
                  </a:lnTo>
                  <a:lnTo>
                    <a:pt x="203" y="28955"/>
                  </a:lnTo>
                  <a:lnTo>
                    <a:pt x="203" y="28753"/>
                  </a:lnTo>
                  <a:lnTo>
                    <a:pt x="169" y="28551"/>
                  </a:lnTo>
                  <a:lnTo>
                    <a:pt x="203" y="28517"/>
                  </a:lnTo>
                  <a:lnTo>
                    <a:pt x="270" y="28483"/>
                  </a:lnTo>
                  <a:lnTo>
                    <a:pt x="304" y="28450"/>
                  </a:lnTo>
                  <a:lnTo>
                    <a:pt x="304" y="28382"/>
                  </a:lnTo>
                  <a:lnTo>
                    <a:pt x="405" y="28281"/>
                  </a:lnTo>
                  <a:close/>
                  <a:moveTo>
                    <a:pt x="18653" y="17003"/>
                  </a:moveTo>
                  <a:lnTo>
                    <a:pt x="18181" y="17407"/>
                  </a:lnTo>
                  <a:lnTo>
                    <a:pt x="17744" y="17811"/>
                  </a:lnTo>
                  <a:lnTo>
                    <a:pt x="15522" y="20066"/>
                  </a:lnTo>
                  <a:lnTo>
                    <a:pt x="13266" y="22255"/>
                  </a:lnTo>
                  <a:lnTo>
                    <a:pt x="12155" y="23332"/>
                  </a:lnTo>
                  <a:lnTo>
                    <a:pt x="10977" y="24376"/>
                  </a:lnTo>
                  <a:lnTo>
                    <a:pt x="9832" y="25386"/>
                  </a:lnTo>
                  <a:lnTo>
                    <a:pt x="8687" y="26463"/>
                  </a:lnTo>
                  <a:lnTo>
                    <a:pt x="6532" y="28618"/>
                  </a:lnTo>
                  <a:lnTo>
                    <a:pt x="5994" y="29123"/>
                  </a:lnTo>
                  <a:lnTo>
                    <a:pt x="5421" y="29628"/>
                  </a:lnTo>
                  <a:lnTo>
                    <a:pt x="4277" y="30638"/>
                  </a:lnTo>
                  <a:lnTo>
                    <a:pt x="3267" y="31615"/>
                  </a:lnTo>
                  <a:lnTo>
                    <a:pt x="2762" y="32086"/>
                  </a:lnTo>
                  <a:lnTo>
                    <a:pt x="2492" y="32288"/>
                  </a:lnTo>
                  <a:lnTo>
                    <a:pt x="2223" y="32490"/>
                  </a:lnTo>
                  <a:lnTo>
                    <a:pt x="1785" y="32759"/>
                  </a:lnTo>
                  <a:lnTo>
                    <a:pt x="2054" y="32524"/>
                  </a:lnTo>
                  <a:lnTo>
                    <a:pt x="2324" y="32254"/>
                  </a:lnTo>
                  <a:lnTo>
                    <a:pt x="2795" y="31749"/>
                  </a:lnTo>
                  <a:lnTo>
                    <a:pt x="3704" y="30874"/>
                  </a:lnTo>
                  <a:lnTo>
                    <a:pt x="4580" y="30032"/>
                  </a:lnTo>
                  <a:lnTo>
                    <a:pt x="6431" y="28382"/>
                  </a:lnTo>
                  <a:lnTo>
                    <a:pt x="8317" y="26632"/>
                  </a:lnTo>
                  <a:lnTo>
                    <a:pt x="10168" y="24847"/>
                  </a:lnTo>
                  <a:lnTo>
                    <a:pt x="11987" y="23063"/>
                  </a:lnTo>
                  <a:lnTo>
                    <a:pt x="13838" y="21278"/>
                  </a:lnTo>
                  <a:lnTo>
                    <a:pt x="15522" y="19662"/>
                  </a:lnTo>
                  <a:lnTo>
                    <a:pt x="16330" y="18888"/>
                  </a:lnTo>
                  <a:lnTo>
                    <a:pt x="17205" y="18114"/>
                  </a:lnTo>
                  <a:lnTo>
                    <a:pt x="17912" y="17541"/>
                  </a:lnTo>
                  <a:lnTo>
                    <a:pt x="18653" y="17003"/>
                  </a:lnTo>
                  <a:close/>
                  <a:moveTo>
                    <a:pt x="8115" y="0"/>
                  </a:moveTo>
                  <a:lnTo>
                    <a:pt x="4479" y="2929"/>
                  </a:lnTo>
                  <a:lnTo>
                    <a:pt x="3940" y="3401"/>
                  </a:lnTo>
                  <a:lnTo>
                    <a:pt x="3401" y="3872"/>
                  </a:lnTo>
                  <a:lnTo>
                    <a:pt x="2930" y="4377"/>
                  </a:lnTo>
                  <a:lnTo>
                    <a:pt x="2458" y="4882"/>
                  </a:lnTo>
                  <a:lnTo>
                    <a:pt x="1886" y="5555"/>
                  </a:lnTo>
                  <a:lnTo>
                    <a:pt x="1314" y="6195"/>
                  </a:lnTo>
                  <a:lnTo>
                    <a:pt x="1011" y="6532"/>
                  </a:lnTo>
                  <a:lnTo>
                    <a:pt x="708" y="6801"/>
                  </a:lnTo>
                  <a:lnTo>
                    <a:pt x="371" y="7071"/>
                  </a:lnTo>
                  <a:lnTo>
                    <a:pt x="1" y="7340"/>
                  </a:lnTo>
                  <a:lnTo>
                    <a:pt x="1" y="7609"/>
                  </a:lnTo>
                  <a:lnTo>
                    <a:pt x="102" y="7542"/>
                  </a:lnTo>
                  <a:lnTo>
                    <a:pt x="236" y="7744"/>
                  </a:lnTo>
                  <a:lnTo>
                    <a:pt x="371" y="7879"/>
                  </a:lnTo>
                  <a:lnTo>
                    <a:pt x="708" y="8182"/>
                  </a:lnTo>
                  <a:lnTo>
                    <a:pt x="1078" y="8518"/>
                  </a:lnTo>
                  <a:lnTo>
                    <a:pt x="1415" y="8889"/>
                  </a:lnTo>
                  <a:lnTo>
                    <a:pt x="1718" y="9259"/>
                  </a:lnTo>
                  <a:lnTo>
                    <a:pt x="2021" y="9629"/>
                  </a:lnTo>
                  <a:lnTo>
                    <a:pt x="3267" y="11245"/>
                  </a:lnTo>
                  <a:lnTo>
                    <a:pt x="3906" y="12020"/>
                  </a:lnTo>
                  <a:lnTo>
                    <a:pt x="4243" y="12424"/>
                  </a:lnTo>
                  <a:lnTo>
                    <a:pt x="4613" y="12760"/>
                  </a:lnTo>
                  <a:lnTo>
                    <a:pt x="5017" y="13164"/>
                  </a:lnTo>
                  <a:lnTo>
                    <a:pt x="5388" y="13568"/>
                  </a:lnTo>
                  <a:lnTo>
                    <a:pt x="6061" y="14444"/>
                  </a:lnTo>
                  <a:lnTo>
                    <a:pt x="6364" y="14814"/>
                  </a:lnTo>
                  <a:lnTo>
                    <a:pt x="6701" y="15185"/>
                  </a:lnTo>
                  <a:lnTo>
                    <a:pt x="7374" y="15858"/>
                  </a:lnTo>
                  <a:lnTo>
                    <a:pt x="8014" y="16632"/>
                  </a:lnTo>
                  <a:lnTo>
                    <a:pt x="8687" y="17373"/>
                  </a:lnTo>
                  <a:lnTo>
                    <a:pt x="9024" y="17777"/>
                  </a:lnTo>
                  <a:lnTo>
                    <a:pt x="9360" y="18114"/>
                  </a:lnTo>
                  <a:lnTo>
                    <a:pt x="9731" y="18417"/>
                  </a:lnTo>
                  <a:lnTo>
                    <a:pt x="10168" y="18686"/>
                  </a:lnTo>
                  <a:lnTo>
                    <a:pt x="9125" y="19696"/>
                  </a:lnTo>
                  <a:lnTo>
                    <a:pt x="9024" y="19696"/>
                  </a:lnTo>
                  <a:lnTo>
                    <a:pt x="8990" y="19730"/>
                  </a:lnTo>
                  <a:lnTo>
                    <a:pt x="8990" y="19797"/>
                  </a:lnTo>
                  <a:lnTo>
                    <a:pt x="8956" y="19831"/>
                  </a:lnTo>
                  <a:lnTo>
                    <a:pt x="8956" y="19864"/>
                  </a:lnTo>
                  <a:lnTo>
                    <a:pt x="8047" y="20740"/>
                  </a:lnTo>
                  <a:lnTo>
                    <a:pt x="7105" y="21581"/>
                  </a:lnTo>
                  <a:lnTo>
                    <a:pt x="5219" y="23231"/>
                  </a:lnTo>
                  <a:lnTo>
                    <a:pt x="5186" y="23097"/>
                  </a:lnTo>
                  <a:lnTo>
                    <a:pt x="5118" y="23029"/>
                  </a:lnTo>
                  <a:lnTo>
                    <a:pt x="5051" y="23029"/>
                  </a:lnTo>
                  <a:lnTo>
                    <a:pt x="4950" y="23063"/>
                  </a:lnTo>
                  <a:lnTo>
                    <a:pt x="4950" y="23130"/>
                  </a:lnTo>
                  <a:lnTo>
                    <a:pt x="4950" y="23501"/>
                  </a:lnTo>
                  <a:lnTo>
                    <a:pt x="4681" y="23736"/>
                  </a:lnTo>
                  <a:lnTo>
                    <a:pt x="4647" y="23669"/>
                  </a:lnTo>
                  <a:lnTo>
                    <a:pt x="4613" y="23635"/>
                  </a:lnTo>
                  <a:lnTo>
                    <a:pt x="4580" y="23602"/>
                  </a:lnTo>
                  <a:lnTo>
                    <a:pt x="4479" y="23602"/>
                  </a:lnTo>
                  <a:lnTo>
                    <a:pt x="3772" y="22928"/>
                  </a:lnTo>
                  <a:lnTo>
                    <a:pt x="3065" y="22255"/>
                  </a:lnTo>
                  <a:lnTo>
                    <a:pt x="1718" y="20841"/>
                  </a:lnTo>
                  <a:lnTo>
                    <a:pt x="68" y="19191"/>
                  </a:lnTo>
                  <a:lnTo>
                    <a:pt x="1" y="19090"/>
                  </a:lnTo>
                  <a:lnTo>
                    <a:pt x="1" y="19393"/>
                  </a:lnTo>
                  <a:lnTo>
                    <a:pt x="135" y="19528"/>
                  </a:lnTo>
                  <a:lnTo>
                    <a:pt x="1751" y="21211"/>
                  </a:lnTo>
                  <a:lnTo>
                    <a:pt x="3031" y="22558"/>
                  </a:lnTo>
                  <a:lnTo>
                    <a:pt x="3704" y="23231"/>
                  </a:lnTo>
                  <a:lnTo>
                    <a:pt x="4411" y="23871"/>
                  </a:lnTo>
                  <a:lnTo>
                    <a:pt x="4378" y="23972"/>
                  </a:lnTo>
                  <a:lnTo>
                    <a:pt x="4108" y="24241"/>
                  </a:lnTo>
                  <a:lnTo>
                    <a:pt x="4075" y="24140"/>
                  </a:lnTo>
                  <a:lnTo>
                    <a:pt x="4041" y="24073"/>
                  </a:lnTo>
                  <a:lnTo>
                    <a:pt x="3940" y="24073"/>
                  </a:lnTo>
                  <a:lnTo>
                    <a:pt x="3873" y="24107"/>
                  </a:lnTo>
                  <a:lnTo>
                    <a:pt x="3839" y="24174"/>
                  </a:lnTo>
                  <a:lnTo>
                    <a:pt x="3839" y="24477"/>
                  </a:lnTo>
                  <a:lnTo>
                    <a:pt x="3401" y="24847"/>
                  </a:lnTo>
                  <a:lnTo>
                    <a:pt x="3401" y="24814"/>
                  </a:lnTo>
                  <a:lnTo>
                    <a:pt x="3334" y="24746"/>
                  </a:lnTo>
                  <a:lnTo>
                    <a:pt x="3267" y="24746"/>
                  </a:lnTo>
                  <a:lnTo>
                    <a:pt x="3199" y="24780"/>
                  </a:lnTo>
                  <a:lnTo>
                    <a:pt x="3166" y="24814"/>
                  </a:lnTo>
                  <a:lnTo>
                    <a:pt x="3166" y="24847"/>
                  </a:lnTo>
                  <a:lnTo>
                    <a:pt x="3166" y="25083"/>
                  </a:lnTo>
                  <a:lnTo>
                    <a:pt x="2997" y="25218"/>
                  </a:lnTo>
                  <a:lnTo>
                    <a:pt x="2997" y="25150"/>
                  </a:lnTo>
                  <a:lnTo>
                    <a:pt x="2930" y="25083"/>
                  </a:lnTo>
                  <a:lnTo>
                    <a:pt x="2863" y="25049"/>
                  </a:lnTo>
                  <a:lnTo>
                    <a:pt x="2795" y="25083"/>
                  </a:lnTo>
                  <a:lnTo>
                    <a:pt x="2762" y="25150"/>
                  </a:lnTo>
                  <a:lnTo>
                    <a:pt x="2694" y="25521"/>
                  </a:lnTo>
                  <a:lnTo>
                    <a:pt x="2256" y="25925"/>
                  </a:lnTo>
                  <a:lnTo>
                    <a:pt x="2256" y="25857"/>
                  </a:lnTo>
                  <a:lnTo>
                    <a:pt x="2223" y="25824"/>
                  </a:lnTo>
                  <a:lnTo>
                    <a:pt x="2189" y="25790"/>
                  </a:lnTo>
                  <a:lnTo>
                    <a:pt x="2122" y="25790"/>
                  </a:lnTo>
                  <a:lnTo>
                    <a:pt x="2054" y="25824"/>
                  </a:lnTo>
                  <a:lnTo>
                    <a:pt x="2021" y="25891"/>
                  </a:lnTo>
                  <a:lnTo>
                    <a:pt x="2021" y="26160"/>
                  </a:lnTo>
                  <a:lnTo>
                    <a:pt x="1617" y="26564"/>
                  </a:lnTo>
                  <a:lnTo>
                    <a:pt x="1549" y="26531"/>
                  </a:lnTo>
                  <a:lnTo>
                    <a:pt x="1482" y="26531"/>
                  </a:lnTo>
                  <a:lnTo>
                    <a:pt x="1415" y="26564"/>
                  </a:lnTo>
                  <a:lnTo>
                    <a:pt x="1381" y="26632"/>
                  </a:lnTo>
                  <a:lnTo>
                    <a:pt x="1381" y="26766"/>
                  </a:lnTo>
                  <a:lnTo>
                    <a:pt x="1011" y="27170"/>
                  </a:lnTo>
                  <a:lnTo>
                    <a:pt x="977" y="27103"/>
                  </a:lnTo>
                  <a:lnTo>
                    <a:pt x="943" y="27036"/>
                  </a:lnTo>
                  <a:lnTo>
                    <a:pt x="876" y="27036"/>
                  </a:lnTo>
                  <a:lnTo>
                    <a:pt x="809" y="27069"/>
                  </a:lnTo>
                  <a:lnTo>
                    <a:pt x="775" y="27137"/>
                  </a:lnTo>
                  <a:lnTo>
                    <a:pt x="708" y="27507"/>
                  </a:lnTo>
                  <a:lnTo>
                    <a:pt x="640" y="27574"/>
                  </a:lnTo>
                  <a:lnTo>
                    <a:pt x="607" y="27541"/>
                  </a:lnTo>
                  <a:lnTo>
                    <a:pt x="607" y="27507"/>
                  </a:lnTo>
                  <a:lnTo>
                    <a:pt x="506" y="27473"/>
                  </a:lnTo>
                  <a:lnTo>
                    <a:pt x="438" y="27507"/>
                  </a:lnTo>
                  <a:lnTo>
                    <a:pt x="405" y="27541"/>
                  </a:lnTo>
                  <a:lnTo>
                    <a:pt x="405" y="27574"/>
                  </a:lnTo>
                  <a:lnTo>
                    <a:pt x="405" y="27844"/>
                  </a:lnTo>
                  <a:lnTo>
                    <a:pt x="102" y="28214"/>
                  </a:lnTo>
                  <a:lnTo>
                    <a:pt x="34" y="28214"/>
                  </a:lnTo>
                  <a:lnTo>
                    <a:pt x="1" y="28281"/>
                  </a:lnTo>
                  <a:lnTo>
                    <a:pt x="1" y="29527"/>
                  </a:lnTo>
                  <a:lnTo>
                    <a:pt x="34" y="29897"/>
                  </a:lnTo>
                  <a:lnTo>
                    <a:pt x="68" y="29965"/>
                  </a:lnTo>
                  <a:lnTo>
                    <a:pt x="135" y="29998"/>
                  </a:lnTo>
                  <a:lnTo>
                    <a:pt x="371" y="29998"/>
                  </a:lnTo>
                  <a:lnTo>
                    <a:pt x="438" y="29965"/>
                  </a:lnTo>
                  <a:lnTo>
                    <a:pt x="472" y="29897"/>
                  </a:lnTo>
                  <a:lnTo>
                    <a:pt x="573" y="29258"/>
                  </a:lnTo>
                  <a:lnTo>
                    <a:pt x="674" y="29763"/>
                  </a:lnTo>
                  <a:lnTo>
                    <a:pt x="708" y="29830"/>
                  </a:lnTo>
                  <a:lnTo>
                    <a:pt x="775" y="29830"/>
                  </a:lnTo>
                  <a:lnTo>
                    <a:pt x="405" y="30200"/>
                  </a:lnTo>
                  <a:lnTo>
                    <a:pt x="1" y="30537"/>
                  </a:lnTo>
                  <a:lnTo>
                    <a:pt x="1" y="30806"/>
                  </a:lnTo>
                  <a:lnTo>
                    <a:pt x="573" y="30369"/>
                  </a:lnTo>
                  <a:lnTo>
                    <a:pt x="1112" y="29864"/>
                  </a:lnTo>
                  <a:lnTo>
                    <a:pt x="1617" y="29325"/>
                  </a:lnTo>
                  <a:lnTo>
                    <a:pt x="2088" y="28786"/>
                  </a:lnTo>
                  <a:lnTo>
                    <a:pt x="3031" y="27675"/>
                  </a:lnTo>
                  <a:lnTo>
                    <a:pt x="3974" y="26564"/>
                  </a:lnTo>
                  <a:lnTo>
                    <a:pt x="4647" y="25857"/>
                  </a:lnTo>
                  <a:lnTo>
                    <a:pt x="5354" y="25184"/>
                  </a:lnTo>
                  <a:lnTo>
                    <a:pt x="5792" y="25723"/>
                  </a:lnTo>
                  <a:lnTo>
                    <a:pt x="6263" y="26228"/>
                  </a:lnTo>
                  <a:lnTo>
                    <a:pt x="6768" y="26699"/>
                  </a:lnTo>
                  <a:lnTo>
                    <a:pt x="7273" y="27204"/>
                  </a:lnTo>
                  <a:lnTo>
                    <a:pt x="7307" y="27204"/>
                  </a:lnTo>
                  <a:lnTo>
                    <a:pt x="6196" y="28214"/>
                  </a:lnTo>
                  <a:lnTo>
                    <a:pt x="5118" y="29224"/>
                  </a:lnTo>
                  <a:lnTo>
                    <a:pt x="4243" y="29998"/>
                  </a:lnTo>
                  <a:lnTo>
                    <a:pt x="3435" y="30806"/>
                  </a:lnTo>
                  <a:lnTo>
                    <a:pt x="2627" y="31615"/>
                  </a:lnTo>
                  <a:lnTo>
                    <a:pt x="1785" y="32389"/>
                  </a:lnTo>
                  <a:lnTo>
                    <a:pt x="1448" y="32658"/>
                  </a:lnTo>
                  <a:lnTo>
                    <a:pt x="1112" y="32894"/>
                  </a:lnTo>
                  <a:lnTo>
                    <a:pt x="371" y="33264"/>
                  </a:lnTo>
                  <a:lnTo>
                    <a:pt x="169" y="33365"/>
                  </a:lnTo>
                  <a:lnTo>
                    <a:pt x="1" y="33500"/>
                  </a:lnTo>
                  <a:lnTo>
                    <a:pt x="1" y="33668"/>
                  </a:lnTo>
                  <a:lnTo>
                    <a:pt x="169" y="33668"/>
                  </a:lnTo>
                  <a:lnTo>
                    <a:pt x="472" y="33466"/>
                  </a:lnTo>
                  <a:lnTo>
                    <a:pt x="775" y="33332"/>
                  </a:lnTo>
                  <a:lnTo>
                    <a:pt x="1347" y="33062"/>
                  </a:lnTo>
                  <a:lnTo>
                    <a:pt x="1347" y="33062"/>
                  </a:lnTo>
                  <a:lnTo>
                    <a:pt x="1078" y="33332"/>
                  </a:lnTo>
                  <a:lnTo>
                    <a:pt x="910" y="33500"/>
                  </a:lnTo>
                  <a:lnTo>
                    <a:pt x="809" y="33668"/>
                  </a:lnTo>
                  <a:lnTo>
                    <a:pt x="910" y="33668"/>
                  </a:lnTo>
                  <a:lnTo>
                    <a:pt x="1078" y="33466"/>
                  </a:lnTo>
                  <a:lnTo>
                    <a:pt x="1280" y="33264"/>
                  </a:lnTo>
                  <a:lnTo>
                    <a:pt x="1482" y="33096"/>
                  </a:lnTo>
                  <a:lnTo>
                    <a:pt x="1718" y="32928"/>
                  </a:lnTo>
                  <a:lnTo>
                    <a:pt x="2189" y="32625"/>
                  </a:lnTo>
                  <a:lnTo>
                    <a:pt x="2627" y="32322"/>
                  </a:lnTo>
                  <a:lnTo>
                    <a:pt x="3199" y="31850"/>
                  </a:lnTo>
                  <a:lnTo>
                    <a:pt x="3738" y="31345"/>
                  </a:lnTo>
                  <a:lnTo>
                    <a:pt x="4277" y="30806"/>
                  </a:lnTo>
                  <a:lnTo>
                    <a:pt x="4815" y="30301"/>
                  </a:lnTo>
                  <a:lnTo>
                    <a:pt x="5926" y="29291"/>
                  </a:lnTo>
                  <a:lnTo>
                    <a:pt x="6499" y="28786"/>
                  </a:lnTo>
                  <a:lnTo>
                    <a:pt x="7037" y="28248"/>
                  </a:lnTo>
                  <a:lnTo>
                    <a:pt x="8115" y="27170"/>
                  </a:lnTo>
                  <a:lnTo>
                    <a:pt x="9192" y="26093"/>
                  </a:lnTo>
                  <a:lnTo>
                    <a:pt x="9764" y="25588"/>
                  </a:lnTo>
                  <a:lnTo>
                    <a:pt x="10337" y="25049"/>
                  </a:lnTo>
                  <a:lnTo>
                    <a:pt x="11482" y="24039"/>
                  </a:lnTo>
                  <a:lnTo>
                    <a:pt x="12660" y="22962"/>
                  </a:lnTo>
                  <a:lnTo>
                    <a:pt x="13805" y="21884"/>
                  </a:lnTo>
                  <a:lnTo>
                    <a:pt x="16027" y="19662"/>
                  </a:lnTo>
                  <a:lnTo>
                    <a:pt x="18249" y="17440"/>
                  </a:lnTo>
                  <a:lnTo>
                    <a:pt x="18855" y="16902"/>
                  </a:lnTo>
                  <a:lnTo>
                    <a:pt x="19495" y="16363"/>
                  </a:lnTo>
                  <a:lnTo>
                    <a:pt x="19225" y="16801"/>
                  </a:lnTo>
                  <a:lnTo>
                    <a:pt x="18821" y="17306"/>
                  </a:lnTo>
                  <a:lnTo>
                    <a:pt x="18350" y="17811"/>
                  </a:lnTo>
                  <a:lnTo>
                    <a:pt x="18148" y="17979"/>
                  </a:lnTo>
                  <a:lnTo>
                    <a:pt x="17912" y="18147"/>
                  </a:lnTo>
                  <a:lnTo>
                    <a:pt x="17474" y="18450"/>
                  </a:lnTo>
                  <a:lnTo>
                    <a:pt x="17676" y="18383"/>
                  </a:lnTo>
                  <a:lnTo>
                    <a:pt x="17912" y="18282"/>
                  </a:lnTo>
                  <a:lnTo>
                    <a:pt x="18282" y="17979"/>
                  </a:lnTo>
                  <a:lnTo>
                    <a:pt x="18484" y="17777"/>
                  </a:lnTo>
                  <a:lnTo>
                    <a:pt x="18720" y="17541"/>
                  </a:lnTo>
                  <a:lnTo>
                    <a:pt x="19091" y="17070"/>
                  </a:lnTo>
                  <a:lnTo>
                    <a:pt x="19427" y="16599"/>
                  </a:lnTo>
                  <a:lnTo>
                    <a:pt x="19730" y="16161"/>
                  </a:lnTo>
                  <a:lnTo>
                    <a:pt x="20067" y="15858"/>
                  </a:lnTo>
                  <a:lnTo>
                    <a:pt x="20370" y="15521"/>
                  </a:lnTo>
                  <a:lnTo>
                    <a:pt x="20639" y="15185"/>
                  </a:lnTo>
                  <a:lnTo>
                    <a:pt x="20875" y="14814"/>
                  </a:lnTo>
                  <a:lnTo>
                    <a:pt x="20740" y="15151"/>
                  </a:lnTo>
                  <a:lnTo>
                    <a:pt x="20471" y="15656"/>
                  </a:lnTo>
                  <a:lnTo>
                    <a:pt x="20168" y="16127"/>
                  </a:lnTo>
                  <a:lnTo>
                    <a:pt x="19730" y="16700"/>
                  </a:lnTo>
                  <a:lnTo>
                    <a:pt x="19225" y="17205"/>
                  </a:lnTo>
                  <a:lnTo>
                    <a:pt x="18720" y="17676"/>
                  </a:lnTo>
                  <a:lnTo>
                    <a:pt x="18181" y="18147"/>
                  </a:lnTo>
                  <a:lnTo>
                    <a:pt x="17104" y="19056"/>
                  </a:lnTo>
                  <a:lnTo>
                    <a:pt x="15993" y="19999"/>
                  </a:lnTo>
                  <a:lnTo>
                    <a:pt x="15421" y="20504"/>
                  </a:lnTo>
                  <a:lnTo>
                    <a:pt x="14882" y="21043"/>
                  </a:lnTo>
                  <a:lnTo>
                    <a:pt x="13771" y="22120"/>
                  </a:lnTo>
                  <a:lnTo>
                    <a:pt x="12593" y="23198"/>
                  </a:lnTo>
                  <a:lnTo>
                    <a:pt x="11414" y="24275"/>
                  </a:lnTo>
                  <a:lnTo>
                    <a:pt x="10236" y="25352"/>
                  </a:lnTo>
                  <a:lnTo>
                    <a:pt x="9057" y="26430"/>
                  </a:lnTo>
                  <a:lnTo>
                    <a:pt x="6802" y="28618"/>
                  </a:lnTo>
                  <a:lnTo>
                    <a:pt x="5623" y="29662"/>
                  </a:lnTo>
                  <a:lnTo>
                    <a:pt x="4445" y="30705"/>
                  </a:lnTo>
                  <a:lnTo>
                    <a:pt x="3637" y="31480"/>
                  </a:lnTo>
                  <a:lnTo>
                    <a:pt x="2829" y="32254"/>
                  </a:lnTo>
                  <a:lnTo>
                    <a:pt x="2526" y="32625"/>
                  </a:lnTo>
                  <a:lnTo>
                    <a:pt x="2189" y="32961"/>
                  </a:lnTo>
                  <a:lnTo>
                    <a:pt x="1886" y="33332"/>
                  </a:lnTo>
                  <a:lnTo>
                    <a:pt x="1549" y="33668"/>
                  </a:lnTo>
                  <a:lnTo>
                    <a:pt x="1650" y="33668"/>
                  </a:lnTo>
                  <a:lnTo>
                    <a:pt x="2021" y="33298"/>
                  </a:lnTo>
                  <a:lnTo>
                    <a:pt x="2357" y="32894"/>
                  </a:lnTo>
                  <a:lnTo>
                    <a:pt x="2863" y="32355"/>
                  </a:lnTo>
                  <a:lnTo>
                    <a:pt x="3401" y="31817"/>
                  </a:lnTo>
                  <a:lnTo>
                    <a:pt x="4344" y="30908"/>
                  </a:lnTo>
                  <a:lnTo>
                    <a:pt x="5354" y="30032"/>
                  </a:lnTo>
                  <a:lnTo>
                    <a:pt x="4748" y="30604"/>
                  </a:lnTo>
                  <a:lnTo>
                    <a:pt x="4007" y="31345"/>
                  </a:lnTo>
                  <a:lnTo>
                    <a:pt x="3300" y="32086"/>
                  </a:lnTo>
                  <a:lnTo>
                    <a:pt x="2593" y="32860"/>
                  </a:lnTo>
                  <a:lnTo>
                    <a:pt x="1920" y="33668"/>
                  </a:lnTo>
                  <a:lnTo>
                    <a:pt x="1987" y="33668"/>
                  </a:lnTo>
                  <a:lnTo>
                    <a:pt x="4075" y="31480"/>
                  </a:lnTo>
                  <a:lnTo>
                    <a:pt x="5118" y="30402"/>
                  </a:lnTo>
                  <a:lnTo>
                    <a:pt x="6196" y="29359"/>
                  </a:lnTo>
                  <a:lnTo>
                    <a:pt x="7340" y="28281"/>
                  </a:lnTo>
                  <a:lnTo>
                    <a:pt x="8519" y="27238"/>
                  </a:lnTo>
                  <a:lnTo>
                    <a:pt x="9697" y="26194"/>
                  </a:lnTo>
                  <a:lnTo>
                    <a:pt x="10876" y="25184"/>
                  </a:lnTo>
                  <a:lnTo>
                    <a:pt x="11482" y="24679"/>
                  </a:lnTo>
                  <a:lnTo>
                    <a:pt x="12054" y="24174"/>
                  </a:lnTo>
                  <a:lnTo>
                    <a:pt x="13165" y="23097"/>
                  </a:lnTo>
                  <a:lnTo>
                    <a:pt x="14276" y="22053"/>
                  </a:lnTo>
                  <a:lnTo>
                    <a:pt x="15421" y="20975"/>
                  </a:lnTo>
                  <a:lnTo>
                    <a:pt x="17643" y="19056"/>
                  </a:lnTo>
                  <a:lnTo>
                    <a:pt x="18720" y="18080"/>
                  </a:lnTo>
                  <a:lnTo>
                    <a:pt x="19259" y="17575"/>
                  </a:lnTo>
                  <a:lnTo>
                    <a:pt x="19764" y="17036"/>
                  </a:lnTo>
                  <a:lnTo>
                    <a:pt x="20067" y="16666"/>
                  </a:lnTo>
                  <a:lnTo>
                    <a:pt x="20370" y="16296"/>
                  </a:lnTo>
                  <a:lnTo>
                    <a:pt x="20673" y="15858"/>
                  </a:lnTo>
                  <a:lnTo>
                    <a:pt x="20909" y="15420"/>
                  </a:lnTo>
                  <a:lnTo>
                    <a:pt x="21010" y="15185"/>
                  </a:lnTo>
                  <a:lnTo>
                    <a:pt x="21111" y="14949"/>
                  </a:lnTo>
                  <a:lnTo>
                    <a:pt x="21178" y="14713"/>
                  </a:lnTo>
                  <a:lnTo>
                    <a:pt x="21212" y="14444"/>
                  </a:lnTo>
                  <a:lnTo>
                    <a:pt x="21212" y="14208"/>
                  </a:lnTo>
                  <a:lnTo>
                    <a:pt x="21178" y="13972"/>
                  </a:lnTo>
                  <a:lnTo>
                    <a:pt x="21111" y="13737"/>
                  </a:lnTo>
                  <a:lnTo>
                    <a:pt x="21010" y="13501"/>
                  </a:lnTo>
                  <a:lnTo>
                    <a:pt x="20976" y="13467"/>
                  </a:lnTo>
                  <a:lnTo>
                    <a:pt x="20942" y="13467"/>
                  </a:lnTo>
                  <a:lnTo>
                    <a:pt x="20808" y="13097"/>
                  </a:lnTo>
                  <a:lnTo>
                    <a:pt x="20606" y="12794"/>
                  </a:lnTo>
                  <a:lnTo>
                    <a:pt x="20336" y="12491"/>
                  </a:lnTo>
                  <a:lnTo>
                    <a:pt x="20033" y="12255"/>
                  </a:lnTo>
                  <a:lnTo>
                    <a:pt x="20067" y="12188"/>
                  </a:lnTo>
                  <a:lnTo>
                    <a:pt x="20067" y="12121"/>
                  </a:lnTo>
                  <a:lnTo>
                    <a:pt x="20067" y="12087"/>
                  </a:lnTo>
                  <a:lnTo>
                    <a:pt x="20101" y="12020"/>
                  </a:lnTo>
                  <a:lnTo>
                    <a:pt x="20101" y="11952"/>
                  </a:lnTo>
                  <a:lnTo>
                    <a:pt x="20033" y="11885"/>
                  </a:lnTo>
                  <a:lnTo>
                    <a:pt x="19966" y="11919"/>
                  </a:lnTo>
                  <a:lnTo>
                    <a:pt x="19730" y="11515"/>
                  </a:lnTo>
                  <a:lnTo>
                    <a:pt x="19461" y="11178"/>
                  </a:lnTo>
                  <a:lnTo>
                    <a:pt x="19326" y="11077"/>
                  </a:lnTo>
                  <a:lnTo>
                    <a:pt x="19192" y="10976"/>
                  </a:lnTo>
                  <a:lnTo>
                    <a:pt x="18990" y="10909"/>
                  </a:lnTo>
                  <a:lnTo>
                    <a:pt x="18821" y="10875"/>
                  </a:lnTo>
                  <a:lnTo>
                    <a:pt x="18720" y="10875"/>
                  </a:lnTo>
                  <a:lnTo>
                    <a:pt x="18585" y="10942"/>
                  </a:lnTo>
                  <a:lnTo>
                    <a:pt x="18585" y="10976"/>
                  </a:lnTo>
                  <a:lnTo>
                    <a:pt x="17340" y="9528"/>
                  </a:lnTo>
                  <a:lnTo>
                    <a:pt x="16094" y="8114"/>
                  </a:lnTo>
                  <a:lnTo>
                    <a:pt x="14781" y="6734"/>
                  </a:lnTo>
                  <a:lnTo>
                    <a:pt x="14141" y="6060"/>
                  </a:lnTo>
                  <a:lnTo>
                    <a:pt x="13434" y="5387"/>
                  </a:lnTo>
                  <a:lnTo>
                    <a:pt x="12795" y="4747"/>
                  </a:lnTo>
                  <a:lnTo>
                    <a:pt x="12155" y="4040"/>
                  </a:lnTo>
                  <a:lnTo>
                    <a:pt x="10943" y="2660"/>
                  </a:lnTo>
                  <a:lnTo>
                    <a:pt x="10337" y="1953"/>
                  </a:lnTo>
                  <a:lnTo>
                    <a:pt x="9697" y="1280"/>
                  </a:lnTo>
                  <a:lnTo>
                    <a:pt x="9024" y="606"/>
                  </a:lnTo>
                  <a:lnTo>
                    <a:pt x="8317" y="34"/>
                  </a:lnTo>
                  <a:lnTo>
                    <a:pt x="8283"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05" name="Google Shape;105;p4"/>
            <p:cNvSpPr/>
            <p:nvPr/>
          </p:nvSpPr>
          <p:spPr>
            <a:xfrm>
              <a:off x="6854425" y="2395400"/>
              <a:ext cx="68200" cy="50525"/>
            </a:xfrm>
            <a:custGeom>
              <a:rect b="b" l="l" r="r" t="t"/>
              <a:pathLst>
                <a:path extrusionOk="0" h="2021" w="2728">
                  <a:moveTo>
                    <a:pt x="2020" y="0"/>
                  </a:moveTo>
                  <a:lnTo>
                    <a:pt x="68" y="674"/>
                  </a:lnTo>
                  <a:lnTo>
                    <a:pt x="0" y="707"/>
                  </a:lnTo>
                  <a:lnTo>
                    <a:pt x="0" y="808"/>
                  </a:lnTo>
                  <a:lnTo>
                    <a:pt x="34" y="876"/>
                  </a:lnTo>
                  <a:lnTo>
                    <a:pt x="135" y="876"/>
                  </a:lnTo>
                  <a:lnTo>
                    <a:pt x="1549" y="371"/>
                  </a:lnTo>
                  <a:lnTo>
                    <a:pt x="1717" y="303"/>
                  </a:lnTo>
                  <a:lnTo>
                    <a:pt x="1886" y="270"/>
                  </a:lnTo>
                  <a:lnTo>
                    <a:pt x="1953" y="270"/>
                  </a:lnTo>
                  <a:lnTo>
                    <a:pt x="2020" y="303"/>
                  </a:lnTo>
                  <a:lnTo>
                    <a:pt x="2054" y="371"/>
                  </a:lnTo>
                  <a:lnTo>
                    <a:pt x="2121" y="472"/>
                  </a:lnTo>
                  <a:lnTo>
                    <a:pt x="2458" y="1111"/>
                  </a:lnTo>
                  <a:lnTo>
                    <a:pt x="1313" y="1448"/>
                  </a:lnTo>
                  <a:lnTo>
                    <a:pt x="943" y="1549"/>
                  </a:lnTo>
                  <a:lnTo>
                    <a:pt x="808" y="1616"/>
                  </a:lnTo>
                  <a:lnTo>
                    <a:pt x="640" y="1717"/>
                  </a:lnTo>
                  <a:lnTo>
                    <a:pt x="539" y="1246"/>
                  </a:lnTo>
                  <a:lnTo>
                    <a:pt x="472" y="1010"/>
                  </a:lnTo>
                  <a:lnTo>
                    <a:pt x="371" y="808"/>
                  </a:lnTo>
                  <a:lnTo>
                    <a:pt x="337" y="808"/>
                  </a:lnTo>
                  <a:lnTo>
                    <a:pt x="303" y="943"/>
                  </a:lnTo>
                  <a:lnTo>
                    <a:pt x="303" y="1078"/>
                  </a:lnTo>
                  <a:lnTo>
                    <a:pt x="337" y="1381"/>
                  </a:lnTo>
                  <a:lnTo>
                    <a:pt x="404" y="1650"/>
                  </a:lnTo>
                  <a:lnTo>
                    <a:pt x="505" y="1919"/>
                  </a:lnTo>
                  <a:lnTo>
                    <a:pt x="539" y="1987"/>
                  </a:lnTo>
                  <a:lnTo>
                    <a:pt x="573" y="1987"/>
                  </a:lnTo>
                  <a:lnTo>
                    <a:pt x="640" y="2020"/>
                  </a:lnTo>
                  <a:lnTo>
                    <a:pt x="674" y="1987"/>
                  </a:lnTo>
                  <a:lnTo>
                    <a:pt x="876" y="1852"/>
                  </a:lnTo>
                  <a:lnTo>
                    <a:pt x="1078" y="1751"/>
                  </a:lnTo>
                  <a:lnTo>
                    <a:pt x="1549" y="1616"/>
                  </a:lnTo>
                  <a:lnTo>
                    <a:pt x="2626" y="1313"/>
                  </a:lnTo>
                  <a:lnTo>
                    <a:pt x="2694" y="1280"/>
                  </a:lnTo>
                  <a:lnTo>
                    <a:pt x="2727" y="1246"/>
                  </a:lnTo>
                  <a:lnTo>
                    <a:pt x="2727" y="1179"/>
                  </a:lnTo>
                  <a:lnTo>
                    <a:pt x="2694" y="1145"/>
                  </a:lnTo>
                  <a:lnTo>
                    <a:pt x="2155" y="34"/>
                  </a:lnTo>
                  <a:lnTo>
                    <a:pt x="2088"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06" name="Google Shape;106;p4"/>
            <p:cNvSpPr/>
            <p:nvPr/>
          </p:nvSpPr>
          <p:spPr>
            <a:xfrm>
              <a:off x="6345200" y="238125"/>
              <a:ext cx="810575" cy="563100"/>
            </a:xfrm>
            <a:custGeom>
              <a:rect b="b" l="l" r="r" t="t"/>
              <a:pathLst>
                <a:path extrusionOk="0" h="22524" w="32423">
                  <a:moveTo>
                    <a:pt x="0" y="0"/>
                  </a:moveTo>
                  <a:lnTo>
                    <a:pt x="337" y="707"/>
                  </a:lnTo>
                  <a:lnTo>
                    <a:pt x="1717" y="3299"/>
                  </a:lnTo>
                  <a:lnTo>
                    <a:pt x="2694" y="5118"/>
                  </a:lnTo>
                  <a:lnTo>
                    <a:pt x="3670" y="6868"/>
                  </a:lnTo>
                  <a:lnTo>
                    <a:pt x="4646" y="8653"/>
                  </a:lnTo>
                  <a:lnTo>
                    <a:pt x="5589" y="10471"/>
                  </a:lnTo>
                  <a:lnTo>
                    <a:pt x="7306" y="13939"/>
                  </a:lnTo>
                  <a:lnTo>
                    <a:pt x="9023" y="17373"/>
                  </a:lnTo>
                  <a:lnTo>
                    <a:pt x="9293" y="18046"/>
                  </a:lnTo>
                  <a:lnTo>
                    <a:pt x="9596" y="18719"/>
                  </a:lnTo>
                  <a:lnTo>
                    <a:pt x="10202" y="20066"/>
                  </a:lnTo>
                  <a:lnTo>
                    <a:pt x="10505" y="20706"/>
                  </a:lnTo>
                  <a:lnTo>
                    <a:pt x="10875" y="21346"/>
                  </a:lnTo>
                  <a:lnTo>
                    <a:pt x="11279" y="21952"/>
                  </a:lnTo>
                  <a:lnTo>
                    <a:pt x="11515" y="22221"/>
                  </a:lnTo>
                  <a:lnTo>
                    <a:pt x="11750" y="22490"/>
                  </a:lnTo>
                  <a:lnTo>
                    <a:pt x="11818" y="22524"/>
                  </a:lnTo>
                  <a:lnTo>
                    <a:pt x="11851" y="22524"/>
                  </a:lnTo>
                  <a:lnTo>
                    <a:pt x="11952" y="22490"/>
                  </a:lnTo>
                  <a:lnTo>
                    <a:pt x="11986" y="22389"/>
                  </a:lnTo>
                  <a:lnTo>
                    <a:pt x="11986" y="22356"/>
                  </a:lnTo>
                  <a:lnTo>
                    <a:pt x="11952" y="22288"/>
                  </a:lnTo>
                  <a:lnTo>
                    <a:pt x="11919" y="22288"/>
                  </a:lnTo>
                  <a:lnTo>
                    <a:pt x="12457" y="22154"/>
                  </a:lnTo>
                  <a:lnTo>
                    <a:pt x="12962" y="21985"/>
                  </a:lnTo>
                  <a:lnTo>
                    <a:pt x="13467" y="21750"/>
                  </a:lnTo>
                  <a:lnTo>
                    <a:pt x="13939" y="21480"/>
                  </a:lnTo>
                  <a:lnTo>
                    <a:pt x="14444" y="21177"/>
                  </a:lnTo>
                  <a:lnTo>
                    <a:pt x="14881" y="20841"/>
                  </a:lnTo>
                  <a:lnTo>
                    <a:pt x="15790" y="20235"/>
                  </a:lnTo>
                  <a:lnTo>
                    <a:pt x="16430" y="19830"/>
                  </a:lnTo>
                  <a:lnTo>
                    <a:pt x="17070" y="19426"/>
                  </a:lnTo>
                  <a:lnTo>
                    <a:pt x="18417" y="18686"/>
                  </a:lnTo>
                  <a:lnTo>
                    <a:pt x="21144" y="17272"/>
                  </a:lnTo>
                  <a:lnTo>
                    <a:pt x="22524" y="16598"/>
                  </a:lnTo>
                  <a:lnTo>
                    <a:pt x="23904" y="15925"/>
                  </a:lnTo>
                  <a:lnTo>
                    <a:pt x="25285" y="15285"/>
                  </a:lnTo>
                  <a:lnTo>
                    <a:pt x="26665" y="14612"/>
                  </a:lnTo>
                  <a:lnTo>
                    <a:pt x="27372" y="14242"/>
                  </a:lnTo>
                  <a:lnTo>
                    <a:pt x="28079" y="13838"/>
                  </a:lnTo>
                  <a:lnTo>
                    <a:pt x="29460" y="12996"/>
                  </a:lnTo>
                  <a:lnTo>
                    <a:pt x="30133" y="12592"/>
                  </a:lnTo>
                  <a:lnTo>
                    <a:pt x="30840" y="12222"/>
                  </a:lnTo>
                  <a:lnTo>
                    <a:pt x="31547" y="11851"/>
                  </a:lnTo>
                  <a:lnTo>
                    <a:pt x="32288" y="11548"/>
                  </a:lnTo>
                  <a:lnTo>
                    <a:pt x="32355" y="11548"/>
                  </a:lnTo>
                  <a:lnTo>
                    <a:pt x="32422" y="11481"/>
                  </a:lnTo>
                  <a:lnTo>
                    <a:pt x="32422" y="11447"/>
                  </a:lnTo>
                  <a:lnTo>
                    <a:pt x="32389" y="11380"/>
                  </a:lnTo>
                  <a:lnTo>
                    <a:pt x="32254" y="11211"/>
                  </a:lnTo>
                  <a:lnTo>
                    <a:pt x="32119" y="11077"/>
                  </a:lnTo>
                  <a:lnTo>
                    <a:pt x="31884" y="10706"/>
                  </a:lnTo>
                  <a:lnTo>
                    <a:pt x="31480" y="9966"/>
                  </a:lnTo>
                  <a:lnTo>
                    <a:pt x="31210" y="9562"/>
                  </a:lnTo>
                  <a:lnTo>
                    <a:pt x="30907" y="9158"/>
                  </a:lnTo>
                  <a:lnTo>
                    <a:pt x="30301" y="8350"/>
                  </a:lnTo>
                  <a:lnTo>
                    <a:pt x="29998" y="7878"/>
                  </a:lnTo>
                  <a:lnTo>
                    <a:pt x="29729" y="7407"/>
                  </a:lnTo>
                  <a:lnTo>
                    <a:pt x="29460" y="6936"/>
                  </a:lnTo>
                  <a:lnTo>
                    <a:pt x="29224" y="6464"/>
                  </a:lnTo>
                  <a:lnTo>
                    <a:pt x="28753" y="5454"/>
                  </a:lnTo>
                  <a:lnTo>
                    <a:pt x="28349" y="4478"/>
                  </a:lnTo>
                  <a:lnTo>
                    <a:pt x="27877" y="3434"/>
                  </a:lnTo>
                  <a:lnTo>
                    <a:pt x="27339" y="2458"/>
                  </a:lnTo>
                  <a:lnTo>
                    <a:pt x="26261" y="471"/>
                  </a:lnTo>
                  <a:lnTo>
                    <a:pt x="26026" y="0"/>
                  </a:lnTo>
                  <a:lnTo>
                    <a:pt x="25790" y="0"/>
                  </a:lnTo>
                  <a:lnTo>
                    <a:pt x="26026" y="539"/>
                  </a:lnTo>
                  <a:lnTo>
                    <a:pt x="26295" y="1044"/>
                  </a:lnTo>
                  <a:lnTo>
                    <a:pt x="27406" y="3097"/>
                  </a:lnTo>
                  <a:lnTo>
                    <a:pt x="27911" y="4175"/>
                  </a:lnTo>
                  <a:lnTo>
                    <a:pt x="28382" y="5219"/>
                  </a:lnTo>
                  <a:lnTo>
                    <a:pt x="28820" y="6195"/>
                  </a:lnTo>
                  <a:lnTo>
                    <a:pt x="29258" y="7104"/>
                  </a:lnTo>
                  <a:lnTo>
                    <a:pt x="29796" y="7979"/>
                  </a:lnTo>
                  <a:lnTo>
                    <a:pt x="30369" y="8821"/>
                  </a:lnTo>
                  <a:lnTo>
                    <a:pt x="30941" y="9595"/>
                  </a:lnTo>
                  <a:lnTo>
                    <a:pt x="31177" y="9999"/>
                  </a:lnTo>
                  <a:lnTo>
                    <a:pt x="31412" y="10403"/>
                  </a:lnTo>
                  <a:lnTo>
                    <a:pt x="31715" y="10942"/>
                  </a:lnTo>
                  <a:lnTo>
                    <a:pt x="31884" y="11178"/>
                  </a:lnTo>
                  <a:lnTo>
                    <a:pt x="32086" y="11413"/>
                  </a:lnTo>
                  <a:lnTo>
                    <a:pt x="31446" y="11683"/>
                  </a:lnTo>
                  <a:lnTo>
                    <a:pt x="30840" y="11986"/>
                  </a:lnTo>
                  <a:lnTo>
                    <a:pt x="30200" y="12289"/>
                  </a:lnTo>
                  <a:lnTo>
                    <a:pt x="29594" y="12659"/>
                  </a:lnTo>
                  <a:lnTo>
                    <a:pt x="28416" y="13366"/>
                  </a:lnTo>
                  <a:lnTo>
                    <a:pt x="27204" y="14073"/>
                  </a:lnTo>
                  <a:lnTo>
                    <a:pt x="26531" y="14444"/>
                  </a:lnTo>
                  <a:lnTo>
                    <a:pt x="25857" y="14780"/>
                  </a:lnTo>
                  <a:lnTo>
                    <a:pt x="24477" y="15420"/>
                  </a:lnTo>
                  <a:lnTo>
                    <a:pt x="23096" y="16060"/>
                  </a:lnTo>
                  <a:lnTo>
                    <a:pt x="22389" y="16396"/>
                  </a:lnTo>
                  <a:lnTo>
                    <a:pt x="21716" y="16733"/>
                  </a:lnTo>
                  <a:lnTo>
                    <a:pt x="20302" y="17474"/>
                  </a:lnTo>
                  <a:lnTo>
                    <a:pt x="18888" y="18214"/>
                  </a:lnTo>
                  <a:lnTo>
                    <a:pt x="17508" y="18955"/>
                  </a:lnTo>
                  <a:lnTo>
                    <a:pt x="16834" y="19359"/>
                  </a:lnTo>
                  <a:lnTo>
                    <a:pt x="16127" y="19763"/>
                  </a:lnTo>
                  <a:lnTo>
                    <a:pt x="15083" y="20437"/>
                  </a:lnTo>
                  <a:lnTo>
                    <a:pt x="14040" y="21110"/>
                  </a:lnTo>
                  <a:lnTo>
                    <a:pt x="13501" y="21447"/>
                  </a:lnTo>
                  <a:lnTo>
                    <a:pt x="12962" y="21716"/>
                  </a:lnTo>
                  <a:lnTo>
                    <a:pt x="12390" y="21952"/>
                  </a:lnTo>
                  <a:lnTo>
                    <a:pt x="11784" y="22120"/>
                  </a:lnTo>
                  <a:lnTo>
                    <a:pt x="11346" y="21548"/>
                  </a:lnTo>
                  <a:lnTo>
                    <a:pt x="10942" y="20942"/>
                  </a:lnTo>
                  <a:lnTo>
                    <a:pt x="10606" y="20302"/>
                  </a:lnTo>
                  <a:lnTo>
                    <a:pt x="10269" y="19628"/>
                  </a:lnTo>
                  <a:lnTo>
                    <a:pt x="9697" y="18248"/>
                  </a:lnTo>
                  <a:lnTo>
                    <a:pt x="9394" y="17608"/>
                  </a:lnTo>
                  <a:lnTo>
                    <a:pt x="9091" y="16935"/>
                  </a:lnTo>
                  <a:lnTo>
                    <a:pt x="5488" y="9663"/>
                  </a:lnTo>
                  <a:lnTo>
                    <a:pt x="5017" y="8754"/>
                  </a:lnTo>
                  <a:lnTo>
                    <a:pt x="4545" y="7845"/>
                  </a:lnTo>
                  <a:lnTo>
                    <a:pt x="3569" y="6060"/>
                  </a:lnTo>
                  <a:lnTo>
                    <a:pt x="2559" y="4310"/>
                  </a:lnTo>
                  <a:lnTo>
                    <a:pt x="1583" y="2525"/>
                  </a:lnTo>
                  <a:lnTo>
                    <a:pt x="303" y="135"/>
                  </a:lnTo>
                  <a:lnTo>
                    <a:pt x="236"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07" name="Google Shape;107;p4"/>
            <p:cNvSpPr/>
            <p:nvPr/>
          </p:nvSpPr>
          <p:spPr>
            <a:xfrm>
              <a:off x="6682725" y="2484625"/>
              <a:ext cx="60625" cy="52200"/>
            </a:xfrm>
            <a:custGeom>
              <a:rect b="b" l="l" r="r" t="t"/>
              <a:pathLst>
                <a:path extrusionOk="0" h="2088" w="2425">
                  <a:moveTo>
                    <a:pt x="1953" y="202"/>
                  </a:moveTo>
                  <a:lnTo>
                    <a:pt x="2054" y="606"/>
                  </a:lnTo>
                  <a:lnTo>
                    <a:pt x="2121" y="1044"/>
                  </a:lnTo>
                  <a:lnTo>
                    <a:pt x="2155" y="1313"/>
                  </a:lnTo>
                  <a:lnTo>
                    <a:pt x="2155" y="1481"/>
                  </a:lnTo>
                  <a:lnTo>
                    <a:pt x="2155" y="1549"/>
                  </a:lnTo>
                  <a:lnTo>
                    <a:pt x="2121" y="1582"/>
                  </a:lnTo>
                  <a:lnTo>
                    <a:pt x="1953" y="1616"/>
                  </a:lnTo>
                  <a:lnTo>
                    <a:pt x="1784" y="1616"/>
                  </a:lnTo>
                  <a:lnTo>
                    <a:pt x="1414" y="1650"/>
                  </a:lnTo>
                  <a:lnTo>
                    <a:pt x="1145" y="1717"/>
                  </a:lnTo>
                  <a:lnTo>
                    <a:pt x="875" y="1784"/>
                  </a:lnTo>
                  <a:lnTo>
                    <a:pt x="741" y="1784"/>
                  </a:lnTo>
                  <a:lnTo>
                    <a:pt x="640" y="1751"/>
                  </a:lnTo>
                  <a:lnTo>
                    <a:pt x="539" y="1650"/>
                  </a:lnTo>
                  <a:lnTo>
                    <a:pt x="471" y="1481"/>
                  </a:lnTo>
                  <a:lnTo>
                    <a:pt x="404" y="1111"/>
                  </a:lnTo>
                  <a:lnTo>
                    <a:pt x="337" y="909"/>
                  </a:lnTo>
                  <a:lnTo>
                    <a:pt x="269" y="707"/>
                  </a:lnTo>
                  <a:lnTo>
                    <a:pt x="505" y="606"/>
                  </a:lnTo>
                  <a:lnTo>
                    <a:pt x="741" y="539"/>
                  </a:lnTo>
                  <a:lnTo>
                    <a:pt x="1246" y="471"/>
                  </a:lnTo>
                  <a:lnTo>
                    <a:pt x="1616" y="370"/>
                  </a:lnTo>
                  <a:lnTo>
                    <a:pt x="1953" y="202"/>
                  </a:lnTo>
                  <a:close/>
                  <a:moveTo>
                    <a:pt x="2020" y="0"/>
                  </a:moveTo>
                  <a:lnTo>
                    <a:pt x="1953" y="34"/>
                  </a:lnTo>
                  <a:lnTo>
                    <a:pt x="1683" y="135"/>
                  </a:lnTo>
                  <a:lnTo>
                    <a:pt x="1380" y="236"/>
                  </a:lnTo>
                  <a:lnTo>
                    <a:pt x="774" y="370"/>
                  </a:lnTo>
                  <a:lnTo>
                    <a:pt x="539" y="404"/>
                  </a:lnTo>
                  <a:lnTo>
                    <a:pt x="337" y="438"/>
                  </a:lnTo>
                  <a:lnTo>
                    <a:pt x="168" y="539"/>
                  </a:lnTo>
                  <a:lnTo>
                    <a:pt x="67" y="606"/>
                  </a:lnTo>
                  <a:lnTo>
                    <a:pt x="0" y="673"/>
                  </a:lnTo>
                  <a:lnTo>
                    <a:pt x="0" y="741"/>
                  </a:lnTo>
                  <a:lnTo>
                    <a:pt x="0" y="774"/>
                  </a:lnTo>
                  <a:lnTo>
                    <a:pt x="67" y="808"/>
                  </a:lnTo>
                  <a:lnTo>
                    <a:pt x="101" y="842"/>
                  </a:lnTo>
                  <a:lnTo>
                    <a:pt x="168" y="1111"/>
                  </a:lnTo>
                  <a:lnTo>
                    <a:pt x="202" y="1380"/>
                  </a:lnTo>
                  <a:lnTo>
                    <a:pt x="269" y="1582"/>
                  </a:lnTo>
                  <a:lnTo>
                    <a:pt x="303" y="1751"/>
                  </a:lnTo>
                  <a:lnTo>
                    <a:pt x="370" y="1919"/>
                  </a:lnTo>
                  <a:lnTo>
                    <a:pt x="539" y="2054"/>
                  </a:lnTo>
                  <a:lnTo>
                    <a:pt x="606" y="2087"/>
                  </a:lnTo>
                  <a:lnTo>
                    <a:pt x="673" y="2087"/>
                  </a:lnTo>
                  <a:lnTo>
                    <a:pt x="842" y="2054"/>
                  </a:lnTo>
                  <a:lnTo>
                    <a:pt x="1145" y="1953"/>
                  </a:lnTo>
                  <a:lnTo>
                    <a:pt x="1448" y="1885"/>
                  </a:lnTo>
                  <a:lnTo>
                    <a:pt x="1751" y="1852"/>
                  </a:lnTo>
                  <a:lnTo>
                    <a:pt x="2054" y="1818"/>
                  </a:lnTo>
                  <a:lnTo>
                    <a:pt x="2323" y="1751"/>
                  </a:lnTo>
                  <a:lnTo>
                    <a:pt x="2390" y="1683"/>
                  </a:lnTo>
                  <a:lnTo>
                    <a:pt x="2424" y="1616"/>
                  </a:lnTo>
                  <a:lnTo>
                    <a:pt x="2357" y="1212"/>
                  </a:lnTo>
                  <a:lnTo>
                    <a:pt x="2256" y="842"/>
                  </a:lnTo>
                  <a:lnTo>
                    <a:pt x="2087" y="67"/>
                  </a:lnTo>
                  <a:lnTo>
                    <a:pt x="2020"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08" name="Google Shape;108;p4"/>
            <p:cNvSpPr/>
            <p:nvPr/>
          </p:nvSpPr>
          <p:spPr>
            <a:xfrm>
              <a:off x="6793825" y="2413075"/>
              <a:ext cx="61450" cy="47150"/>
            </a:xfrm>
            <a:custGeom>
              <a:rect b="b" l="l" r="r" t="t"/>
              <a:pathLst>
                <a:path extrusionOk="0" h="1886" w="2458">
                  <a:moveTo>
                    <a:pt x="1852" y="270"/>
                  </a:moveTo>
                  <a:lnTo>
                    <a:pt x="1919" y="337"/>
                  </a:lnTo>
                  <a:lnTo>
                    <a:pt x="2020" y="472"/>
                  </a:lnTo>
                  <a:lnTo>
                    <a:pt x="2088" y="640"/>
                  </a:lnTo>
                  <a:lnTo>
                    <a:pt x="2189" y="977"/>
                  </a:lnTo>
                  <a:lnTo>
                    <a:pt x="1515" y="1179"/>
                  </a:lnTo>
                  <a:lnTo>
                    <a:pt x="1212" y="1280"/>
                  </a:lnTo>
                  <a:lnTo>
                    <a:pt x="909" y="1414"/>
                  </a:lnTo>
                  <a:lnTo>
                    <a:pt x="741" y="1515"/>
                  </a:lnTo>
                  <a:lnTo>
                    <a:pt x="640" y="1583"/>
                  </a:lnTo>
                  <a:lnTo>
                    <a:pt x="606" y="1583"/>
                  </a:lnTo>
                  <a:lnTo>
                    <a:pt x="573" y="1549"/>
                  </a:lnTo>
                  <a:lnTo>
                    <a:pt x="505" y="1381"/>
                  </a:lnTo>
                  <a:lnTo>
                    <a:pt x="438" y="1078"/>
                  </a:lnTo>
                  <a:lnTo>
                    <a:pt x="371" y="775"/>
                  </a:lnTo>
                  <a:lnTo>
                    <a:pt x="977" y="640"/>
                  </a:lnTo>
                  <a:lnTo>
                    <a:pt x="1549" y="438"/>
                  </a:lnTo>
                  <a:lnTo>
                    <a:pt x="1717" y="303"/>
                  </a:lnTo>
                  <a:lnTo>
                    <a:pt x="1818" y="270"/>
                  </a:lnTo>
                  <a:close/>
                  <a:moveTo>
                    <a:pt x="1818" y="0"/>
                  </a:moveTo>
                  <a:lnTo>
                    <a:pt x="1650" y="68"/>
                  </a:lnTo>
                  <a:lnTo>
                    <a:pt x="1482" y="169"/>
                  </a:lnTo>
                  <a:lnTo>
                    <a:pt x="1313" y="270"/>
                  </a:lnTo>
                  <a:lnTo>
                    <a:pt x="1145" y="337"/>
                  </a:lnTo>
                  <a:lnTo>
                    <a:pt x="606" y="472"/>
                  </a:lnTo>
                  <a:lnTo>
                    <a:pt x="68" y="640"/>
                  </a:lnTo>
                  <a:lnTo>
                    <a:pt x="0" y="707"/>
                  </a:lnTo>
                  <a:lnTo>
                    <a:pt x="0" y="775"/>
                  </a:lnTo>
                  <a:lnTo>
                    <a:pt x="34" y="842"/>
                  </a:lnTo>
                  <a:lnTo>
                    <a:pt x="68" y="876"/>
                  </a:lnTo>
                  <a:lnTo>
                    <a:pt x="101" y="842"/>
                  </a:lnTo>
                  <a:lnTo>
                    <a:pt x="202" y="842"/>
                  </a:lnTo>
                  <a:lnTo>
                    <a:pt x="202" y="1145"/>
                  </a:lnTo>
                  <a:lnTo>
                    <a:pt x="270" y="1482"/>
                  </a:lnTo>
                  <a:lnTo>
                    <a:pt x="303" y="1616"/>
                  </a:lnTo>
                  <a:lnTo>
                    <a:pt x="337" y="1751"/>
                  </a:lnTo>
                  <a:lnTo>
                    <a:pt x="404" y="1852"/>
                  </a:lnTo>
                  <a:lnTo>
                    <a:pt x="505" y="1886"/>
                  </a:lnTo>
                  <a:lnTo>
                    <a:pt x="674" y="1886"/>
                  </a:lnTo>
                  <a:lnTo>
                    <a:pt x="775" y="1818"/>
                  </a:lnTo>
                  <a:lnTo>
                    <a:pt x="1010" y="1650"/>
                  </a:lnTo>
                  <a:lnTo>
                    <a:pt x="1347" y="1482"/>
                  </a:lnTo>
                  <a:lnTo>
                    <a:pt x="1684" y="1381"/>
                  </a:lnTo>
                  <a:lnTo>
                    <a:pt x="2391" y="1179"/>
                  </a:lnTo>
                  <a:lnTo>
                    <a:pt x="2458" y="1145"/>
                  </a:lnTo>
                  <a:lnTo>
                    <a:pt x="2458" y="1044"/>
                  </a:lnTo>
                  <a:lnTo>
                    <a:pt x="2391" y="775"/>
                  </a:lnTo>
                  <a:lnTo>
                    <a:pt x="2256" y="404"/>
                  </a:lnTo>
                  <a:lnTo>
                    <a:pt x="2155" y="236"/>
                  </a:lnTo>
                  <a:lnTo>
                    <a:pt x="2054" y="101"/>
                  </a:lnTo>
                  <a:lnTo>
                    <a:pt x="1953"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09" name="Google Shape;109;p4"/>
            <p:cNvSpPr/>
            <p:nvPr/>
          </p:nvSpPr>
          <p:spPr>
            <a:xfrm>
              <a:off x="5622175" y="2490500"/>
              <a:ext cx="21050" cy="17700"/>
            </a:xfrm>
            <a:custGeom>
              <a:rect b="b" l="l" r="r" t="t"/>
              <a:pathLst>
                <a:path extrusionOk="0" h="708" w="842">
                  <a:moveTo>
                    <a:pt x="674" y="1"/>
                  </a:moveTo>
                  <a:lnTo>
                    <a:pt x="606" y="34"/>
                  </a:lnTo>
                  <a:lnTo>
                    <a:pt x="606" y="102"/>
                  </a:lnTo>
                  <a:lnTo>
                    <a:pt x="606" y="236"/>
                  </a:lnTo>
                  <a:lnTo>
                    <a:pt x="573" y="371"/>
                  </a:lnTo>
                  <a:lnTo>
                    <a:pt x="539" y="438"/>
                  </a:lnTo>
                  <a:lnTo>
                    <a:pt x="472" y="472"/>
                  </a:lnTo>
                  <a:lnTo>
                    <a:pt x="337" y="506"/>
                  </a:lnTo>
                  <a:lnTo>
                    <a:pt x="270" y="506"/>
                  </a:lnTo>
                  <a:lnTo>
                    <a:pt x="236" y="472"/>
                  </a:lnTo>
                  <a:lnTo>
                    <a:pt x="202" y="405"/>
                  </a:lnTo>
                  <a:lnTo>
                    <a:pt x="169" y="337"/>
                  </a:lnTo>
                  <a:lnTo>
                    <a:pt x="202" y="304"/>
                  </a:lnTo>
                  <a:lnTo>
                    <a:pt x="202" y="236"/>
                  </a:lnTo>
                  <a:lnTo>
                    <a:pt x="270" y="135"/>
                  </a:lnTo>
                  <a:lnTo>
                    <a:pt x="236" y="102"/>
                  </a:lnTo>
                  <a:lnTo>
                    <a:pt x="236" y="68"/>
                  </a:lnTo>
                  <a:lnTo>
                    <a:pt x="101" y="68"/>
                  </a:lnTo>
                  <a:lnTo>
                    <a:pt x="34" y="135"/>
                  </a:lnTo>
                  <a:lnTo>
                    <a:pt x="0" y="236"/>
                  </a:lnTo>
                  <a:lnTo>
                    <a:pt x="0" y="337"/>
                  </a:lnTo>
                  <a:lnTo>
                    <a:pt x="0" y="472"/>
                  </a:lnTo>
                  <a:lnTo>
                    <a:pt x="68" y="573"/>
                  </a:lnTo>
                  <a:lnTo>
                    <a:pt x="169" y="640"/>
                  </a:lnTo>
                  <a:lnTo>
                    <a:pt x="270" y="674"/>
                  </a:lnTo>
                  <a:lnTo>
                    <a:pt x="404" y="708"/>
                  </a:lnTo>
                  <a:lnTo>
                    <a:pt x="505" y="674"/>
                  </a:lnTo>
                  <a:lnTo>
                    <a:pt x="640" y="607"/>
                  </a:lnTo>
                  <a:lnTo>
                    <a:pt x="741" y="506"/>
                  </a:lnTo>
                  <a:lnTo>
                    <a:pt x="808" y="405"/>
                  </a:lnTo>
                  <a:lnTo>
                    <a:pt x="842" y="270"/>
                  </a:lnTo>
                  <a:lnTo>
                    <a:pt x="842" y="169"/>
                  </a:lnTo>
                  <a:lnTo>
                    <a:pt x="775" y="34"/>
                  </a:lnTo>
                  <a:lnTo>
                    <a:pt x="707"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10" name="Google Shape;110;p4"/>
            <p:cNvSpPr/>
            <p:nvPr/>
          </p:nvSpPr>
          <p:spPr>
            <a:xfrm>
              <a:off x="5600275" y="2466100"/>
              <a:ext cx="64000" cy="61475"/>
            </a:xfrm>
            <a:custGeom>
              <a:rect b="b" l="l" r="r" t="t"/>
              <a:pathLst>
                <a:path extrusionOk="0" h="2459" w="2560">
                  <a:moveTo>
                    <a:pt x="169" y="202"/>
                  </a:moveTo>
                  <a:lnTo>
                    <a:pt x="708" y="236"/>
                  </a:lnTo>
                  <a:lnTo>
                    <a:pt x="1247" y="270"/>
                  </a:lnTo>
                  <a:lnTo>
                    <a:pt x="2324" y="236"/>
                  </a:lnTo>
                  <a:lnTo>
                    <a:pt x="2324" y="707"/>
                  </a:lnTo>
                  <a:lnTo>
                    <a:pt x="2324" y="1145"/>
                  </a:lnTo>
                  <a:lnTo>
                    <a:pt x="2324" y="1684"/>
                  </a:lnTo>
                  <a:lnTo>
                    <a:pt x="2324" y="2222"/>
                  </a:lnTo>
                  <a:lnTo>
                    <a:pt x="2088" y="2189"/>
                  </a:lnTo>
                  <a:lnTo>
                    <a:pt x="607" y="2189"/>
                  </a:lnTo>
                  <a:lnTo>
                    <a:pt x="338" y="2256"/>
                  </a:lnTo>
                  <a:lnTo>
                    <a:pt x="304" y="1684"/>
                  </a:lnTo>
                  <a:lnTo>
                    <a:pt x="237" y="1145"/>
                  </a:lnTo>
                  <a:lnTo>
                    <a:pt x="237" y="674"/>
                  </a:lnTo>
                  <a:lnTo>
                    <a:pt x="169" y="202"/>
                  </a:lnTo>
                  <a:close/>
                  <a:moveTo>
                    <a:pt x="708" y="0"/>
                  </a:moveTo>
                  <a:lnTo>
                    <a:pt x="169" y="34"/>
                  </a:lnTo>
                  <a:lnTo>
                    <a:pt x="102" y="68"/>
                  </a:lnTo>
                  <a:lnTo>
                    <a:pt x="68" y="135"/>
                  </a:lnTo>
                  <a:lnTo>
                    <a:pt x="35" y="371"/>
                  </a:lnTo>
                  <a:lnTo>
                    <a:pt x="1" y="640"/>
                  </a:lnTo>
                  <a:lnTo>
                    <a:pt x="35"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11" name="Google Shape;111;p4"/>
            <p:cNvSpPr/>
            <p:nvPr/>
          </p:nvSpPr>
          <p:spPr>
            <a:xfrm>
              <a:off x="5633950" y="2397075"/>
              <a:ext cx="7600" cy="60625"/>
            </a:xfrm>
            <a:custGeom>
              <a:rect b="b" l="l" r="r" t="t"/>
              <a:pathLst>
                <a:path extrusionOk="0" h="2425" w="304">
                  <a:moveTo>
                    <a:pt x="102" y="1"/>
                  </a:moveTo>
                  <a:lnTo>
                    <a:pt x="68" y="34"/>
                  </a:lnTo>
                  <a:lnTo>
                    <a:pt x="34" y="304"/>
                  </a:lnTo>
                  <a:lnTo>
                    <a:pt x="1" y="573"/>
                  </a:lnTo>
                  <a:lnTo>
                    <a:pt x="34" y="1112"/>
                  </a:lnTo>
                  <a:lnTo>
                    <a:pt x="34" y="1751"/>
                  </a:lnTo>
                  <a:lnTo>
                    <a:pt x="68" y="2054"/>
                  </a:lnTo>
                  <a:lnTo>
                    <a:pt x="135" y="2357"/>
                  </a:lnTo>
                  <a:lnTo>
                    <a:pt x="169" y="2425"/>
                  </a:lnTo>
                  <a:lnTo>
                    <a:pt x="203" y="2425"/>
                  </a:lnTo>
                  <a:lnTo>
                    <a:pt x="236" y="2391"/>
                  </a:lnTo>
                  <a:lnTo>
                    <a:pt x="270" y="2357"/>
                  </a:lnTo>
                  <a:lnTo>
                    <a:pt x="304" y="2054"/>
                  </a:lnTo>
                  <a:lnTo>
                    <a:pt x="270" y="1718"/>
                  </a:lnTo>
                  <a:lnTo>
                    <a:pt x="236" y="1112"/>
                  </a:lnTo>
                  <a:lnTo>
                    <a:pt x="236" y="573"/>
                  </a:lnTo>
                  <a:lnTo>
                    <a:pt x="203" y="304"/>
                  </a:lnTo>
                  <a:lnTo>
                    <a:pt x="169" y="34"/>
                  </a:lnTo>
                  <a:lnTo>
                    <a:pt x="169"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12" name="Google Shape;112;p4"/>
            <p:cNvSpPr/>
            <p:nvPr/>
          </p:nvSpPr>
          <p:spPr>
            <a:xfrm>
              <a:off x="5603650" y="2630225"/>
              <a:ext cx="19375" cy="16850"/>
            </a:xfrm>
            <a:custGeom>
              <a:rect b="b" l="l" r="r" t="t"/>
              <a:pathLst>
                <a:path extrusionOk="0" h="674" w="775">
                  <a:moveTo>
                    <a:pt x="102" y="1"/>
                  </a:moveTo>
                  <a:lnTo>
                    <a:pt x="68" y="34"/>
                  </a:lnTo>
                  <a:lnTo>
                    <a:pt x="34" y="102"/>
                  </a:lnTo>
                  <a:lnTo>
                    <a:pt x="34" y="135"/>
                  </a:lnTo>
                  <a:lnTo>
                    <a:pt x="1" y="270"/>
                  </a:lnTo>
                  <a:lnTo>
                    <a:pt x="1" y="573"/>
                  </a:lnTo>
                  <a:lnTo>
                    <a:pt x="1" y="640"/>
                  </a:lnTo>
                  <a:lnTo>
                    <a:pt x="68" y="674"/>
                  </a:lnTo>
                  <a:lnTo>
                    <a:pt x="135" y="674"/>
                  </a:lnTo>
                  <a:lnTo>
                    <a:pt x="169" y="607"/>
                  </a:lnTo>
                  <a:lnTo>
                    <a:pt x="236" y="371"/>
                  </a:lnTo>
                  <a:lnTo>
                    <a:pt x="405" y="607"/>
                  </a:lnTo>
                  <a:lnTo>
                    <a:pt x="472" y="640"/>
                  </a:lnTo>
                  <a:lnTo>
                    <a:pt x="573" y="674"/>
                  </a:lnTo>
                  <a:lnTo>
                    <a:pt x="674" y="674"/>
                  </a:lnTo>
                  <a:lnTo>
                    <a:pt x="741" y="607"/>
                  </a:lnTo>
                  <a:lnTo>
                    <a:pt x="775" y="539"/>
                  </a:lnTo>
                  <a:lnTo>
                    <a:pt x="775" y="472"/>
                  </a:lnTo>
                  <a:lnTo>
                    <a:pt x="741" y="304"/>
                  </a:lnTo>
                  <a:lnTo>
                    <a:pt x="741" y="169"/>
                  </a:lnTo>
                  <a:lnTo>
                    <a:pt x="708" y="102"/>
                  </a:lnTo>
                  <a:lnTo>
                    <a:pt x="674" y="68"/>
                  </a:lnTo>
                  <a:lnTo>
                    <a:pt x="607" y="68"/>
                  </a:lnTo>
                  <a:lnTo>
                    <a:pt x="573" y="102"/>
                  </a:lnTo>
                  <a:lnTo>
                    <a:pt x="539" y="169"/>
                  </a:lnTo>
                  <a:lnTo>
                    <a:pt x="539" y="270"/>
                  </a:lnTo>
                  <a:lnTo>
                    <a:pt x="573" y="472"/>
                  </a:lnTo>
                  <a:lnTo>
                    <a:pt x="506" y="438"/>
                  </a:lnTo>
                  <a:lnTo>
                    <a:pt x="472" y="337"/>
                  </a:lnTo>
                  <a:lnTo>
                    <a:pt x="236" y="34"/>
                  </a:lnTo>
                  <a:lnTo>
                    <a:pt x="169"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13" name="Google Shape;113;p4"/>
            <p:cNvSpPr/>
            <p:nvPr/>
          </p:nvSpPr>
          <p:spPr>
            <a:xfrm>
              <a:off x="5580075" y="2607500"/>
              <a:ext cx="64000" cy="61475"/>
            </a:xfrm>
            <a:custGeom>
              <a:rect b="b" l="l" r="r" t="t"/>
              <a:pathLst>
                <a:path extrusionOk="0" h="2459" w="2560">
                  <a:moveTo>
                    <a:pt x="169" y="203"/>
                  </a:moveTo>
                  <a:lnTo>
                    <a:pt x="708" y="236"/>
                  </a:lnTo>
                  <a:lnTo>
                    <a:pt x="1247" y="270"/>
                  </a:lnTo>
                  <a:lnTo>
                    <a:pt x="2324" y="236"/>
                  </a:lnTo>
                  <a:lnTo>
                    <a:pt x="2324" y="708"/>
                  </a:lnTo>
                  <a:lnTo>
                    <a:pt x="2324" y="1145"/>
                  </a:lnTo>
                  <a:lnTo>
                    <a:pt x="2324" y="1684"/>
                  </a:lnTo>
                  <a:lnTo>
                    <a:pt x="2324" y="2223"/>
                  </a:lnTo>
                  <a:lnTo>
                    <a:pt x="2088" y="2189"/>
                  </a:lnTo>
                  <a:lnTo>
                    <a:pt x="607" y="2189"/>
                  </a:lnTo>
                  <a:lnTo>
                    <a:pt x="338" y="2256"/>
                  </a:lnTo>
                  <a:lnTo>
                    <a:pt x="304" y="1684"/>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751"/>
                  </a:lnTo>
                  <a:lnTo>
                    <a:pt x="102" y="2054"/>
                  </a:lnTo>
                  <a:lnTo>
                    <a:pt x="169" y="2324"/>
                  </a:lnTo>
                  <a:lnTo>
                    <a:pt x="169" y="2391"/>
                  </a:lnTo>
                  <a:lnTo>
                    <a:pt x="304" y="2391"/>
                  </a:lnTo>
                  <a:lnTo>
                    <a:pt x="540" y="2425"/>
                  </a:lnTo>
                  <a:lnTo>
                    <a:pt x="1280" y="2425"/>
                  </a:lnTo>
                  <a:lnTo>
                    <a:pt x="1819" y="2458"/>
                  </a:lnTo>
                  <a:lnTo>
                    <a:pt x="2088" y="2458"/>
                  </a:lnTo>
                  <a:lnTo>
                    <a:pt x="2358" y="2425"/>
                  </a:lnTo>
                  <a:lnTo>
                    <a:pt x="2391" y="2458"/>
                  </a:lnTo>
                  <a:lnTo>
                    <a:pt x="2425" y="2458"/>
                  </a:lnTo>
                  <a:lnTo>
                    <a:pt x="2459" y="2425"/>
                  </a:lnTo>
                  <a:lnTo>
                    <a:pt x="2492" y="2391"/>
                  </a:lnTo>
                  <a:lnTo>
                    <a:pt x="2526" y="2122"/>
                  </a:lnTo>
                  <a:lnTo>
                    <a:pt x="2560" y="1852"/>
                  </a:lnTo>
                  <a:lnTo>
                    <a:pt x="2526" y="1314"/>
                  </a:lnTo>
                  <a:lnTo>
                    <a:pt x="2526" y="708"/>
                  </a:lnTo>
                  <a:lnTo>
                    <a:pt x="2526" y="405"/>
                  </a:lnTo>
                  <a:lnTo>
                    <a:pt x="2459" y="102"/>
                  </a:lnTo>
                  <a:lnTo>
                    <a:pt x="2425" y="68"/>
                  </a:lnTo>
                  <a:lnTo>
                    <a:pt x="2391" y="34"/>
                  </a:lnTo>
                  <a:lnTo>
                    <a:pt x="2324" y="34"/>
                  </a:lnTo>
                  <a:lnTo>
                    <a:pt x="1247"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14" name="Google Shape;114;p4"/>
            <p:cNvSpPr/>
            <p:nvPr/>
          </p:nvSpPr>
          <p:spPr>
            <a:xfrm>
              <a:off x="5637325" y="2558675"/>
              <a:ext cx="14325" cy="20225"/>
            </a:xfrm>
            <a:custGeom>
              <a:rect b="b" l="l" r="r" t="t"/>
              <a:pathLst>
                <a:path extrusionOk="0" h="809" w="573">
                  <a:moveTo>
                    <a:pt x="404" y="1"/>
                  </a:moveTo>
                  <a:lnTo>
                    <a:pt x="404" y="35"/>
                  </a:lnTo>
                  <a:lnTo>
                    <a:pt x="438" y="237"/>
                  </a:lnTo>
                  <a:lnTo>
                    <a:pt x="438" y="439"/>
                  </a:lnTo>
                  <a:lnTo>
                    <a:pt x="404" y="506"/>
                  </a:lnTo>
                  <a:lnTo>
                    <a:pt x="371" y="573"/>
                  </a:lnTo>
                  <a:lnTo>
                    <a:pt x="303" y="641"/>
                  </a:lnTo>
                  <a:lnTo>
                    <a:pt x="202" y="641"/>
                  </a:lnTo>
                  <a:lnTo>
                    <a:pt x="202" y="540"/>
                  </a:lnTo>
                  <a:lnTo>
                    <a:pt x="169" y="439"/>
                  </a:lnTo>
                  <a:lnTo>
                    <a:pt x="101" y="405"/>
                  </a:lnTo>
                  <a:lnTo>
                    <a:pt x="34" y="439"/>
                  </a:lnTo>
                  <a:lnTo>
                    <a:pt x="0" y="472"/>
                  </a:lnTo>
                  <a:lnTo>
                    <a:pt x="0" y="540"/>
                  </a:lnTo>
                  <a:lnTo>
                    <a:pt x="34" y="607"/>
                  </a:lnTo>
                  <a:lnTo>
                    <a:pt x="34" y="674"/>
                  </a:lnTo>
                  <a:lnTo>
                    <a:pt x="34" y="742"/>
                  </a:lnTo>
                  <a:lnTo>
                    <a:pt x="101" y="775"/>
                  </a:lnTo>
                  <a:lnTo>
                    <a:pt x="202" y="809"/>
                  </a:lnTo>
                  <a:lnTo>
                    <a:pt x="303" y="775"/>
                  </a:lnTo>
                  <a:lnTo>
                    <a:pt x="404" y="708"/>
                  </a:lnTo>
                  <a:lnTo>
                    <a:pt x="505" y="607"/>
                  </a:lnTo>
                  <a:lnTo>
                    <a:pt x="539" y="472"/>
                  </a:lnTo>
                  <a:lnTo>
                    <a:pt x="573" y="304"/>
                  </a:lnTo>
                  <a:lnTo>
                    <a:pt x="539" y="136"/>
                  </a:lnTo>
                  <a:lnTo>
                    <a:pt x="472"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15" name="Google Shape;115;p4"/>
            <p:cNvSpPr/>
            <p:nvPr/>
          </p:nvSpPr>
          <p:spPr>
            <a:xfrm>
              <a:off x="5526225" y="2538475"/>
              <a:ext cx="7600" cy="60625"/>
            </a:xfrm>
            <a:custGeom>
              <a:rect b="b" l="l" r="r" t="t"/>
              <a:pathLst>
                <a:path extrusionOk="0" h="2425" w="304">
                  <a:moveTo>
                    <a:pt x="135" y="1"/>
                  </a:moveTo>
                  <a:lnTo>
                    <a:pt x="101" y="34"/>
                  </a:lnTo>
                  <a:lnTo>
                    <a:pt x="67" y="304"/>
                  </a:lnTo>
                  <a:lnTo>
                    <a:pt x="67" y="573"/>
                  </a:lnTo>
                  <a:lnTo>
                    <a:pt x="67" y="1112"/>
                  </a:lnTo>
                  <a:lnTo>
                    <a:pt x="34" y="1718"/>
                  </a:lnTo>
                  <a:lnTo>
                    <a:pt x="0" y="2055"/>
                  </a:lnTo>
                  <a:lnTo>
                    <a:pt x="34" y="2358"/>
                  </a:lnTo>
                  <a:lnTo>
                    <a:pt x="67" y="2391"/>
                  </a:lnTo>
                  <a:lnTo>
                    <a:pt x="101" y="2425"/>
                  </a:lnTo>
                  <a:lnTo>
                    <a:pt x="135" y="2425"/>
                  </a:lnTo>
                  <a:lnTo>
                    <a:pt x="168" y="2358"/>
                  </a:lnTo>
                  <a:lnTo>
                    <a:pt x="236" y="2055"/>
                  </a:lnTo>
                  <a:lnTo>
                    <a:pt x="269" y="1752"/>
                  </a:lnTo>
                  <a:lnTo>
                    <a:pt x="269" y="1112"/>
                  </a:lnTo>
                  <a:lnTo>
                    <a:pt x="303" y="573"/>
                  </a:lnTo>
                  <a:lnTo>
                    <a:pt x="269" y="304"/>
                  </a:lnTo>
                  <a:lnTo>
                    <a:pt x="236" y="34"/>
                  </a:lnTo>
                  <a:lnTo>
                    <a:pt x="202"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16" name="Google Shape;116;p4"/>
            <p:cNvSpPr/>
            <p:nvPr/>
          </p:nvSpPr>
          <p:spPr>
            <a:xfrm>
              <a:off x="5528750" y="2464425"/>
              <a:ext cx="63150" cy="68200"/>
            </a:xfrm>
            <a:custGeom>
              <a:rect b="b" l="l" r="r" t="t"/>
              <a:pathLst>
                <a:path extrusionOk="0" h="2728" w="2526">
                  <a:moveTo>
                    <a:pt x="202" y="168"/>
                  </a:moveTo>
                  <a:lnTo>
                    <a:pt x="741" y="236"/>
                  </a:lnTo>
                  <a:lnTo>
                    <a:pt x="1280" y="269"/>
                  </a:lnTo>
                  <a:lnTo>
                    <a:pt x="2357" y="236"/>
                  </a:lnTo>
                  <a:lnTo>
                    <a:pt x="2290" y="774"/>
                  </a:lnTo>
                  <a:lnTo>
                    <a:pt x="2256" y="1347"/>
                  </a:lnTo>
                  <a:lnTo>
                    <a:pt x="2256" y="1885"/>
                  </a:lnTo>
                  <a:lnTo>
                    <a:pt x="2290" y="2424"/>
                  </a:lnTo>
                  <a:lnTo>
                    <a:pt x="2290" y="2458"/>
                  </a:lnTo>
                  <a:lnTo>
                    <a:pt x="2256" y="2458"/>
                  </a:lnTo>
                  <a:lnTo>
                    <a:pt x="2020" y="2424"/>
                  </a:lnTo>
                  <a:lnTo>
                    <a:pt x="808" y="2424"/>
                  </a:lnTo>
                  <a:lnTo>
                    <a:pt x="303" y="2390"/>
                  </a:lnTo>
                  <a:lnTo>
                    <a:pt x="236" y="1279"/>
                  </a:lnTo>
                  <a:lnTo>
                    <a:pt x="202" y="168"/>
                  </a:lnTo>
                  <a:close/>
                  <a:moveTo>
                    <a:pt x="741" y="0"/>
                  </a:moveTo>
                  <a:lnTo>
                    <a:pt x="168" y="34"/>
                  </a:lnTo>
                  <a:lnTo>
                    <a:pt x="135" y="34"/>
                  </a:lnTo>
                  <a:lnTo>
                    <a:pt x="101" y="101"/>
                  </a:lnTo>
                  <a:lnTo>
                    <a:pt x="67" y="101"/>
                  </a:lnTo>
                  <a:lnTo>
                    <a:pt x="34" y="168"/>
                  </a:lnTo>
                  <a:lnTo>
                    <a:pt x="0" y="774"/>
                  </a:lnTo>
                  <a:lnTo>
                    <a:pt x="0" y="1414"/>
                  </a:lnTo>
                  <a:lnTo>
                    <a:pt x="34" y="2020"/>
                  </a:lnTo>
                  <a:lnTo>
                    <a:pt x="101" y="2660"/>
                  </a:lnTo>
                  <a:lnTo>
                    <a:pt x="135" y="2693"/>
                  </a:lnTo>
                  <a:lnTo>
                    <a:pt x="168"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1" y="2525"/>
                  </a:lnTo>
                  <a:lnTo>
                    <a:pt x="2458" y="2491"/>
                  </a:lnTo>
                  <a:lnTo>
                    <a:pt x="2458" y="2424"/>
                  </a:lnTo>
                  <a:lnTo>
                    <a:pt x="2492" y="1885"/>
                  </a:lnTo>
                  <a:lnTo>
                    <a:pt x="2525" y="1313"/>
                  </a:lnTo>
                  <a:lnTo>
                    <a:pt x="2492" y="774"/>
                  </a:lnTo>
                  <a:lnTo>
                    <a:pt x="2458" y="202"/>
                  </a:lnTo>
                  <a:lnTo>
                    <a:pt x="2492" y="168"/>
                  </a:lnTo>
                  <a:lnTo>
                    <a:pt x="2492" y="101"/>
                  </a:lnTo>
                  <a:lnTo>
                    <a:pt x="2458" y="34"/>
                  </a:lnTo>
                  <a:lnTo>
                    <a:pt x="1852" y="34"/>
                  </a:lnTo>
                  <a:lnTo>
                    <a:pt x="1280"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17" name="Google Shape;117;p4"/>
            <p:cNvSpPr/>
            <p:nvPr/>
          </p:nvSpPr>
          <p:spPr>
            <a:xfrm>
              <a:off x="5541375" y="2535950"/>
              <a:ext cx="64825" cy="62325"/>
            </a:xfrm>
            <a:custGeom>
              <a:rect b="b" l="l" r="r" t="t"/>
              <a:pathLst>
                <a:path extrusionOk="0" h="2493" w="2593">
                  <a:moveTo>
                    <a:pt x="1886" y="1"/>
                  </a:moveTo>
                  <a:lnTo>
                    <a:pt x="1347" y="34"/>
                  </a:lnTo>
                  <a:lnTo>
                    <a:pt x="741" y="102"/>
                  </a:lnTo>
                  <a:lnTo>
                    <a:pt x="168" y="169"/>
                  </a:lnTo>
                  <a:lnTo>
                    <a:pt x="135" y="68"/>
                  </a:lnTo>
                  <a:lnTo>
                    <a:pt x="135" y="34"/>
                  </a:lnTo>
                  <a:lnTo>
                    <a:pt x="67" y="34"/>
                  </a:lnTo>
                  <a:lnTo>
                    <a:pt x="34" y="68"/>
                  </a:lnTo>
                  <a:lnTo>
                    <a:pt x="0" y="405"/>
                  </a:lnTo>
                  <a:lnTo>
                    <a:pt x="0" y="708"/>
                  </a:lnTo>
                  <a:lnTo>
                    <a:pt x="0" y="1348"/>
                  </a:lnTo>
                  <a:lnTo>
                    <a:pt x="0" y="1886"/>
                  </a:lnTo>
                  <a:lnTo>
                    <a:pt x="0" y="2156"/>
                  </a:lnTo>
                  <a:lnTo>
                    <a:pt x="34" y="2425"/>
                  </a:lnTo>
                  <a:lnTo>
                    <a:pt x="67" y="2459"/>
                  </a:lnTo>
                  <a:lnTo>
                    <a:pt x="101" y="2459"/>
                  </a:lnTo>
                  <a:lnTo>
                    <a:pt x="135" y="2425"/>
                  </a:lnTo>
                  <a:lnTo>
                    <a:pt x="202" y="2459"/>
                  </a:lnTo>
                  <a:lnTo>
                    <a:pt x="1280"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8" y="2223"/>
                  </a:lnTo>
                  <a:lnTo>
                    <a:pt x="1818" y="2189"/>
                  </a:lnTo>
                  <a:lnTo>
                    <a:pt x="1280" y="2189"/>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6"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18" name="Google Shape;118;p4"/>
            <p:cNvSpPr/>
            <p:nvPr/>
          </p:nvSpPr>
          <p:spPr>
            <a:xfrm>
              <a:off x="5568300" y="2562050"/>
              <a:ext cx="20225" cy="19375"/>
            </a:xfrm>
            <a:custGeom>
              <a:rect b="b" l="l" r="r" t="t"/>
              <a:pathLst>
                <a:path extrusionOk="0" h="775" w="809">
                  <a:moveTo>
                    <a:pt x="607" y="1"/>
                  </a:moveTo>
                  <a:lnTo>
                    <a:pt x="539" y="34"/>
                  </a:lnTo>
                  <a:lnTo>
                    <a:pt x="506" y="102"/>
                  </a:lnTo>
                  <a:lnTo>
                    <a:pt x="472" y="270"/>
                  </a:lnTo>
                  <a:lnTo>
                    <a:pt x="472" y="304"/>
                  </a:lnTo>
                  <a:lnTo>
                    <a:pt x="203" y="337"/>
                  </a:lnTo>
                  <a:lnTo>
                    <a:pt x="203" y="135"/>
                  </a:lnTo>
                  <a:lnTo>
                    <a:pt x="169" y="102"/>
                  </a:lnTo>
                  <a:lnTo>
                    <a:pt x="102" y="102"/>
                  </a:lnTo>
                  <a:lnTo>
                    <a:pt x="68" y="135"/>
                  </a:lnTo>
                  <a:lnTo>
                    <a:pt x="34" y="337"/>
                  </a:lnTo>
                  <a:lnTo>
                    <a:pt x="1" y="371"/>
                  </a:lnTo>
                  <a:lnTo>
                    <a:pt x="34" y="438"/>
                  </a:lnTo>
                  <a:lnTo>
                    <a:pt x="68" y="640"/>
                  </a:lnTo>
                  <a:lnTo>
                    <a:pt x="102" y="674"/>
                  </a:lnTo>
                  <a:lnTo>
                    <a:pt x="135" y="708"/>
                  </a:lnTo>
                  <a:lnTo>
                    <a:pt x="169" y="708"/>
                  </a:lnTo>
                  <a:lnTo>
                    <a:pt x="203" y="674"/>
                  </a:lnTo>
                  <a:lnTo>
                    <a:pt x="236" y="573"/>
                  </a:lnTo>
                  <a:lnTo>
                    <a:pt x="203" y="506"/>
                  </a:lnTo>
                  <a:lnTo>
                    <a:pt x="506" y="506"/>
                  </a:lnTo>
                  <a:lnTo>
                    <a:pt x="506" y="640"/>
                  </a:lnTo>
                  <a:lnTo>
                    <a:pt x="539" y="708"/>
                  </a:lnTo>
                  <a:lnTo>
                    <a:pt x="573" y="741"/>
                  </a:lnTo>
                  <a:lnTo>
                    <a:pt x="607" y="775"/>
                  </a:lnTo>
                  <a:lnTo>
                    <a:pt x="640" y="741"/>
                  </a:lnTo>
                  <a:lnTo>
                    <a:pt x="674" y="674"/>
                  </a:lnTo>
                  <a:lnTo>
                    <a:pt x="674" y="607"/>
                  </a:lnTo>
                  <a:lnTo>
                    <a:pt x="640" y="472"/>
                  </a:lnTo>
                  <a:lnTo>
                    <a:pt x="775" y="405"/>
                  </a:lnTo>
                  <a:lnTo>
                    <a:pt x="809" y="371"/>
                  </a:lnTo>
                  <a:lnTo>
                    <a:pt x="809" y="304"/>
                  </a:lnTo>
                  <a:lnTo>
                    <a:pt x="775" y="270"/>
                  </a:lnTo>
                  <a:lnTo>
                    <a:pt x="708" y="236"/>
                  </a:lnTo>
                  <a:lnTo>
                    <a:pt x="607" y="236"/>
                  </a:lnTo>
                  <a:lnTo>
                    <a:pt x="640" y="169"/>
                  </a:lnTo>
                  <a:lnTo>
                    <a:pt x="674" y="102"/>
                  </a:lnTo>
                  <a:lnTo>
                    <a:pt x="674" y="68"/>
                  </a:lnTo>
                  <a:lnTo>
                    <a:pt x="674" y="34"/>
                  </a:lnTo>
                  <a:lnTo>
                    <a:pt x="640"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19" name="Google Shape;119;p4"/>
            <p:cNvSpPr/>
            <p:nvPr/>
          </p:nvSpPr>
          <p:spPr>
            <a:xfrm>
              <a:off x="5492550" y="2558675"/>
              <a:ext cx="25275" cy="24450"/>
            </a:xfrm>
            <a:custGeom>
              <a:rect b="b" l="l" r="r" t="t"/>
              <a:pathLst>
                <a:path extrusionOk="0" h="978" w="1011">
                  <a:moveTo>
                    <a:pt x="505" y="1"/>
                  </a:moveTo>
                  <a:lnTo>
                    <a:pt x="404" y="35"/>
                  </a:lnTo>
                  <a:lnTo>
                    <a:pt x="270" y="68"/>
                  </a:lnTo>
                  <a:lnTo>
                    <a:pt x="169" y="136"/>
                  </a:lnTo>
                  <a:lnTo>
                    <a:pt x="101" y="237"/>
                  </a:lnTo>
                  <a:lnTo>
                    <a:pt x="34" y="338"/>
                  </a:lnTo>
                  <a:lnTo>
                    <a:pt x="0" y="472"/>
                  </a:lnTo>
                  <a:lnTo>
                    <a:pt x="0" y="607"/>
                  </a:lnTo>
                  <a:lnTo>
                    <a:pt x="68" y="674"/>
                  </a:lnTo>
                  <a:lnTo>
                    <a:pt x="101" y="775"/>
                  </a:lnTo>
                  <a:lnTo>
                    <a:pt x="202" y="843"/>
                  </a:lnTo>
                  <a:lnTo>
                    <a:pt x="303" y="910"/>
                  </a:lnTo>
                  <a:lnTo>
                    <a:pt x="404" y="944"/>
                  </a:lnTo>
                  <a:lnTo>
                    <a:pt x="505" y="910"/>
                  </a:lnTo>
                  <a:lnTo>
                    <a:pt x="606" y="876"/>
                  </a:lnTo>
                  <a:lnTo>
                    <a:pt x="606" y="944"/>
                  </a:lnTo>
                  <a:lnTo>
                    <a:pt x="640" y="977"/>
                  </a:lnTo>
                  <a:lnTo>
                    <a:pt x="674" y="977"/>
                  </a:lnTo>
                  <a:lnTo>
                    <a:pt x="707" y="944"/>
                  </a:lnTo>
                  <a:lnTo>
                    <a:pt x="707" y="910"/>
                  </a:lnTo>
                  <a:lnTo>
                    <a:pt x="707" y="809"/>
                  </a:lnTo>
                  <a:lnTo>
                    <a:pt x="707" y="641"/>
                  </a:lnTo>
                  <a:lnTo>
                    <a:pt x="707" y="607"/>
                  </a:lnTo>
                  <a:lnTo>
                    <a:pt x="943" y="607"/>
                  </a:lnTo>
                  <a:lnTo>
                    <a:pt x="1010" y="573"/>
                  </a:lnTo>
                  <a:lnTo>
                    <a:pt x="1010" y="506"/>
                  </a:lnTo>
                  <a:lnTo>
                    <a:pt x="1010" y="439"/>
                  </a:lnTo>
                  <a:lnTo>
                    <a:pt x="943" y="405"/>
                  </a:lnTo>
                  <a:lnTo>
                    <a:pt x="539" y="405"/>
                  </a:lnTo>
                  <a:lnTo>
                    <a:pt x="438" y="472"/>
                  </a:lnTo>
                  <a:lnTo>
                    <a:pt x="438" y="506"/>
                  </a:lnTo>
                  <a:lnTo>
                    <a:pt x="438" y="540"/>
                  </a:lnTo>
                  <a:lnTo>
                    <a:pt x="606" y="607"/>
                  </a:lnTo>
                  <a:lnTo>
                    <a:pt x="606" y="641"/>
                  </a:lnTo>
                  <a:lnTo>
                    <a:pt x="606" y="674"/>
                  </a:lnTo>
                  <a:lnTo>
                    <a:pt x="472" y="708"/>
                  </a:lnTo>
                  <a:lnTo>
                    <a:pt x="303" y="708"/>
                  </a:lnTo>
                  <a:lnTo>
                    <a:pt x="236" y="641"/>
                  </a:lnTo>
                  <a:lnTo>
                    <a:pt x="202" y="573"/>
                  </a:lnTo>
                  <a:lnTo>
                    <a:pt x="202" y="439"/>
                  </a:lnTo>
                  <a:lnTo>
                    <a:pt x="236" y="371"/>
                  </a:lnTo>
                  <a:lnTo>
                    <a:pt x="270" y="270"/>
                  </a:lnTo>
                  <a:lnTo>
                    <a:pt x="371" y="237"/>
                  </a:lnTo>
                  <a:lnTo>
                    <a:pt x="573" y="169"/>
                  </a:lnTo>
                  <a:lnTo>
                    <a:pt x="741" y="136"/>
                  </a:lnTo>
                  <a:lnTo>
                    <a:pt x="775" y="136"/>
                  </a:lnTo>
                  <a:lnTo>
                    <a:pt x="775" y="102"/>
                  </a:lnTo>
                  <a:lnTo>
                    <a:pt x="640" y="35"/>
                  </a:lnTo>
                  <a:lnTo>
                    <a:pt x="505"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20" name="Google Shape;120;p4"/>
            <p:cNvSpPr/>
            <p:nvPr/>
          </p:nvSpPr>
          <p:spPr>
            <a:xfrm>
              <a:off x="5561575" y="2394550"/>
              <a:ext cx="64825" cy="62300"/>
            </a:xfrm>
            <a:custGeom>
              <a:rect b="b" l="l" r="r" t="t"/>
              <a:pathLst>
                <a:path extrusionOk="0" h="2492" w="2593">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21" name="Google Shape;121;p4"/>
            <p:cNvSpPr/>
            <p:nvPr/>
          </p:nvSpPr>
          <p:spPr>
            <a:xfrm>
              <a:off x="5587650" y="2429900"/>
              <a:ext cx="11825" cy="18550"/>
            </a:xfrm>
            <a:custGeom>
              <a:rect b="b" l="l" r="r" t="t"/>
              <a:pathLst>
                <a:path extrusionOk="0" h="742" w="473">
                  <a:moveTo>
                    <a:pt x="338" y="1"/>
                  </a:moveTo>
                  <a:lnTo>
                    <a:pt x="169" y="34"/>
                  </a:lnTo>
                  <a:lnTo>
                    <a:pt x="35" y="102"/>
                  </a:lnTo>
                  <a:lnTo>
                    <a:pt x="1" y="135"/>
                  </a:lnTo>
                  <a:lnTo>
                    <a:pt x="35" y="169"/>
                  </a:lnTo>
                  <a:lnTo>
                    <a:pt x="35" y="203"/>
                  </a:lnTo>
                  <a:lnTo>
                    <a:pt x="270" y="203"/>
                  </a:lnTo>
                  <a:lnTo>
                    <a:pt x="237" y="405"/>
                  </a:lnTo>
                  <a:lnTo>
                    <a:pt x="136" y="573"/>
                  </a:lnTo>
                  <a:lnTo>
                    <a:pt x="136" y="674"/>
                  </a:lnTo>
                  <a:lnTo>
                    <a:pt x="169" y="708"/>
                  </a:lnTo>
                  <a:lnTo>
                    <a:pt x="237" y="741"/>
                  </a:lnTo>
                  <a:lnTo>
                    <a:pt x="304" y="674"/>
                  </a:lnTo>
                  <a:lnTo>
                    <a:pt x="405" y="539"/>
                  </a:lnTo>
                  <a:lnTo>
                    <a:pt x="439" y="405"/>
                  </a:lnTo>
                  <a:lnTo>
                    <a:pt x="472" y="236"/>
                  </a:lnTo>
                  <a:lnTo>
                    <a:pt x="439" y="68"/>
                  </a:lnTo>
                  <a:lnTo>
                    <a:pt x="405"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22" name="Google Shape;122;p4"/>
            <p:cNvSpPr/>
            <p:nvPr/>
          </p:nvSpPr>
          <p:spPr>
            <a:xfrm>
              <a:off x="5554825" y="2489675"/>
              <a:ext cx="16025" cy="18525"/>
            </a:xfrm>
            <a:custGeom>
              <a:rect b="b" l="l" r="r" t="t"/>
              <a:pathLst>
                <a:path extrusionOk="0" h="741" w="641">
                  <a:moveTo>
                    <a:pt x="35" y="0"/>
                  </a:moveTo>
                  <a:lnTo>
                    <a:pt x="35" y="34"/>
                  </a:lnTo>
                  <a:lnTo>
                    <a:pt x="1" y="67"/>
                  </a:lnTo>
                  <a:lnTo>
                    <a:pt x="35" y="168"/>
                  </a:lnTo>
                  <a:lnTo>
                    <a:pt x="136" y="303"/>
                  </a:lnTo>
                  <a:lnTo>
                    <a:pt x="203" y="337"/>
                  </a:lnTo>
                  <a:lnTo>
                    <a:pt x="35" y="572"/>
                  </a:lnTo>
                  <a:lnTo>
                    <a:pt x="1" y="606"/>
                  </a:lnTo>
                  <a:lnTo>
                    <a:pt x="1" y="673"/>
                  </a:lnTo>
                  <a:lnTo>
                    <a:pt x="68" y="707"/>
                  </a:lnTo>
                  <a:lnTo>
                    <a:pt x="136" y="741"/>
                  </a:lnTo>
                  <a:lnTo>
                    <a:pt x="169" y="707"/>
                  </a:lnTo>
                  <a:lnTo>
                    <a:pt x="203" y="673"/>
                  </a:lnTo>
                  <a:lnTo>
                    <a:pt x="405" y="404"/>
                  </a:lnTo>
                  <a:lnTo>
                    <a:pt x="439" y="404"/>
                  </a:lnTo>
                  <a:lnTo>
                    <a:pt x="472" y="370"/>
                  </a:lnTo>
                  <a:lnTo>
                    <a:pt x="472" y="337"/>
                  </a:lnTo>
                  <a:lnTo>
                    <a:pt x="472" y="269"/>
                  </a:lnTo>
                  <a:lnTo>
                    <a:pt x="641" y="34"/>
                  </a:lnTo>
                  <a:lnTo>
                    <a:pt x="641" y="0"/>
                  </a:lnTo>
                  <a:lnTo>
                    <a:pt x="607" y="0"/>
                  </a:lnTo>
                  <a:lnTo>
                    <a:pt x="439" y="101"/>
                  </a:lnTo>
                  <a:lnTo>
                    <a:pt x="304" y="202"/>
                  </a:lnTo>
                  <a:lnTo>
                    <a:pt x="237" y="168"/>
                  </a:lnTo>
                  <a:lnTo>
                    <a:pt x="169" y="101"/>
                  </a:lnTo>
                  <a:lnTo>
                    <a:pt x="102" y="34"/>
                  </a:lnTo>
                  <a:lnTo>
                    <a:pt x="35"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23" name="Google Shape;123;p4"/>
            <p:cNvSpPr/>
            <p:nvPr/>
          </p:nvSpPr>
          <p:spPr>
            <a:xfrm>
              <a:off x="5516125" y="2429900"/>
              <a:ext cx="14325" cy="18550"/>
            </a:xfrm>
            <a:custGeom>
              <a:rect b="b" l="l" r="r" t="t"/>
              <a:pathLst>
                <a:path extrusionOk="0" h="742" w="573">
                  <a:moveTo>
                    <a:pt x="370" y="1"/>
                  </a:moveTo>
                  <a:lnTo>
                    <a:pt x="269" y="34"/>
                  </a:lnTo>
                  <a:lnTo>
                    <a:pt x="202" y="68"/>
                  </a:lnTo>
                  <a:lnTo>
                    <a:pt x="67" y="203"/>
                  </a:lnTo>
                  <a:lnTo>
                    <a:pt x="0" y="270"/>
                  </a:lnTo>
                  <a:lnTo>
                    <a:pt x="0" y="371"/>
                  </a:lnTo>
                  <a:lnTo>
                    <a:pt x="0" y="472"/>
                  </a:lnTo>
                  <a:lnTo>
                    <a:pt x="0" y="539"/>
                  </a:lnTo>
                  <a:lnTo>
                    <a:pt x="101" y="674"/>
                  </a:lnTo>
                  <a:lnTo>
                    <a:pt x="236" y="741"/>
                  </a:lnTo>
                  <a:lnTo>
                    <a:pt x="337" y="741"/>
                  </a:lnTo>
                  <a:lnTo>
                    <a:pt x="438" y="708"/>
                  </a:lnTo>
                  <a:lnTo>
                    <a:pt x="572" y="573"/>
                  </a:lnTo>
                  <a:lnTo>
                    <a:pt x="572" y="506"/>
                  </a:lnTo>
                  <a:lnTo>
                    <a:pt x="572" y="472"/>
                  </a:lnTo>
                  <a:lnTo>
                    <a:pt x="539" y="405"/>
                  </a:lnTo>
                  <a:lnTo>
                    <a:pt x="135" y="405"/>
                  </a:lnTo>
                  <a:lnTo>
                    <a:pt x="168" y="304"/>
                  </a:lnTo>
                  <a:lnTo>
                    <a:pt x="236" y="203"/>
                  </a:lnTo>
                  <a:lnTo>
                    <a:pt x="303" y="135"/>
                  </a:lnTo>
                  <a:lnTo>
                    <a:pt x="370" y="34"/>
                  </a:lnTo>
                  <a:lnTo>
                    <a:pt x="370"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24" name="Google Shape;124;p4"/>
            <p:cNvSpPr/>
            <p:nvPr/>
          </p:nvSpPr>
          <p:spPr>
            <a:xfrm>
              <a:off x="5506850" y="2348250"/>
              <a:ext cx="68200" cy="42125"/>
            </a:xfrm>
            <a:custGeom>
              <a:rect b="b" l="l" r="r" t="t"/>
              <a:pathLst>
                <a:path extrusionOk="0" h="1685" w="2728">
                  <a:moveTo>
                    <a:pt x="640" y="1"/>
                  </a:moveTo>
                  <a:lnTo>
                    <a:pt x="371" y="34"/>
                  </a:lnTo>
                  <a:lnTo>
                    <a:pt x="102" y="102"/>
                  </a:lnTo>
                  <a:lnTo>
                    <a:pt x="102" y="68"/>
                  </a:lnTo>
                  <a:lnTo>
                    <a:pt x="34" y="68"/>
                  </a:lnTo>
                  <a:lnTo>
                    <a:pt x="1" y="405"/>
                  </a:lnTo>
                  <a:lnTo>
                    <a:pt x="1" y="775"/>
                  </a:lnTo>
                  <a:lnTo>
                    <a:pt x="34" y="1482"/>
                  </a:lnTo>
                  <a:lnTo>
                    <a:pt x="34" y="1550"/>
                  </a:lnTo>
                  <a:lnTo>
                    <a:pt x="68" y="1617"/>
                  </a:lnTo>
                  <a:lnTo>
                    <a:pt x="102" y="1651"/>
                  </a:lnTo>
                  <a:lnTo>
                    <a:pt x="169" y="1684"/>
                  </a:lnTo>
                  <a:lnTo>
                    <a:pt x="236" y="1651"/>
                  </a:lnTo>
                  <a:lnTo>
                    <a:pt x="270" y="1617"/>
                  </a:lnTo>
                  <a:lnTo>
                    <a:pt x="270" y="1583"/>
                  </a:lnTo>
                  <a:lnTo>
                    <a:pt x="775" y="1617"/>
                  </a:lnTo>
                  <a:lnTo>
                    <a:pt x="1853" y="1617"/>
                  </a:lnTo>
                  <a:lnTo>
                    <a:pt x="2122" y="1583"/>
                  </a:lnTo>
                  <a:lnTo>
                    <a:pt x="2358" y="1516"/>
                  </a:lnTo>
                  <a:lnTo>
                    <a:pt x="2088" y="1449"/>
                  </a:lnTo>
                  <a:lnTo>
                    <a:pt x="1853" y="1415"/>
                  </a:lnTo>
                  <a:lnTo>
                    <a:pt x="203" y="1415"/>
                  </a:lnTo>
                  <a:lnTo>
                    <a:pt x="203" y="809"/>
                  </a:lnTo>
                  <a:lnTo>
                    <a:pt x="169" y="472"/>
                  </a:lnTo>
                  <a:lnTo>
                    <a:pt x="102" y="169"/>
                  </a:lnTo>
                  <a:lnTo>
                    <a:pt x="102" y="169"/>
                  </a:lnTo>
                  <a:lnTo>
                    <a:pt x="371" y="237"/>
                  </a:lnTo>
                  <a:lnTo>
                    <a:pt x="674" y="237"/>
                  </a:lnTo>
                  <a:lnTo>
                    <a:pt x="1213" y="203"/>
                  </a:lnTo>
                  <a:lnTo>
                    <a:pt x="1853" y="203"/>
                  </a:lnTo>
                  <a:lnTo>
                    <a:pt x="2492" y="169"/>
                  </a:lnTo>
                  <a:lnTo>
                    <a:pt x="2492" y="843"/>
                  </a:lnTo>
                  <a:lnTo>
                    <a:pt x="2526" y="1550"/>
                  </a:lnTo>
                  <a:lnTo>
                    <a:pt x="2560" y="1617"/>
                  </a:lnTo>
                  <a:lnTo>
                    <a:pt x="2627" y="1651"/>
                  </a:lnTo>
                  <a:lnTo>
                    <a:pt x="2694" y="1617"/>
                  </a:lnTo>
                  <a:lnTo>
                    <a:pt x="2728" y="1550"/>
                  </a:lnTo>
                  <a:lnTo>
                    <a:pt x="2694" y="809"/>
                  </a:lnTo>
                  <a:lnTo>
                    <a:pt x="2694" y="439"/>
                  </a:lnTo>
                  <a:lnTo>
                    <a:pt x="2661" y="68"/>
                  </a:lnTo>
                  <a:lnTo>
                    <a:pt x="2627" y="1"/>
                  </a:lnTo>
                  <a:lnTo>
                    <a:pt x="2560" y="1"/>
                  </a:lnTo>
                  <a:lnTo>
                    <a:pt x="2526" y="34"/>
                  </a:lnTo>
                  <a:lnTo>
                    <a:pt x="2189"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25" name="Google Shape;125;p4"/>
            <p:cNvSpPr/>
            <p:nvPr/>
          </p:nvSpPr>
          <p:spPr>
            <a:xfrm>
              <a:off x="5614600" y="2536800"/>
              <a:ext cx="63150" cy="61475"/>
            </a:xfrm>
            <a:custGeom>
              <a:rect b="b" l="l" r="r" t="t"/>
              <a:pathLst>
                <a:path extrusionOk="0" h="2459" w="2526">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26" name="Google Shape;126;p4"/>
            <p:cNvSpPr/>
            <p:nvPr/>
          </p:nvSpPr>
          <p:spPr>
            <a:xfrm>
              <a:off x="5579250" y="2345725"/>
              <a:ext cx="69025" cy="47175"/>
            </a:xfrm>
            <a:custGeom>
              <a:rect b="b" l="l" r="r" t="t"/>
              <a:pathLst>
                <a:path extrusionOk="0" h="1887" w="2761">
                  <a:moveTo>
                    <a:pt x="1381" y="1"/>
                  </a:moveTo>
                  <a:lnTo>
                    <a:pt x="707" y="34"/>
                  </a:lnTo>
                  <a:lnTo>
                    <a:pt x="404" y="68"/>
                  </a:lnTo>
                  <a:lnTo>
                    <a:pt x="68" y="135"/>
                  </a:lnTo>
                  <a:lnTo>
                    <a:pt x="34" y="169"/>
                  </a:lnTo>
                  <a:lnTo>
                    <a:pt x="0" y="237"/>
                  </a:lnTo>
                  <a:lnTo>
                    <a:pt x="0" y="304"/>
                  </a:lnTo>
                  <a:lnTo>
                    <a:pt x="68" y="338"/>
                  </a:lnTo>
                  <a:lnTo>
                    <a:pt x="68" y="607"/>
                  </a:lnTo>
                  <a:lnTo>
                    <a:pt x="68" y="876"/>
                  </a:lnTo>
                  <a:lnTo>
                    <a:pt x="34" y="1718"/>
                  </a:lnTo>
                  <a:lnTo>
                    <a:pt x="34" y="1752"/>
                  </a:lnTo>
                  <a:lnTo>
                    <a:pt x="68" y="1785"/>
                  </a:lnTo>
                  <a:lnTo>
                    <a:pt x="169" y="1785"/>
                  </a:lnTo>
                  <a:lnTo>
                    <a:pt x="505" y="1853"/>
                  </a:lnTo>
                  <a:lnTo>
                    <a:pt x="842" y="1886"/>
                  </a:lnTo>
                  <a:lnTo>
                    <a:pt x="1179" y="1853"/>
                  </a:lnTo>
                  <a:lnTo>
                    <a:pt x="1515" y="1819"/>
                  </a:lnTo>
                  <a:lnTo>
                    <a:pt x="2020" y="1785"/>
                  </a:lnTo>
                  <a:lnTo>
                    <a:pt x="2256" y="1752"/>
                  </a:lnTo>
                  <a:lnTo>
                    <a:pt x="2492" y="1651"/>
                  </a:lnTo>
                  <a:lnTo>
                    <a:pt x="2222" y="1583"/>
                  </a:lnTo>
                  <a:lnTo>
                    <a:pt x="1919" y="1583"/>
                  </a:lnTo>
                  <a:lnTo>
                    <a:pt x="1347" y="1651"/>
                  </a:lnTo>
                  <a:lnTo>
                    <a:pt x="505" y="1651"/>
                  </a:lnTo>
                  <a:lnTo>
                    <a:pt x="236" y="1684"/>
                  </a:lnTo>
                  <a:lnTo>
                    <a:pt x="236" y="1213"/>
                  </a:lnTo>
                  <a:lnTo>
                    <a:pt x="236" y="775"/>
                  </a:lnTo>
                  <a:lnTo>
                    <a:pt x="236" y="540"/>
                  </a:lnTo>
                  <a:lnTo>
                    <a:pt x="202" y="338"/>
                  </a:lnTo>
                  <a:lnTo>
                    <a:pt x="505" y="304"/>
                  </a:lnTo>
                  <a:lnTo>
                    <a:pt x="808" y="270"/>
                  </a:lnTo>
                  <a:lnTo>
                    <a:pt x="1414" y="270"/>
                  </a:lnTo>
                  <a:lnTo>
                    <a:pt x="2054" y="304"/>
                  </a:lnTo>
                  <a:lnTo>
                    <a:pt x="2357" y="270"/>
                  </a:lnTo>
                  <a:lnTo>
                    <a:pt x="2660" y="237"/>
                  </a:lnTo>
                  <a:lnTo>
                    <a:pt x="2593" y="573"/>
                  </a:lnTo>
                  <a:lnTo>
                    <a:pt x="2593" y="876"/>
                  </a:lnTo>
                  <a:lnTo>
                    <a:pt x="2525" y="1280"/>
                  </a:lnTo>
                  <a:lnTo>
                    <a:pt x="2525" y="1651"/>
                  </a:lnTo>
                  <a:lnTo>
                    <a:pt x="2559" y="1718"/>
                  </a:lnTo>
                  <a:lnTo>
                    <a:pt x="2660" y="1718"/>
                  </a:lnTo>
                  <a:lnTo>
                    <a:pt x="2694" y="1684"/>
                  </a:lnTo>
                  <a:lnTo>
                    <a:pt x="2727" y="1348"/>
                  </a:lnTo>
                  <a:lnTo>
                    <a:pt x="2727" y="1011"/>
                  </a:lnTo>
                  <a:lnTo>
                    <a:pt x="2761" y="607"/>
                  </a:lnTo>
                  <a:lnTo>
                    <a:pt x="2761" y="237"/>
                  </a:lnTo>
                  <a:lnTo>
                    <a:pt x="2727" y="169"/>
                  </a:lnTo>
                  <a:lnTo>
                    <a:pt x="2660" y="203"/>
                  </a:lnTo>
                  <a:lnTo>
                    <a:pt x="2357" y="102"/>
                  </a:lnTo>
                  <a:lnTo>
                    <a:pt x="2054" y="68"/>
                  </a:lnTo>
                  <a:lnTo>
                    <a:pt x="1717" y="34"/>
                  </a:lnTo>
                  <a:lnTo>
                    <a:pt x="1381"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27" name="Google Shape;127;p4"/>
            <p:cNvSpPr/>
            <p:nvPr/>
          </p:nvSpPr>
          <p:spPr>
            <a:xfrm>
              <a:off x="5662575" y="2429900"/>
              <a:ext cx="11800" cy="20225"/>
            </a:xfrm>
            <a:custGeom>
              <a:rect b="b" l="l" r="r" t="t"/>
              <a:pathLst>
                <a:path extrusionOk="0" h="809" w="472">
                  <a:moveTo>
                    <a:pt x="303" y="203"/>
                  </a:moveTo>
                  <a:lnTo>
                    <a:pt x="303" y="304"/>
                  </a:lnTo>
                  <a:lnTo>
                    <a:pt x="270" y="405"/>
                  </a:lnTo>
                  <a:lnTo>
                    <a:pt x="202" y="337"/>
                  </a:lnTo>
                  <a:lnTo>
                    <a:pt x="169" y="270"/>
                  </a:lnTo>
                  <a:lnTo>
                    <a:pt x="169" y="203"/>
                  </a:lnTo>
                  <a:close/>
                  <a:moveTo>
                    <a:pt x="169" y="1"/>
                  </a:moveTo>
                  <a:lnTo>
                    <a:pt x="68" y="68"/>
                  </a:lnTo>
                  <a:lnTo>
                    <a:pt x="0" y="135"/>
                  </a:lnTo>
                  <a:lnTo>
                    <a:pt x="0" y="236"/>
                  </a:lnTo>
                  <a:lnTo>
                    <a:pt x="0" y="337"/>
                  </a:lnTo>
                  <a:lnTo>
                    <a:pt x="68" y="438"/>
                  </a:lnTo>
                  <a:lnTo>
                    <a:pt x="135" y="472"/>
                  </a:lnTo>
                  <a:lnTo>
                    <a:pt x="34" y="573"/>
                  </a:lnTo>
                  <a:lnTo>
                    <a:pt x="0" y="640"/>
                  </a:lnTo>
                  <a:lnTo>
                    <a:pt x="0" y="674"/>
                  </a:lnTo>
                  <a:lnTo>
                    <a:pt x="68" y="775"/>
                  </a:lnTo>
                  <a:lnTo>
                    <a:pt x="169" y="809"/>
                  </a:lnTo>
                  <a:lnTo>
                    <a:pt x="270" y="809"/>
                  </a:lnTo>
                  <a:lnTo>
                    <a:pt x="337" y="775"/>
                  </a:lnTo>
                  <a:lnTo>
                    <a:pt x="404" y="741"/>
                  </a:lnTo>
                  <a:lnTo>
                    <a:pt x="472" y="674"/>
                  </a:lnTo>
                  <a:lnTo>
                    <a:pt x="472" y="607"/>
                  </a:lnTo>
                  <a:lnTo>
                    <a:pt x="438" y="506"/>
                  </a:lnTo>
                  <a:lnTo>
                    <a:pt x="472" y="472"/>
                  </a:lnTo>
                  <a:lnTo>
                    <a:pt x="472" y="438"/>
                  </a:lnTo>
                  <a:lnTo>
                    <a:pt x="404" y="371"/>
                  </a:lnTo>
                  <a:lnTo>
                    <a:pt x="472" y="304"/>
                  </a:lnTo>
                  <a:lnTo>
                    <a:pt x="472" y="203"/>
                  </a:lnTo>
                  <a:lnTo>
                    <a:pt x="438" y="102"/>
                  </a:lnTo>
                  <a:lnTo>
                    <a:pt x="371" y="34"/>
                  </a:lnTo>
                  <a:lnTo>
                    <a:pt x="270"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28" name="Google Shape;128;p4"/>
            <p:cNvSpPr/>
            <p:nvPr/>
          </p:nvSpPr>
          <p:spPr>
            <a:xfrm>
              <a:off x="5697925" y="2489675"/>
              <a:ext cx="5925" cy="17700"/>
            </a:xfrm>
            <a:custGeom>
              <a:rect b="b" l="l" r="r" t="t"/>
              <a:pathLst>
                <a:path extrusionOk="0" h="708" w="237">
                  <a:moveTo>
                    <a:pt x="135" y="0"/>
                  </a:moveTo>
                  <a:lnTo>
                    <a:pt x="101" y="34"/>
                  </a:lnTo>
                  <a:lnTo>
                    <a:pt x="34" y="168"/>
                  </a:lnTo>
                  <a:lnTo>
                    <a:pt x="0" y="337"/>
                  </a:lnTo>
                  <a:lnTo>
                    <a:pt x="0" y="505"/>
                  </a:lnTo>
                  <a:lnTo>
                    <a:pt x="34" y="640"/>
                  </a:lnTo>
                  <a:lnTo>
                    <a:pt x="34" y="707"/>
                  </a:lnTo>
                  <a:lnTo>
                    <a:pt x="169" y="707"/>
                  </a:lnTo>
                  <a:lnTo>
                    <a:pt x="202" y="673"/>
                  </a:lnTo>
                  <a:lnTo>
                    <a:pt x="236" y="606"/>
                  </a:lnTo>
                  <a:lnTo>
                    <a:pt x="236" y="337"/>
                  </a:lnTo>
                  <a:lnTo>
                    <a:pt x="236" y="67"/>
                  </a:lnTo>
                  <a:lnTo>
                    <a:pt x="236" y="34"/>
                  </a:lnTo>
                  <a:lnTo>
                    <a:pt x="202"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29" name="Google Shape;129;p4"/>
            <p:cNvSpPr/>
            <p:nvPr/>
          </p:nvSpPr>
          <p:spPr>
            <a:xfrm>
              <a:off x="5733275" y="2429050"/>
              <a:ext cx="16025" cy="17700"/>
            </a:xfrm>
            <a:custGeom>
              <a:rect b="b" l="l" r="r" t="t"/>
              <a:pathLst>
                <a:path extrusionOk="0" h="708" w="641">
                  <a:moveTo>
                    <a:pt x="236" y="1"/>
                  </a:moveTo>
                  <a:lnTo>
                    <a:pt x="135" y="68"/>
                  </a:lnTo>
                  <a:lnTo>
                    <a:pt x="68" y="136"/>
                  </a:lnTo>
                  <a:lnTo>
                    <a:pt x="0" y="203"/>
                  </a:lnTo>
                  <a:lnTo>
                    <a:pt x="0" y="304"/>
                  </a:lnTo>
                  <a:lnTo>
                    <a:pt x="34" y="371"/>
                  </a:lnTo>
                  <a:lnTo>
                    <a:pt x="101" y="405"/>
                  </a:lnTo>
                  <a:lnTo>
                    <a:pt x="202" y="439"/>
                  </a:lnTo>
                  <a:lnTo>
                    <a:pt x="337" y="472"/>
                  </a:lnTo>
                  <a:lnTo>
                    <a:pt x="438" y="439"/>
                  </a:lnTo>
                  <a:lnTo>
                    <a:pt x="438" y="540"/>
                  </a:lnTo>
                  <a:lnTo>
                    <a:pt x="438" y="607"/>
                  </a:lnTo>
                  <a:lnTo>
                    <a:pt x="438" y="708"/>
                  </a:lnTo>
                  <a:lnTo>
                    <a:pt x="505" y="708"/>
                  </a:lnTo>
                  <a:lnTo>
                    <a:pt x="573" y="641"/>
                  </a:lnTo>
                  <a:lnTo>
                    <a:pt x="606" y="540"/>
                  </a:lnTo>
                  <a:lnTo>
                    <a:pt x="640" y="304"/>
                  </a:lnTo>
                  <a:lnTo>
                    <a:pt x="640" y="270"/>
                  </a:lnTo>
                  <a:lnTo>
                    <a:pt x="573" y="203"/>
                  </a:lnTo>
                  <a:lnTo>
                    <a:pt x="505" y="237"/>
                  </a:lnTo>
                  <a:lnTo>
                    <a:pt x="371" y="304"/>
                  </a:lnTo>
                  <a:lnTo>
                    <a:pt x="236" y="304"/>
                  </a:lnTo>
                  <a:lnTo>
                    <a:pt x="169" y="270"/>
                  </a:lnTo>
                  <a:lnTo>
                    <a:pt x="202" y="203"/>
                  </a:lnTo>
                  <a:lnTo>
                    <a:pt x="236" y="169"/>
                  </a:lnTo>
                  <a:lnTo>
                    <a:pt x="539" y="169"/>
                  </a:lnTo>
                  <a:lnTo>
                    <a:pt x="539" y="203"/>
                  </a:lnTo>
                  <a:lnTo>
                    <a:pt x="606" y="203"/>
                  </a:lnTo>
                  <a:lnTo>
                    <a:pt x="640" y="169"/>
                  </a:lnTo>
                  <a:lnTo>
                    <a:pt x="573" y="102"/>
                  </a:lnTo>
                  <a:lnTo>
                    <a:pt x="505" y="35"/>
                  </a:lnTo>
                  <a:lnTo>
                    <a:pt x="303"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30" name="Google Shape;130;p4"/>
            <p:cNvSpPr/>
            <p:nvPr/>
          </p:nvSpPr>
          <p:spPr>
            <a:xfrm>
              <a:off x="5639000" y="2395400"/>
              <a:ext cx="57275" cy="62300"/>
            </a:xfrm>
            <a:custGeom>
              <a:rect b="b" l="l" r="r" t="t"/>
              <a:pathLst>
                <a:path extrusionOk="0" h="2492" w="2291">
                  <a:moveTo>
                    <a:pt x="236" y="0"/>
                  </a:moveTo>
                  <a:lnTo>
                    <a:pt x="102" y="34"/>
                  </a:lnTo>
                  <a:lnTo>
                    <a:pt x="1" y="68"/>
                  </a:lnTo>
                  <a:lnTo>
                    <a:pt x="1" y="101"/>
                  </a:lnTo>
                  <a:lnTo>
                    <a:pt x="68" y="169"/>
                  </a:lnTo>
                  <a:lnTo>
                    <a:pt x="169" y="202"/>
                  </a:lnTo>
                  <a:lnTo>
                    <a:pt x="371" y="270"/>
                  </a:lnTo>
                  <a:lnTo>
                    <a:pt x="2088" y="270"/>
                  </a:lnTo>
                  <a:lnTo>
                    <a:pt x="2054" y="472"/>
                  </a:lnTo>
                  <a:lnTo>
                    <a:pt x="2054" y="707"/>
                  </a:lnTo>
                  <a:lnTo>
                    <a:pt x="2054" y="1145"/>
                  </a:lnTo>
                  <a:lnTo>
                    <a:pt x="2054" y="1717"/>
                  </a:lnTo>
                  <a:lnTo>
                    <a:pt x="2054" y="1987"/>
                  </a:lnTo>
                  <a:lnTo>
                    <a:pt x="2088" y="2256"/>
                  </a:lnTo>
                  <a:lnTo>
                    <a:pt x="910" y="2222"/>
                  </a:lnTo>
                  <a:lnTo>
                    <a:pt x="506" y="2189"/>
                  </a:lnTo>
                  <a:lnTo>
                    <a:pt x="304" y="2222"/>
                  </a:lnTo>
                  <a:lnTo>
                    <a:pt x="203" y="2256"/>
                  </a:lnTo>
                  <a:lnTo>
                    <a:pt x="135" y="2323"/>
                  </a:lnTo>
                  <a:lnTo>
                    <a:pt x="203" y="2391"/>
                  </a:lnTo>
                  <a:lnTo>
                    <a:pt x="304" y="2458"/>
                  </a:lnTo>
                  <a:lnTo>
                    <a:pt x="506" y="2492"/>
                  </a:lnTo>
                  <a:lnTo>
                    <a:pt x="2256" y="2492"/>
                  </a:lnTo>
                  <a:lnTo>
                    <a:pt x="2290" y="2424"/>
                  </a:lnTo>
                  <a:lnTo>
                    <a:pt x="2290" y="2357"/>
                  </a:lnTo>
                  <a:lnTo>
                    <a:pt x="2290" y="2290"/>
                  </a:lnTo>
                  <a:lnTo>
                    <a:pt x="2290" y="2020"/>
                  </a:lnTo>
                  <a:lnTo>
                    <a:pt x="2290" y="1717"/>
                  </a:lnTo>
                  <a:lnTo>
                    <a:pt x="2290" y="1145"/>
                  </a:lnTo>
                  <a:lnTo>
                    <a:pt x="2290" y="707"/>
                  </a:lnTo>
                  <a:lnTo>
                    <a:pt x="2290" y="472"/>
                  </a:lnTo>
                  <a:lnTo>
                    <a:pt x="2256" y="236"/>
                  </a:lnTo>
                  <a:lnTo>
                    <a:pt x="2290" y="202"/>
                  </a:lnTo>
                  <a:lnTo>
                    <a:pt x="2290" y="135"/>
                  </a:lnTo>
                  <a:lnTo>
                    <a:pt x="2256" y="68"/>
                  </a:lnTo>
                  <a:lnTo>
                    <a:pt x="2189" y="34"/>
                  </a:lnTo>
                  <a:lnTo>
                    <a:pt x="943" y="34"/>
                  </a:lnTo>
                  <a:lnTo>
                    <a:pt x="472"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31" name="Google Shape;131;p4"/>
            <p:cNvSpPr/>
            <p:nvPr/>
          </p:nvSpPr>
          <p:spPr>
            <a:xfrm>
              <a:off x="5364600" y="2609175"/>
              <a:ext cx="7600" cy="60650"/>
            </a:xfrm>
            <a:custGeom>
              <a:rect b="b" l="l" r="r" t="t"/>
              <a:pathLst>
                <a:path extrusionOk="0" h="2426" w="304">
                  <a:moveTo>
                    <a:pt x="102" y="1"/>
                  </a:moveTo>
                  <a:lnTo>
                    <a:pt x="68" y="35"/>
                  </a:lnTo>
                  <a:lnTo>
                    <a:pt x="35" y="304"/>
                  </a:lnTo>
                  <a:lnTo>
                    <a:pt x="1" y="573"/>
                  </a:lnTo>
                  <a:lnTo>
                    <a:pt x="35" y="1112"/>
                  </a:lnTo>
                  <a:lnTo>
                    <a:pt x="35" y="1752"/>
                  </a:lnTo>
                  <a:lnTo>
                    <a:pt x="68" y="2055"/>
                  </a:lnTo>
                  <a:lnTo>
                    <a:pt x="136" y="2358"/>
                  </a:lnTo>
                  <a:lnTo>
                    <a:pt x="169" y="2425"/>
                  </a:lnTo>
                  <a:lnTo>
                    <a:pt x="203" y="2425"/>
                  </a:lnTo>
                  <a:lnTo>
                    <a:pt x="237" y="2391"/>
                  </a:lnTo>
                  <a:lnTo>
                    <a:pt x="270" y="2358"/>
                  </a:lnTo>
                  <a:lnTo>
                    <a:pt x="304" y="2055"/>
                  </a:lnTo>
                  <a:lnTo>
                    <a:pt x="270" y="1718"/>
                  </a:lnTo>
                  <a:lnTo>
                    <a:pt x="237" y="1112"/>
                  </a:lnTo>
                  <a:lnTo>
                    <a:pt x="237" y="573"/>
                  </a:lnTo>
                  <a:lnTo>
                    <a:pt x="203" y="304"/>
                  </a:lnTo>
                  <a:lnTo>
                    <a:pt x="169" y="35"/>
                  </a:lnTo>
                  <a:lnTo>
                    <a:pt x="169"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32" name="Google Shape;132;p4"/>
            <p:cNvSpPr/>
            <p:nvPr/>
          </p:nvSpPr>
          <p:spPr>
            <a:xfrm>
              <a:off x="5672675" y="2465250"/>
              <a:ext cx="64825" cy="62325"/>
            </a:xfrm>
            <a:custGeom>
              <a:rect b="b" l="l" r="r" t="t"/>
              <a:pathLst>
                <a:path extrusionOk="0" h="2493" w="2593">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33" name="Google Shape;133;p4"/>
            <p:cNvSpPr/>
            <p:nvPr/>
          </p:nvSpPr>
          <p:spPr>
            <a:xfrm>
              <a:off x="5528750" y="2626850"/>
              <a:ext cx="19375" cy="22750"/>
            </a:xfrm>
            <a:custGeom>
              <a:rect b="b" l="l" r="r" t="t"/>
              <a:pathLst>
                <a:path extrusionOk="0" h="910" w="775">
                  <a:moveTo>
                    <a:pt x="606" y="169"/>
                  </a:moveTo>
                  <a:lnTo>
                    <a:pt x="606" y="237"/>
                  </a:lnTo>
                  <a:lnTo>
                    <a:pt x="539" y="304"/>
                  </a:lnTo>
                  <a:lnTo>
                    <a:pt x="404" y="338"/>
                  </a:lnTo>
                  <a:lnTo>
                    <a:pt x="303" y="371"/>
                  </a:lnTo>
                  <a:lnTo>
                    <a:pt x="236" y="169"/>
                  </a:lnTo>
                  <a:close/>
                  <a:moveTo>
                    <a:pt x="505" y="506"/>
                  </a:moveTo>
                  <a:lnTo>
                    <a:pt x="572" y="540"/>
                  </a:lnTo>
                  <a:lnTo>
                    <a:pt x="606" y="573"/>
                  </a:lnTo>
                  <a:lnTo>
                    <a:pt x="539" y="674"/>
                  </a:lnTo>
                  <a:lnTo>
                    <a:pt x="505" y="708"/>
                  </a:lnTo>
                  <a:lnTo>
                    <a:pt x="438" y="742"/>
                  </a:lnTo>
                  <a:lnTo>
                    <a:pt x="303" y="708"/>
                  </a:lnTo>
                  <a:lnTo>
                    <a:pt x="303" y="540"/>
                  </a:lnTo>
                  <a:lnTo>
                    <a:pt x="337" y="540"/>
                  </a:lnTo>
                  <a:lnTo>
                    <a:pt x="505" y="506"/>
                  </a:lnTo>
                  <a:close/>
                  <a:moveTo>
                    <a:pt x="505" y="1"/>
                  </a:moveTo>
                  <a:lnTo>
                    <a:pt x="303" y="68"/>
                  </a:lnTo>
                  <a:lnTo>
                    <a:pt x="135" y="136"/>
                  </a:lnTo>
                  <a:lnTo>
                    <a:pt x="101" y="169"/>
                  </a:lnTo>
                  <a:lnTo>
                    <a:pt x="135" y="506"/>
                  </a:lnTo>
                  <a:lnTo>
                    <a:pt x="135" y="674"/>
                  </a:lnTo>
                  <a:lnTo>
                    <a:pt x="34" y="674"/>
                  </a:lnTo>
                  <a:lnTo>
                    <a:pt x="0" y="742"/>
                  </a:lnTo>
                  <a:lnTo>
                    <a:pt x="0" y="809"/>
                  </a:lnTo>
                  <a:lnTo>
                    <a:pt x="67" y="876"/>
                  </a:lnTo>
                  <a:lnTo>
                    <a:pt x="269" y="910"/>
                  </a:lnTo>
                  <a:lnTo>
                    <a:pt x="505" y="910"/>
                  </a:lnTo>
                  <a:lnTo>
                    <a:pt x="572" y="876"/>
                  </a:lnTo>
                  <a:lnTo>
                    <a:pt x="673" y="843"/>
                  </a:lnTo>
                  <a:lnTo>
                    <a:pt x="741" y="742"/>
                  </a:lnTo>
                  <a:lnTo>
                    <a:pt x="775" y="641"/>
                  </a:lnTo>
                  <a:lnTo>
                    <a:pt x="775" y="506"/>
                  </a:lnTo>
                  <a:lnTo>
                    <a:pt x="741" y="439"/>
                  </a:lnTo>
                  <a:lnTo>
                    <a:pt x="707" y="405"/>
                  </a:lnTo>
                  <a:lnTo>
                    <a:pt x="775" y="304"/>
                  </a:lnTo>
                  <a:lnTo>
                    <a:pt x="775" y="169"/>
                  </a:lnTo>
                  <a:lnTo>
                    <a:pt x="741" y="68"/>
                  </a:lnTo>
                  <a:lnTo>
                    <a:pt x="707" y="35"/>
                  </a:lnTo>
                  <a:lnTo>
                    <a:pt x="606"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34" name="Google Shape;134;p4"/>
            <p:cNvSpPr/>
            <p:nvPr/>
          </p:nvSpPr>
          <p:spPr>
            <a:xfrm>
              <a:off x="5705500" y="2394550"/>
              <a:ext cx="64825" cy="62300"/>
            </a:xfrm>
            <a:custGeom>
              <a:rect b="b" l="l" r="r" t="t"/>
              <a:pathLst>
                <a:path extrusionOk="0" h="2492" w="2593">
                  <a:moveTo>
                    <a:pt x="135" y="1"/>
                  </a:moveTo>
                  <a:lnTo>
                    <a:pt x="101" y="34"/>
                  </a:lnTo>
                  <a:lnTo>
                    <a:pt x="34" y="304"/>
                  </a:lnTo>
                  <a:lnTo>
                    <a:pt x="0" y="573"/>
                  </a:lnTo>
                  <a:lnTo>
                    <a:pt x="0" y="1112"/>
                  </a:lnTo>
                  <a:lnTo>
                    <a:pt x="0" y="1751"/>
                  </a:lnTo>
                  <a:lnTo>
                    <a:pt x="34" y="2054"/>
                  </a:lnTo>
                  <a:lnTo>
                    <a:pt x="101"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2" y="102"/>
                  </a:lnTo>
                  <a:lnTo>
                    <a:pt x="202" y="34"/>
                  </a:lnTo>
                  <a:lnTo>
                    <a:pt x="202"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35" name="Google Shape;135;p4"/>
            <p:cNvSpPr/>
            <p:nvPr/>
          </p:nvSpPr>
          <p:spPr>
            <a:xfrm>
              <a:off x="5508550" y="2605825"/>
              <a:ext cx="63150" cy="68200"/>
            </a:xfrm>
            <a:custGeom>
              <a:rect b="b" l="l" r="r" t="t"/>
              <a:pathLst>
                <a:path extrusionOk="0" h="2728" w="2526">
                  <a:moveTo>
                    <a:pt x="202" y="169"/>
                  </a:moveTo>
                  <a:lnTo>
                    <a:pt x="741" y="236"/>
                  </a:lnTo>
                  <a:lnTo>
                    <a:pt x="1279" y="270"/>
                  </a:lnTo>
                  <a:lnTo>
                    <a:pt x="2357" y="236"/>
                  </a:lnTo>
                  <a:lnTo>
                    <a:pt x="2290" y="775"/>
                  </a:lnTo>
                  <a:lnTo>
                    <a:pt x="2256" y="1347"/>
                  </a:lnTo>
                  <a:lnTo>
                    <a:pt x="2256" y="1886"/>
                  </a:lnTo>
                  <a:lnTo>
                    <a:pt x="2290" y="2424"/>
                  </a:lnTo>
                  <a:lnTo>
                    <a:pt x="2290" y="2458"/>
                  </a:lnTo>
                  <a:lnTo>
                    <a:pt x="2256" y="2458"/>
                  </a:lnTo>
                  <a:lnTo>
                    <a:pt x="2020" y="2424"/>
                  </a:lnTo>
                  <a:lnTo>
                    <a:pt x="808" y="2424"/>
                  </a:lnTo>
                  <a:lnTo>
                    <a:pt x="303" y="2391"/>
                  </a:lnTo>
                  <a:lnTo>
                    <a:pt x="236" y="1280"/>
                  </a:lnTo>
                  <a:lnTo>
                    <a:pt x="202" y="169"/>
                  </a:lnTo>
                  <a:close/>
                  <a:moveTo>
                    <a:pt x="741" y="0"/>
                  </a:moveTo>
                  <a:lnTo>
                    <a:pt x="168" y="34"/>
                  </a:lnTo>
                  <a:lnTo>
                    <a:pt x="135" y="34"/>
                  </a:lnTo>
                  <a:lnTo>
                    <a:pt x="101" y="101"/>
                  </a:lnTo>
                  <a:lnTo>
                    <a:pt x="67" y="101"/>
                  </a:lnTo>
                  <a:lnTo>
                    <a:pt x="34" y="169"/>
                  </a:lnTo>
                  <a:lnTo>
                    <a:pt x="0" y="775"/>
                  </a:lnTo>
                  <a:lnTo>
                    <a:pt x="0" y="1414"/>
                  </a:lnTo>
                  <a:lnTo>
                    <a:pt x="34" y="2020"/>
                  </a:lnTo>
                  <a:lnTo>
                    <a:pt x="101" y="2660"/>
                  </a:lnTo>
                  <a:lnTo>
                    <a:pt x="135" y="2694"/>
                  </a:lnTo>
                  <a:lnTo>
                    <a:pt x="168"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1" y="2525"/>
                  </a:lnTo>
                  <a:lnTo>
                    <a:pt x="2458" y="2492"/>
                  </a:lnTo>
                  <a:lnTo>
                    <a:pt x="2458" y="2424"/>
                  </a:lnTo>
                  <a:lnTo>
                    <a:pt x="2492" y="1886"/>
                  </a:lnTo>
                  <a:lnTo>
                    <a:pt x="2525" y="1313"/>
                  </a:lnTo>
                  <a:lnTo>
                    <a:pt x="2492" y="775"/>
                  </a:lnTo>
                  <a:lnTo>
                    <a:pt x="2458" y="202"/>
                  </a:lnTo>
                  <a:lnTo>
                    <a:pt x="2492" y="169"/>
                  </a:lnTo>
                  <a:lnTo>
                    <a:pt x="2492" y="101"/>
                  </a:lnTo>
                  <a:lnTo>
                    <a:pt x="2458" y="34"/>
                  </a:lnTo>
                  <a:lnTo>
                    <a:pt x="1852" y="34"/>
                  </a:lnTo>
                  <a:lnTo>
                    <a:pt x="1279"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36" name="Google Shape;136;p4"/>
            <p:cNvSpPr/>
            <p:nvPr/>
          </p:nvSpPr>
          <p:spPr>
            <a:xfrm>
              <a:off x="5436150" y="2606650"/>
              <a:ext cx="64850" cy="62325"/>
            </a:xfrm>
            <a:custGeom>
              <a:rect b="b" l="l" r="r" t="t"/>
              <a:pathLst>
                <a:path extrusionOk="0" h="2493" w="2594">
                  <a:moveTo>
                    <a:pt x="135" y="1"/>
                  </a:moveTo>
                  <a:lnTo>
                    <a:pt x="102" y="35"/>
                  </a:lnTo>
                  <a:lnTo>
                    <a:pt x="34" y="304"/>
                  </a:lnTo>
                  <a:lnTo>
                    <a:pt x="1" y="573"/>
                  </a:lnTo>
                  <a:lnTo>
                    <a:pt x="1" y="1112"/>
                  </a:lnTo>
                  <a:lnTo>
                    <a:pt x="1" y="1752"/>
                  </a:lnTo>
                  <a:lnTo>
                    <a:pt x="34" y="2055"/>
                  </a:lnTo>
                  <a:lnTo>
                    <a:pt x="102" y="2391"/>
                  </a:lnTo>
                  <a:lnTo>
                    <a:pt x="135" y="2425"/>
                  </a:lnTo>
                  <a:lnTo>
                    <a:pt x="236" y="2425"/>
                  </a:lnTo>
                  <a:lnTo>
                    <a:pt x="270" y="2358"/>
                  </a:lnTo>
                  <a:lnTo>
                    <a:pt x="270" y="2055"/>
                  </a:lnTo>
                  <a:lnTo>
                    <a:pt x="236" y="1718"/>
                  </a:lnTo>
                  <a:lnTo>
                    <a:pt x="236" y="1112"/>
                  </a:lnTo>
                  <a:lnTo>
                    <a:pt x="236" y="674"/>
                  </a:lnTo>
                  <a:lnTo>
                    <a:pt x="236" y="237"/>
                  </a:lnTo>
                  <a:lnTo>
                    <a:pt x="472" y="270"/>
                  </a:lnTo>
                  <a:lnTo>
                    <a:pt x="2290" y="270"/>
                  </a:lnTo>
                  <a:lnTo>
                    <a:pt x="2324" y="304"/>
                  </a:lnTo>
                  <a:lnTo>
                    <a:pt x="2357" y="338"/>
                  </a:lnTo>
                  <a:lnTo>
                    <a:pt x="2391" y="338"/>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7"/>
                  </a:lnTo>
                  <a:lnTo>
                    <a:pt x="270" y="2358"/>
                  </a:lnTo>
                  <a:lnTo>
                    <a:pt x="337" y="2425"/>
                  </a:lnTo>
                  <a:lnTo>
                    <a:pt x="472" y="2492"/>
                  </a:lnTo>
                  <a:lnTo>
                    <a:pt x="2088" y="2492"/>
                  </a:lnTo>
                  <a:lnTo>
                    <a:pt x="2357" y="2459"/>
                  </a:lnTo>
                  <a:lnTo>
                    <a:pt x="2391" y="2492"/>
                  </a:lnTo>
                  <a:lnTo>
                    <a:pt x="2458" y="2492"/>
                  </a:lnTo>
                  <a:lnTo>
                    <a:pt x="2526" y="2459"/>
                  </a:lnTo>
                  <a:lnTo>
                    <a:pt x="2559" y="2391"/>
                  </a:lnTo>
                  <a:lnTo>
                    <a:pt x="2559" y="1179"/>
                  </a:lnTo>
                  <a:lnTo>
                    <a:pt x="2593" y="641"/>
                  </a:lnTo>
                  <a:lnTo>
                    <a:pt x="2559" y="405"/>
                  </a:lnTo>
                  <a:lnTo>
                    <a:pt x="2526" y="136"/>
                  </a:lnTo>
                  <a:lnTo>
                    <a:pt x="2492" y="136"/>
                  </a:lnTo>
                  <a:lnTo>
                    <a:pt x="2458" y="169"/>
                  </a:lnTo>
                  <a:lnTo>
                    <a:pt x="2391" y="102"/>
                  </a:lnTo>
                  <a:lnTo>
                    <a:pt x="2290" y="68"/>
                  </a:lnTo>
                  <a:lnTo>
                    <a:pt x="2088" y="68"/>
                  </a:lnTo>
                  <a:lnTo>
                    <a:pt x="1650" y="102"/>
                  </a:lnTo>
                  <a:lnTo>
                    <a:pt x="943" y="68"/>
                  </a:lnTo>
                  <a:lnTo>
                    <a:pt x="573" y="68"/>
                  </a:lnTo>
                  <a:lnTo>
                    <a:pt x="203" y="102"/>
                  </a:lnTo>
                  <a:lnTo>
                    <a:pt x="203" y="35"/>
                  </a:lnTo>
                  <a:lnTo>
                    <a:pt x="203"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37" name="Google Shape;137;p4"/>
            <p:cNvSpPr/>
            <p:nvPr/>
          </p:nvSpPr>
          <p:spPr>
            <a:xfrm>
              <a:off x="5461400" y="2627700"/>
              <a:ext cx="18550" cy="16850"/>
            </a:xfrm>
            <a:custGeom>
              <a:rect b="b" l="l" r="r" t="t"/>
              <a:pathLst>
                <a:path extrusionOk="0" h="674" w="742">
                  <a:moveTo>
                    <a:pt x="68" y="1"/>
                  </a:moveTo>
                  <a:lnTo>
                    <a:pt x="1" y="68"/>
                  </a:lnTo>
                  <a:lnTo>
                    <a:pt x="1" y="135"/>
                  </a:lnTo>
                  <a:lnTo>
                    <a:pt x="1" y="169"/>
                  </a:lnTo>
                  <a:lnTo>
                    <a:pt x="34" y="203"/>
                  </a:lnTo>
                  <a:lnTo>
                    <a:pt x="68" y="337"/>
                  </a:lnTo>
                  <a:lnTo>
                    <a:pt x="102" y="438"/>
                  </a:lnTo>
                  <a:lnTo>
                    <a:pt x="169" y="573"/>
                  </a:lnTo>
                  <a:lnTo>
                    <a:pt x="270" y="674"/>
                  </a:lnTo>
                  <a:lnTo>
                    <a:pt x="405" y="674"/>
                  </a:lnTo>
                  <a:lnTo>
                    <a:pt x="438" y="640"/>
                  </a:lnTo>
                  <a:lnTo>
                    <a:pt x="506" y="506"/>
                  </a:lnTo>
                  <a:lnTo>
                    <a:pt x="607" y="371"/>
                  </a:lnTo>
                  <a:lnTo>
                    <a:pt x="708" y="270"/>
                  </a:lnTo>
                  <a:lnTo>
                    <a:pt x="741" y="203"/>
                  </a:lnTo>
                  <a:lnTo>
                    <a:pt x="741" y="135"/>
                  </a:lnTo>
                  <a:lnTo>
                    <a:pt x="741" y="102"/>
                  </a:lnTo>
                  <a:lnTo>
                    <a:pt x="708" y="68"/>
                  </a:lnTo>
                  <a:lnTo>
                    <a:pt x="640" y="68"/>
                  </a:lnTo>
                  <a:lnTo>
                    <a:pt x="573" y="102"/>
                  </a:lnTo>
                  <a:lnTo>
                    <a:pt x="472" y="169"/>
                  </a:lnTo>
                  <a:lnTo>
                    <a:pt x="405" y="270"/>
                  </a:lnTo>
                  <a:lnTo>
                    <a:pt x="304" y="405"/>
                  </a:lnTo>
                  <a:lnTo>
                    <a:pt x="236" y="236"/>
                  </a:lnTo>
                  <a:lnTo>
                    <a:pt x="203" y="68"/>
                  </a:lnTo>
                  <a:lnTo>
                    <a:pt x="203" y="34"/>
                  </a:lnTo>
                  <a:lnTo>
                    <a:pt x="169"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38" name="Google Shape;138;p4"/>
            <p:cNvSpPr/>
            <p:nvPr/>
          </p:nvSpPr>
          <p:spPr>
            <a:xfrm>
              <a:off x="5727375" y="2678200"/>
              <a:ext cx="69900" cy="8450"/>
            </a:xfrm>
            <a:custGeom>
              <a:rect b="b" l="l" r="r" t="t"/>
              <a:pathLst>
                <a:path extrusionOk="0" h="338" w="2796">
                  <a:moveTo>
                    <a:pt x="337" y="1"/>
                  </a:moveTo>
                  <a:lnTo>
                    <a:pt x="169" y="34"/>
                  </a:lnTo>
                  <a:lnTo>
                    <a:pt x="1" y="102"/>
                  </a:lnTo>
                  <a:lnTo>
                    <a:pt x="1" y="135"/>
                  </a:lnTo>
                  <a:lnTo>
                    <a:pt x="135" y="203"/>
                  </a:lnTo>
                  <a:lnTo>
                    <a:pt x="304" y="236"/>
                  </a:lnTo>
                  <a:lnTo>
                    <a:pt x="607" y="270"/>
                  </a:lnTo>
                  <a:lnTo>
                    <a:pt x="1247" y="270"/>
                  </a:lnTo>
                  <a:lnTo>
                    <a:pt x="2021" y="337"/>
                  </a:lnTo>
                  <a:lnTo>
                    <a:pt x="2391" y="337"/>
                  </a:lnTo>
                  <a:lnTo>
                    <a:pt x="2762" y="270"/>
                  </a:lnTo>
                  <a:lnTo>
                    <a:pt x="2795" y="236"/>
                  </a:lnTo>
                  <a:lnTo>
                    <a:pt x="2762" y="169"/>
                  </a:lnTo>
                  <a:lnTo>
                    <a:pt x="2459" y="102"/>
                  </a:lnTo>
                  <a:lnTo>
                    <a:pt x="2122" y="68"/>
                  </a:lnTo>
                  <a:lnTo>
                    <a:pt x="1449" y="68"/>
                  </a:lnTo>
                  <a:lnTo>
                    <a:pt x="708"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39" name="Google Shape;139;p4"/>
            <p:cNvSpPr/>
            <p:nvPr/>
          </p:nvSpPr>
          <p:spPr>
            <a:xfrm>
              <a:off x="5886475" y="2538475"/>
              <a:ext cx="7600" cy="60625"/>
            </a:xfrm>
            <a:custGeom>
              <a:rect b="b" l="l" r="r" t="t"/>
              <a:pathLst>
                <a:path extrusionOk="0" h="2425" w="304">
                  <a:moveTo>
                    <a:pt x="135" y="1"/>
                  </a:moveTo>
                  <a:lnTo>
                    <a:pt x="101" y="34"/>
                  </a:lnTo>
                  <a:lnTo>
                    <a:pt x="67" y="304"/>
                  </a:lnTo>
                  <a:lnTo>
                    <a:pt x="67" y="573"/>
                  </a:lnTo>
                  <a:lnTo>
                    <a:pt x="67" y="1112"/>
                  </a:lnTo>
                  <a:lnTo>
                    <a:pt x="34" y="1718"/>
                  </a:lnTo>
                  <a:lnTo>
                    <a:pt x="0" y="2055"/>
                  </a:lnTo>
                  <a:lnTo>
                    <a:pt x="34" y="2358"/>
                  </a:lnTo>
                  <a:lnTo>
                    <a:pt x="67" y="2391"/>
                  </a:lnTo>
                  <a:lnTo>
                    <a:pt x="101" y="2425"/>
                  </a:lnTo>
                  <a:lnTo>
                    <a:pt x="135" y="2425"/>
                  </a:lnTo>
                  <a:lnTo>
                    <a:pt x="168" y="2358"/>
                  </a:lnTo>
                  <a:lnTo>
                    <a:pt x="236" y="2055"/>
                  </a:lnTo>
                  <a:lnTo>
                    <a:pt x="269" y="1752"/>
                  </a:lnTo>
                  <a:lnTo>
                    <a:pt x="269" y="1112"/>
                  </a:lnTo>
                  <a:lnTo>
                    <a:pt x="303" y="573"/>
                  </a:lnTo>
                  <a:lnTo>
                    <a:pt x="269" y="304"/>
                  </a:lnTo>
                  <a:lnTo>
                    <a:pt x="236" y="34"/>
                  </a:lnTo>
                  <a:lnTo>
                    <a:pt x="202"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40" name="Google Shape;140;p4"/>
            <p:cNvSpPr/>
            <p:nvPr/>
          </p:nvSpPr>
          <p:spPr>
            <a:xfrm>
              <a:off x="5470675" y="2536800"/>
              <a:ext cx="58100" cy="62300"/>
            </a:xfrm>
            <a:custGeom>
              <a:rect b="b" l="l" r="r" t="t"/>
              <a:pathLst>
                <a:path extrusionOk="0" h="2492" w="2324">
                  <a:moveTo>
                    <a:pt x="1852" y="0"/>
                  </a:moveTo>
                  <a:lnTo>
                    <a:pt x="1380" y="34"/>
                  </a:lnTo>
                  <a:lnTo>
                    <a:pt x="135" y="34"/>
                  </a:lnTo>
                  <a:lnTo>
                    <a:pt x="67" y="68"/>
                  </a:lnTo>
                  <a:lnTo>
                    <a:pt x="34" y="135"/>
                  </a:lnTo>
                  <a:lnTo>
                    <a:pt x="34" y="202"/>
                  </a:lnTo>
                  <a:lnTo>
                    <a:pt x="67" y="236"/>
                  </a:lnTo>
                  <a:lnTo>
                    <a:pt x="34" y="472"/>
                  </a:lnTo>
                  <a:lnTo>
                    <a:pt x="34" y="708"/>
                  </a:lnTo>
                  <a:lnTo>
                    <a:pt x="34" y="1145"/>
                  </a:lnTo>
                  <a:lnTo>
                    <a:pt x="0" y="1718"/>
                  </a:lnTo>
                  <a:lnTo>
                    <a:pt x="34" y="2021"/>
                  </a:lnTo>
                  <a:lnTo>
                    <a:pt x="34" y="2290"/>
                  </a:lnTo>
                  <a:lnTo>
                    <a:pt x="34" y="2357"/>
                  </a:lnTo>
                  <a:lnTo>
                    <a:pt x="34" y="2425"/>
                  </a:lnTo>
                  <a:lnTo>
                    <a:pt x="67" y="2492"/>
                  </a:lnTo>
                  <a:lnTo>
                    <a:pt x="1818" y="2492"/>
                  </a:lnTo>
                  <a:lnTo>
                    <a:pt x="2020" y="2458"/>
                  </a:lnTo>
                  <a:lnTo>
                    <a:pt x="2121" y="2391"/>
                  </a:lnTo>
                  <a:lnTo>
                    <a:pt x="2188" y="2324"/>
                  </a:lnTo>
                  <a:lnTo>
                    <a:pt x="2121" y="2256"/>
                  </a:lnTo>
                  <a:lnTo>
                    <a:pt x="2020" y="2223"/>
                  </a:lnTo>
                  <a:lnTo>
                    <a:pt x="1818" y="2189"/>
                  </a:lnTo>
                  <a:lnTo>
                    <a:pt x="1414" y="2223"/>
                  </a:lnTo>
                  <a:lnTo>
                    <a:pt x="236" y="2256"/>
                  </a:lnTo>
                  <a:lnTo>
                    <a:pt x="269" y="1987"/>
                  </a:lnTo>
                  <a:lnTo>
                    <a:pt x="269" y="1718"/>
                  </a:lnTo>
                  <a:lnTo>
                    <a:pt x="269" y="1145"/>
                  </a:lnTo>
                  <a:lnTo>
                    <a:pt x="269" y="708"/>
                  </a:lnTo>
                  <a:lnTo>
                    <a:pt x="269" y="472"/>
                  </a:lnTo>
                  <a:lnTo>
                    <a:pt x="236" y="270"/>
                  </a:lnTo>
                  <a:lnTo>
                    <a:pt x="1953" y="270"/>
                  </a:lnTo>
                  <a:lnTo>
                    <a:pt x="2155" y="202"/>
                  </a:lnTo>
                  <a:lnTo>
                    <a:pt x="2222" y="169"/>
                  </a:lnTo>
                  <a:lnTo>
                    <a:pt x="2323" y="101"/>
                  </a:lnTo>
                  <a:lnTo>
                    <a:pt x="2323" y="68"/>
                  </a:lnTo>
                  <a:lnTo>
                    <a:pt x="2222" y="34"/>
                  </a:lnTo>
                  <a:lnTo>
                    <a:pt x="2087"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41" name="Google Shape;141;p4"/>
            <p:cNvSpPr/>
            <p:nvPr/>
          </p:nvSpPr>
          <p:spPr>
            <a:xfrm>
              <a:off x="5849425" y="2395400"/>
              <a:ext cx="64000" cy="61450"/>
            </a:xfrm>
            <a:custGeom>
              <a:rect b="b" l="l" r="r" t="t"/>
              <a:pathLst>
                <a:path extrusionOk="0" h="2458" w="2560">
                  <a:moveTo>
                    <a:pt x="169" y="202"/>
                  </a:moveTo>
                  <a:lnTo>
                    <a:pt x="708" y="236"/>
                  </a:lnTo>
                  <a:lnTo>
                    <a:pt x="1246" y="270"/>
                  </a:lnTo>
                  <a:lnTo>
                    <a:pt x="2324" y="236"/>
                  </a:lnTo>
                  <a:lnTo>
                    <a:pt x="2324" y="707"/>
                  </a:lnTo>
                  <a:lnTo>
                    <a:pt x="2324" y="1145"/>
                  </a:lnTo>
                  <a:lnTo>
                    <a:pt x="2324" y="1684"/>
                  </a:lnTo>
                  <a:lnTo>
                    <a:pt x="2324" y="2222"/>
                  </a:lnTo>
                  <a:lnTo>
                    <a:pt x="2088" y="2189"/>
                  </a:lnTo>
                  <a:lnTo>
                    <a:pt x="607" y="2189"/>
                  </a:lnTo>
                  <a:lnTo>
                    <a:pt x="337"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39" y="2424"/>
                  </a:lnTo>
                  <a:lnTo>
                    <a:pt x="1280" y="2424"/>
                  </a:lnTo>
                  <a:lnTo>
                    <a:pt x="1819" y="2458"/>
                  </a:lnTo>
                  <a:lnTo>
                    <a:pt x="2088" y="2458"/>
                  </a:lnTo>
                  <a:lnTo>
                    <a:pt x="2357" y="2424"/>
                  </a:lnTo>
                  <a:lnTo>
                    <a:pt x="2391" y="2458"/>
                  </a:lnTo>
                  <a:lnTo>
                    <a:pt x="2425" y="2458"/>
                  </a:lnTo>
                  <a:lnTo>
                    <a:pt x="2458" y="2424"/>
                  </a:lnTo>
                  <a:lnTo>
                    <a:pt x="2492" y="2391"/>
                  </a:lnTo>
                  <a:lnTo>
                    <a:pt x="2526" y="2121"/>
                  </a:lnTo>
                  <a:lnTo>
                    <a:pt x="2559" y="1852"/>
                  </a:lnTo>
                  <a:lnTo>
                    <a:pt x="2526" y="1313"/>
                  </a:lnTo>
                  <a:lnTo>
                    <a:pt x="2526" y="707"/>
                  </a:lnTo>
                  <a:lnTo>
                    <a:pt x="2526" y="404"/>
                  </a:lnTo>
                  <a:lnTo>
                    <a:pt x="2458" y="101"/>
                  </a:lnTo>
                  <a:lnTo>
                    <a:pt x="2425" y="68"/>
                  </a:lnTo>
                  <a:lnTo>
                    <a:pt x="2391" y="34"/>
                  </a:lnTo>
                  <a:lnTo>
                    <a:pt x="2324" y="34"/>
                  </a:lnTo>
                  <a:lnTo>
                    <a:pt x="1246"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42" name="Google Shape;142;p4"/>
            <p:cNvSpPr/>
            <p:nvPr/>
          </p:nvSpPr>
          <p:spPr>
            <a:xfrm>
              <a:off x="5777875" y="2393700"/>
              <a:ext cx="63150" cy="68225"/>
            </a:xfrm>
            <a:custGeom>
              <a:rect b="b" l="l" r="r" t="t"/>
              <a:pathLst>
                <a:path extrusionOk="0" h="2729" w="2526">
                  <a:moveTo>
                    <a:pt x="203" y="169"/>
                  </a:moveTo>
                  <a:lnTo>
                    <a:pt x="742" y="237"/>
                  </a:lnTo>
                  <a:lnTo>
                    <a:pt x="1280" y="270"/>
                  </a:lnTo>
                  <a:lnTo>
                    <a:pt x="2358" y="237"/>
                  </a:lnTo>
                  <a:lnTo>
                    <a:pt x="2358" y="237"/>
                  </a:lnTo>
                  <a:lnTo>
                    <a:pt x="2290" y="775"/>
                  </a:lnTo>
                  <a:lnTo>
                    <a:pt x="2257" y="1348"/>
                  </a:lnTo>
                  <a:lnTo>
                    <a:pt x="2257" y="1886"/>
                  </a:lnTo>
                  <a:lnTo>
                    <a:pt x="2290" y="2425"/>
                  </a:lnTo>
                  <a:lnTo>
                    <a:pt x="2290" y="2459"/>
                  </a:lnTo>
                  <a:lnTo>
                    <a:pt x="2257" y="2459"/>
                  </a:lnTo>
                  <a:lnTo>
                    <a:pt x="2021" y="2425"/>
                  </a:lnTo>
                  <a:lnTo>
                    <a:pt x="809" y="2425"/>
                  </a:lnTo>
                  <a:lnTo>
                    <a:pt x="304" y="2391"/>
                  </a:lnTo>
                  <a:lnTo>
                    <a:pt x="237" y="1280"/>
                  </a:lnTo>
                  <a:lnTo>
                    <a:pt x="203" y="169"/>
                  </a:lnTo>
                  <a:close/>
                  <a:moveTo>
                    <a:pt x="742" y="1"/>
                  </a:moveTo>
                  <a:lnTo>
                    <a:pt x="169" y="35"/>
                  </a:lnTo>
                  <a:lnTo>
                    <a:pt x="136" y="35"/>
                  </a:lnTo>
                  <a:lnTo>
                    <a:pt x="102" y="102"/>
                  </a:lnTo>
                  <a:lnTo>
                    <a:pt x="68" y="102"/>
                  </a:lnTo>
                  <a:lnTo>
                    <a:pt x="35" y="169"/>
                  </a:lnTo>
                  <a:lnTo>
                    <a:pt x="1" y="775"/>
                  </a:lnTo>
                  <a:lnTo>
                    <a:pt x="1" y="1415"/>
                  </a:lnTo>
                  <a:lnTo>
                    <a:pt x="35" y="2021"/>
                  </a:lnTo>
                  <a:lnTo>
                    <a:pt x="102" y="2661"/>
                  </a:lnTo>
                  <a:lnTo>
                    <a:pt x="136" y="2694"/>
                  </a:lnTo>
                  <a:lnTo>
                    <a:pt x="169" y="2728"/>
                  </a:lnTo>
                  <a:lnTo>
                    <a:pt x="237" y="2728"/>
                  </a:lnTo>
                  <a:lnTo>
                    <a:pt x="304" y="2694"/>
                  </a:lnTo>
                  <a:lnTo>
                    <a:pt x="338" y="2661"/>
                  </a:lnTo>
                  <a:lnTo>
                    <a:pt x="338" y="2627"/>
                  </a:lnTo>
                  <a:lnTo>
                    <a:pt x="338" y="2560"/>
                  </a:lnTo>
                  <a:lnTo>
                    <a:pt x="809" y="2661"/>
                  </a:lnTo>
                  <a:lnTo>
                    <a:pt x="1314" y="2694"/>
                  </a:lnTo>
                  <a:lnTo>
                    <a:pt x="1819" y="2694"/>
                  </a:lnTo>
                  <a:lnTo>
                    <a:pt x="2055" y="2661"/>
                  </a:lnTo>
                  <a:lnTo>
                    <a:pt x="2257" y="2627"/>
                  </a:lnTo>
                  <a:lnTo>
                    <a:pt x="2324" y="2593"/>
                  </a:lnTo>
                  <a:lnTo>
                    <a:pt x="2324" y="2492"/>
                  </a:lnTo>
                  <a:lnTo>
                    <a:pt x="2358" y="2526"/>
                  </a:lnTo>
                  <a:lnTo>
                    <a:pt x="2391" y="2526"/>
                  </a:lnTo>
                  <a:lnTo>
                    <a:pt x="2459" y="2492"/>
                  </a:lnTo>
                  <a:lnTo>
                    <a:pt x="2459" y="2425"/>
                  </a:lnTo>
                  <a:lnTo>
                    <a:pt x="2492" y="1886"/>
                  </a:lnTo>
                  <a:lnTo>
                    <a:pt x="2526" y="1314"/>
                  </a:lnTo>
                  <a:lnTo>
                    <a:pt x="2492" y="775"/>
                  </a:lnTo>
                  <a:lnTo>
                    <a:pt x="2459" y="203"/>
                  </a:lnTo>
                  <a:lnTo>
                    <a:pt x="2492" y="169"/>
                  </a:lnTo>
                  <a:lnTo>
                    <a:pt x="2492" y="102"/>
                  </a:lnTo>
                  <a:lnTo>
                    <a:pt x="2459" y="35"/>
                  </a:lnTo>
                  <a:lnTo>
                    <a:pt x="1853" y="35"/>
                  </a:lnTo>
                  <a:lnTo>
                    <a:pt x="1280"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43" name="Google Shape;143;p4"/>
            <p:cNvSpPr/>
            <p:nvPr/>
          </p:nvSpPr>
          <p:spPr>
            <a:xfrm>
              <a:off x="6053950" y="571425"/>
              <a:ext cx="7600" cy="11800"/>
            </a:xfrm>
            <a:custGeom>
              <a:rect b="b" l="l" r="r" t="t"/>
              <a:pathLst>
                <a:path extrusionOk="0" h="472" w="304">
                  <a:moveTo>
                    <a:pt x="169" y="1"/>
                  </a:moveTo>
                  <a:lnTo>
                    <a:pt x="102" y="34"/>
                  </a:lnTo>
                  <a:lnTo>
                    <a:pt x="35" y="203"/>
                  </a:lnTo>
                  <a:lnTo>
                    <a:pt x="1" y="304"/>
                  </a:lnTo>
                  <a:lnTo>
                    <a:pt x="35" y="405"/>
                  </a:lnTo>
                  <a:lnTo>
                    <a:pt x="68" y="438"/>
                  </a:lnTo>
                  <a:lnTo>
                    <a:pt x="102" y="472"/>
                  </a:lnTo>
                  <a:lnTo>
                    <a:pt x="169" y="438"/>
                  </a:lnTo>
                  <a:lnTo>
                    <a:pt x="203" y="405"/>
                  </a:lnTo>
                  <a:lnTo>
                    <a:pt x="237" y="270"/>
                  </a:lnTo>
                  <a:lnTo>
                    <a:pt x="304" y="102"/>
                  </a:lnTo>
                  <a:lnTo>
                    <a:pt x="304" y="34"/>
                  </a:lnTo>
                  <a:lnTo>
                    <a:pt x="237"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44" name="Google Shape;144;p4"/>
            <p:cNvSpPr/>
            <p:nvPr/>
          </p:nvSpPr>
          <p:spPr>
            <a:xfrm>
              <a:off x="5384800" y="2467775"/>
              <a:ext cx="7600" cy="60625"/>
            </a:xfrm>
            <a:custGeom>
              <a:rect b="b" l="l" r="r" t="t"/>
              <a:pathLst>
                <a:path extrusionOk="0" h="2425" w="304">
                  <a:moveTo>
                    <a:pt x="102" y="1"/>
                  </a:moveTo>
                  <a:lnTo>
                    <a:pt x="68" y="34"/>
                  </a:lnTo>
                  <a:lnTo>
                    <a:pt x="35" y="304"/>
                  </a:lnTo>
                  <a:lnTo>
                    <a:pt x="1" y="573"/>
                  </a:lnTo>
                  <a:lnTo>
                    <a:pt x="35" y="1112"/>
                  </a:lnTo>
                  <a:lnTo>
                    <a:pt x="35" y="1751"/>
                  </a:lnTo>
                  <a:lnTo>
                    <a:pt x="68" y="2054"/>
                  </a:lnTo>
                  <a:lnTo>
                    <a:pt x="136" y="2357"/>
                  </a:lnTo>
                  <a:lnTo>
                    <a:pt x="169" y="2425"/>
                  </a:lnTo>
                  <a:lnTo>
                    <a:pt x="203" y="2425"/>
                  </a:lnTo>
                  <a:lnTo>
                    <a:pt x="237" y="2391"/>
                  </a:lnTo>
                  <a:lnTo>
                    <a:pt x="270" y="2357"/>
                  </a:lnTo>
                  <a:lnTo>
                    <a:pt x="304" y="2054"/>
                  </a:lnTo>
                  <a:lnTo>
                    <a:pt x="270" y="1718"/>
                  </a:lnTo>
                  <a:lnTo>
                    <a:pt x="237" y="1112"/>
                  </a:lnTo>
                  <a:lnTo>
                    <a:pt x="237" y="573"/>
                  </a:lnTo>
                  <a:lnTo>
                    <a:pt x="203" y="304"/>
                  </a:lnTo>
                  <a:lnTo>
                    <a:pt x="169" y="34"/>
                  </a:lnTo>
                  <a:lnTo>
                    <a:pt x="169"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45" name="Google Shape;145;p4"/>
            <p:cNvSpPr/>
            <p:nvPr/>
          </p:nvSpPr>
          <p:spPr>
            <a:xfrm>
              <a:off x="5456350" y="2465250"/>
              <a:ext cx="64850" cy="62325"/>
            </a:xfrm>
            <a:custGeom>
              <a:rect b="b" l="l" r="r" t="t"/>
              <a:pathLst>
                <a:path extrusionOk="0" h="2493" w="2594">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46" name="Google Shape;146;p4"/>
            <p:cNvSpPr/>
            <p:nvPr/>
          </p:nvSpPr>
          <p:spPr>
            <a:xfrm>
              <a:off x="5397425" y="2535950"/>
              <a:ext cx="64850" cy="62325"/>
            </a:xfrm>
            <a:custGeom>
              <a:rect b="b" l="l" r="r" t="t"/>
              <a:pathLst>
                <a:path extrusionOk="0" h="2493" w="2594">
                  <a:moveTo>
                    <a:pt x="2391" y="1"/>
                  </a:moveTo>
                  <a:lnTo>
                    <a:pt x="2391" y="34"/>
                  </a:lnTo>
                  <a:lnTo>
                    <a:pt x="2391" y="102"/>
                  </a:lnTo>
                  <a:lnTo>
                    <a:pt x="2021" y="68"/>
                  </a:lnTo>
                  <a:lnTo>
                    <a:pt x="1651" y="68"/>
                  </a:lnTo>
                  <a:lnTo>
                    <a:pt x="910" y="102"/>
                  </a:lnTo>
                  <a:lnTo>
                    <a:pt x="506" y="68"/>
                  </a:lnTo>
                  <a:lnTo>
                    <a:pt x="304" y="68"/>
                  </a:lnTo>
                  <a:lnTo>
                    <a:pt x="203" y="102"/>
                  </a:lnTo>
                  <a:lnTo>
                    <a:pt x="136" y="169"/>
                  </a:lnTo>
                  <a:lnTo>
                    <a:pt x="102" y="135"/>
                  </a:lnTo>
                  <a:lnTo>
                    <a:pt x="68" y="135"/>
                  </a:lnTo>
                  <a:lnTo>
                    <a:pt x="35" y="405"/>
                  </a:lnTo>
                  <a:lnTo>
                    <a:pt x="1" y="640"/>
                  </a:lnTo>
                  <a:lnTo>
                    <a:pt x="35" y="1179"/>
                  </a:lnTo>
                  <a:lnTo>
                    <a:pt x="35" y="2391"/>
                  </a:lnTo>
                  <a:lnTo>
                    <a:pt x="68" y="2459"/>
                  </a:lnTo>
                  <a:lnTo>
                    <a:pt x="136" y="2492"/>
                  </a:lnTo>
                  <a:lnTo>
                    <a:pt x="203" y="2492"/>
                  </a:lnTo>
                  <a:lnTo>
                    <a:pt x="237" y="2459"/>
                  </a:lnTo>
                  <a:lnTo>
                    <a:pt x="506" y="2492"/>
                  </a:lnTo>
                  <a:lnTo>
                    <a:pt x="2122" y="2492"/>
                  </a:lnTo>
                  <a:lnTo>
                    <a:pt x="2257" y="2425"/>
                  </a:lnTo>
                  <a:lnTo>
                    <a:pt x="2324" y="2358"/>
                  </a:lnTo>
                  <a:lnTo>
                    <a:pt x="2223" y="2257"/>
                  </a:lnTo>
                  <a:lnTo>
                    <a:pt x="2088" y="2223"/>
                  </a:lnTo>
                  <a:lnTo>
                    <a:pt x="1954" y="2189"/>
                  </a:lnTo>
                  <a:lnTo>
                    <a:pt x="1819" y="2189"/>
                  </a:lnTo>
                  <a:lnTo>
                    <a:pt x="1213" y="2223"/>
                  </a:lnTo>
                  <a:lnTo>
                    <a:pt x="742" y="2189"/>
                  </a:lnTo>
                  <a:lnTo>
                    <a:pt x="472" y="2189"/>
                  </a:lnTo>
                  <a:lnTo>
                    <a:pt x="270" y="2223"/>
                  </a:lnTo>
                  <a:lnTo>
                    <a:pt x="237" y="1011"/>
                  </a:lnTo>
                  <a:lnTo>
                    <a:pt x="237" y="674"/>
                  </a:lnTo>
                  <a:lnTo>
                    <a:pt x="203" y="506"/>
                  </a:lnTo>
                  <a:lnTo>
                    <a:pt x="169" y="337"/>
                  </a:lnTo>
                  <a:lnTo>
                    <a:pt x="237" y="337"/>
                  </a:lnTo>
                  <a:lnTo>
                    <a:pt x="270" y="304"/>
                  </a:lnTo>
                  <a:lnTo>
                    <a:pt x="304" y="270"/>
                  </a:lnTo>
                  <a:lnTo>
                    <a:pt x="2122" y="270"/>
                  </a:lnTo>
                  <a:lnTo>
                    <a:pt x="2358" y="236"/>
                  </a:lnTo>
                  <a:lnTo>
                    <a:pt x="2358" y="674"/>
                  </a:lnTo>
                  <a:lnTo>
                    <a:pt x="2358" y="1112"/>
                  </a:lnTo>
                  <a:lnTo>
                    <a:pt x="2324" y="1718"/>
                  </a:lnTo>
                  <a:lnTo>
                    <a:pt x="2324" y="2055"/>
                  </a:lnTo>
                  <a:lnTo>
                    <a:pt x="2324" y="2358"/>
                  </a:lnTo>
                  <a:lnTo>
                    <a:pt x="2358" y="2425"/>
                  </a:lnTo>
                  <a:lnTo>
                    <a:pt x="2459" y="2425"/>
                  </a:lnTo>
                  <a:lnTo>
                    <a:pt x="2492" y="2391"/>
                  </a:lnTo>
                  <a:lnTo>
                    <a:pt x="2560" y="2055"/>
                  </a:lnTo>
                  <a:lnTo>
                    <a:pt x="2593" y="1752"/>
                  </a:lnTo>
                  <a:lnTo>
                    <a:pt x="2593" y="1112"/>
                  </a:lnTo>
                  <a:lnTo>
                    <a:pt x="2593" y="573"/>
                  </a:lnTo>
                  <a:lnTo>
                    <a:pt x="2560" y="304"/>
                  </a:lnTo>
                  <a:lnTo>
                    <a:pt x="2492" y="34"/>
                  </a:lnTo>
                  <a:lnTo>
                    <a:pt x="2459"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47" name="Google Shape;147;p4"/>
            <p:cNvSpPr/>
            <p:nvPr/>
          </p:nvSpPr>
          <p:spPr>
            <a:xfrm>
              <a:off x="5479075" y="2489675"/>
              <a:ext cx="21925" cy="17700"/>
            </a:xfrm>
            <a:custGeom>
              <a:rect b="b" l="l" r="r" t="t"/>
              <a:pathLst>
                <a:path extrusionOk="0" h="708" w="877">
                  <a:moveTo>
                    <a:pt x="34" y="0"/>
                  </a:moveTo>
                  <a:lnTo>
                    <a:pt x="1" y="34"/>
                  </a:lnTo>
                  <a:lnTo>
                    <a:pt x="1" y="67"/>
                  </a:lnTo>
                  <a:lnTo>
                    <a:pt x="34" y="101"/>
                  </a:lnTo>
                  <a:lnTo>
                    <a:pt x="135" y="168"/>
                  </a:lnTo>
                  <a:lnTo>
                    <a:pt x="236" y="202"/>
                  </a:lnTo>
                  <a:lnTo>
                    <a:pt x="169" y="404"/>
                  </a:lnTo>
                  <a:lnTo>
                    <a:pt x="135" y="606"/>
                  </a:lnTo>
                  <a:lnTo>
                    <a:pt x="169" y="673"/>
                  </a:lnTo>
                  <a:lnTo>
                    <a:pt x="203" y="707"/>
                  </a:lnTo>
                  <a:lnTo>
                    <a:pt x="270" y="707"/>
                  </a:lnTo>
                  <a:lnTo>
                    <a:pt x="304" y="640"/>
                  </a:lnTo>
                  <a:lnTo>
                    <a:pt x="371" y="438"/>
                  </a:lnTo>
                  <a:lnTo>
                    <a:pt x="405" y="202"/>
                  </a:lnTo>
                  <a:lnTo>
                    <a:pt x="438" y="236"/>
                  </a:lnTo>
                  <a:lnTo>
                    <a:pt x="741" y="236"/>
                  </a:lnTo>
                  <a:lnTo>
                    <a:pt x="842" y="202"/>
                  </a:lnTo>
                  <a:lnTo>
                    <a:pt x="876" y="168"/>
                  </a:lnTo>
                  <a:lnTo>
                    <a:pt x="876" y="101"/>
                  </a:lnTo>
                  <a:lnTo>
                    <a:pt x="876" y="67"/>
                  </a:lnTo>
                  <a:lnTo>
                    <a:pt x="842" y="34"/>
                  </a:lnTo>
                  <a:lnTo>
                    <a:pt x="775"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48" name="Google Shape;148;p4"/>
            <p:cNvSpPr/>
            <p:nvPr/>
          </p:nvSpPr>
          <p:spPr>
            <a:xfrm>
              <a:off x="5369650" y="2607500"/>
              <a:ext cx="57275" cy="62325"/>
            </a:xfrm>
            <a:custGeom>
              <a:rect b="b" l="l" r="r" t="t"/>
              <a:pathLst>
                <a:path extrusionOk="0" h="2493" w="2291">
                  <a:moveTo>
                    <a:pt x="237" y="1"/>
                  </a:moveTo>
                  <a:lnTo>
                    <a:pt x="102" y="34"/>
                  </a:lnTo>
                  <a:lnTo>
                    <a:pt x="1" y="68"/>
                  </a:lnTo>
                  <a:lnTo>
                    <a:pt x="1" y="102"/>
                  </a:lnTo>
                  <a:lnTo>
                    <a:pt x="68" y="169"/>
                  </a:lnTo>
                  <a:lnTo>
                    <a:pt x="169" y="203"/>
                  </a:lnTo>
                  <a:lnTo>
                    <a:pt x="371" y="270"/>
                  </a:lnTo>
                  <a:lnTo>
                    <a:pt x="2088" y="270"/>
                  </a:lnTo>
                  <a:lnTo>
                    <a:pt x="2055" y="472"/>
                  </a:lnTo>
                  <a:lnTo>
                    <a:pt x="2055" y="708"/>
                  </a:lnTo>
                  <a:lnTo>
                    <a:pt x="2055" y="1145"/>
                  </a:lnTo>
                  <a:lnTo>
                    <a:pt x="2055" y="1718"/>
                  </a:lnTo>
                  <a:lnTo>
                    <a:pt x="2055" y="1987"/>
                  </a:lnTo>
                  <a:lnTo>
                    <a:pt x="2088" y="2256"/>
                  </a:lnTo>
                  <a:lnTo>
                    <a:pt x="910" y="2223"/>
                  </a:lnTo>
                  <a:lnTo>
                    <a:pt x="506" y="2189"/>
                  </a:lnTo>
                  <a:lnTo>
                    <a:pt x="304" y="2223"/>
                  </a:lnTo>
                  <a:lnTo>
                    <a:pt x="203" y="2256"/>
                  </a:lnTo>
                  <a:lnTo>
                    <a:pt x="136" y="2324"/>
                  </a:lnTo>
                  <a:lnTo>
                    <a:pt x="203" y="2391"/>
                  </a:lnTo>
                  <a:lnTo>
                    <a:pt x="304" y="2458"/>
                  </a:lnTo>
                  <a:lnTo>
                    <a:pt x="506" y="2492"/>
                  </a:lnTo>
                  <a:lnTo>
                    <a:pt x="2257" y="2492"/>
                  </a:lnTo>
                  <a:lnTo>
                    <a:pt x="2290" y="2425"/>
                  </a:lnTo>
                  <a:lnTo>
                    <a:pt x="2290" y="2357"/>
                  </a:lnTo>
                  <a:lnTo>
                    <a:pt x="2290" y="2290"/>
                  </a:lnTo>
                  <a:lnTo>
                    <a:pt x="2290" y="2021"/>
                  </a:lnTo>
                  <a:lnTo>
                    <a:pt x="2290" y="1718"/>
                  </a:lnTo>
                  <a:lnTo>
                    <a:pt x="2290" y="1145"/>
                  </a:lnTo>
                  <a:lnTo>
                    <a:pt x="2290" y="708"/>
                  </a:lnTo>
                  <a:lnTo>
                    <a:pt x="2290" y="472"/>
                  </a:lnTo>
                  <a:lnTo>
                    <a:pt x="2257" y="236"/>
                  </a:lnTo>
                  <a:lnTo>
                    <a:pt x="2290" y="203"/>
                  </a:lnTo>
                  <a:lnTo>
                    <a:pt x="2290" y="135"/>
                  </a:lnTo>
                  <a:lnTo>
                    <a:pt x="2257" y="68"/>
                  </a:lnTo>
                  <a:lnTo>
                    <a:pt x="2189" y="34"/>
                  </a:lnTo>
                  <a:lnTo>
                    <a:pt x="944" y="34"/>
                  </a:lnTo>
                  <a:lnTo>
                    <a:pt x="472"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49" name="Google Shape;149;p4"/>
            <p:cNvSpPr/>
            <p:nvPr/>
          </p:nvSpPr>
          <p:spPr>
            <a:xfrm>
              <a:off x="5422675" y="2558675"/>
              <a:ext cx="18550" cy="26975"/>
            </a:xfrm>
            <a:custGeom>
              <a:rect b="b" l="l" r="r" t="t"/>
              <a:pathLst>
                <a:path extrusionOk="0" h="1079" w="742">
                  <a:moveTo>
                    <a:pt x="540" y="1"/>
                  </a:moveTo>
                  <a:lnTo>
                    <a:pt x="371" y="35"/>
                  </a:lnTo>
                  <a:lnTo>
                    <a:pt x="136" y="35"/>
                  </a:lnTo>
                  <a:lnTo>
                    <a:pt x="102" y="68"/>
                  </a:lnTo>
                  <a:lnTo>
                    <a:pt x="35" y="68"/>
                  </a:lnTo>
                  <a:lnTo>
                    <a:pt x="1" y="136"/>
                  </a:lnTo>
                  <a:lnTo>
                    <a:pt x="1" y="169"/>
                  </a:lnTo>
                  <a:lnTo>
                    <a:pt x="35" y="203"/>
                  </a:lnTo>
                  <a:lnTo>
                    <a:pt x="68" y="203"/>
                  </a:lnTo>
                  <a:lnTo>
                    <a:pt x="68" y="607"/>
                  </a:lnTo>
                  <a:lnTo>
                    <a:pt x="136" y="1011"/>
                  </a:lnTo>
                  <a:lnTo>
                    <a:pt x="169" y="1078"/>
                  </a:lnTo>
                  <a:lnTo>
                    <a:pt x="237" y="1078"/>
                  </a:lnTo>
                  <a:lnTo>
                    <a:pt x="304" y="1045"/>
                  </a:lnTo>
                  <a:lnTo>
                    <a:pt x="338" y="977"/>
                  </a:lnTo>
                  <a:lnTo>
                    <a:pt x="304" y="607"/>
                  </a:lnTo>
                  <a:lnTo>
                    <a:pt x="371" y="641"/>
                  </a:lnTo>
                  <a:lnTo>
                    <a:pt x="472" y="607"/>
                  </a:lnTo>
                  <a:lnTo>
                    <a:pt x="573" y="573"/>
                  </a:lnTo>
                  <a:lnTo>
                    <a:pt x="607" y="540"/>
                  </a:lnTo>
                  <a:lnTo>
                    <a:pt x="607" y="506"/>
                  </a:lnTo>
                  <a:lnTo>
                    <a:pt x="573" y="439"/>
                  </a:lnTo>
                  <a:lnTo>
                    <a:pt x="506" y="439"/>
                  </a:lnTo>
                  <a:lnTo>
                    <a:pt x="338" y="472"/>
                  </a:lnTo>
                  <a:lnTo>
                    <a:pt x="270" y="506"/>
                  </a:lnTo>
                  <a:lnTo>
                    <a:pt x="237" y="237"/>
                  </a:lnTo>
                  <a:lnTo>
                    <a:pt x="540" y="237"/>
                  </a:lnTo>
                  <a:lnTo>
                    <a:pt x="641" y="203"/>
                  </a:lnTo>
                  <a:lnTo>
                    <a:pt x="708" y="169"/>
                  </a:lnTo>
                  <a:lnTo>
                    <a:pt x="742" y="136"/>
                  </a:lnTo>
                  <a:lnTo>
                    <a:pt x="742" y="68"/>
                  </a:lnTo>
                  <a:lnTo>
                    <a:pt x="674"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50" name="Google Shape;150;p4"/>
            <p:cNvSpPr/>
            <p:nvPr/>
          </p:nvSpPr>
          <p:spPr>
            <a:xfrm>
              <a:off x="5489175" y="2395400"/>
              <a:ext cx="64000" cy="61450"/>
            </a:xfrm>
            <a:custGeom>
              <a:rect b="b" l="l" r="r" t="t"/>
              <a:pathLst>
                <a:path extrusionOk="0" h="2458" w="2560">
                  <a:moveTo>
                    <a:pt x="169" y="202"/>
                  </a:moveTo>
                  <a:lnTo>
                    <a:pt x="708" y="236"/>
                  </a:lnTo>
                  <a:lnTo>
                    <a:pt x="1246" y="270"/>
                  </a:lnTo>
                  <a:lnTo>
                    <a:pt x="2324" y="236"/>
                  </a:lnTo>
                  <a:lnTo>
                    <a:pt x="2324" y="707"/>
                  </a:lnTo>
                  <a:lnTo>
                    <a:pt x="2324" y="1145"/>
                  </a:lnTo>
                  <a:lnTo>
                    <a:pt x="2324" y="1684"/>
                  </a:lnTo>
                  <a:lnTo>
                    <a:pt x="2324" y="2222"/>
                  </a:lnTo>
                  <a:lnTo>
                    <a:pt x="2088" y="2189"/>
                  </a:lnTo>
                  <a:lnTo>
                    <a:pt x="607" y="2189"/>
                  </a:lnTo>
                  <a:lnTo>
                    <a:pt x="337"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39"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6"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51" name="Google Shape;151;p4"/>
            <p:cNvSpPr/>
            <p:nvPr/>
          </p:nvSpPr>
          <p:spPr>
            <a:xfrm>
              <a:off x="5389025" y="2629375"/>
              <a:ext cx="16850" cy="16025"/>
            </a:xfrm>
            <a:custGeom>
              <a:rect b="b" l="l" r="r" t="t"/>
              <a:pathLst>
                <a:path extrusionOk="0" h="641" w="674">
                  <a:moveTo>
                    <a:pt x="270" y="1"/>
                  </a:moveTo>
                  <a:lnTo>
                    <a:pt x="169" y="68"/>
                  </a:lnTo>
                  <a:lnTo>
                    <a:pt x="101" y="136"/>
                  </a:lnTo>
                  <a:lnTo>
                    <a:pt x="34" y="203"/>
                  </a:lnTo>
                  <a:lnTo>
                    <a:pt x="0" y="304"/>
                  </a:lnTo>
                  <a:lnTo>
                    <a:pt x="34" y="405"/>
                  </a:lnTo>
                  <a:lnTo>
                    <a:pt x="68" y="506"/>
                  </a:lnTo>
                  <a:lnTo>
                    <a:pt x="169" y="573"/>
                  </a:lnTo>
                  <a:lnTo>
                    <a:pt x="270" y="607"/>
                  </a:lnTo>
                  <a:lnTo>
                    <a:pt x="371" y="641"/>
                  </a:lnTo>
                  <a:lnTo>
                    <a:pt x="472" y="607"/>
                  </a:lnTo>
                  <a:lnTo>
                    <a:pt x="539" y="540"/>
                  </a:lnTo>
                  <a:lnTo>
                    <a:pt x="606" y="472"/>
                  </a:lnTo>
                  <a:lnTo>
                    <a:pt x="573" y="405"/>
                  </a:lnTo>
                  <a:lnTo>
                    <a:pt x="539" y="371"/>
                  </a:lnTo>
                  <a:lnTo>
                    <a:pt x="472" y="371"/>
                  </a:lnTo>
                  <a:lnTo>
                    <a:pt x="404" y="405"/>
                  </a:lnTo>
                  <a:lnTo>
                    <a:pt x="303" y="405"/>
                  </a:lnTo>
                  <a:lnTo>
                    <a:pt x="236" y="371"/>
                  </a:lnTo>
                  <a:lnTo>
                    <a:pt x="202" y="338"/>
                  </a:lnTo>
                  <a:lnTo>
                    <a:pt x="202" y="304"/>
                  </a:lnTo>
                  <a:lnTo>
                    <a:pt x="236" y="237"/>
                  </a:lnTo>
                  <a:lnTo>
                    <a:pt x="270" y="203"/>
                  </a:lnTo>
                  <a:lnTo>
                    <a:pt x="404" y="169"/>
                  </a:lnTo>
                  <a:lnTo>
                    <a:pt x="505" y="169"/>
                  </a:lnTo>
                  <a:lnTo>
                    <a:pt x="640" y="136"/>
                  </a:lnTo>
                  <a:lnTo>
                    <a:pt x="674" y="136"/>
                  </a:lnTo>
                  <a:lnTo>
                    <a:pt x="674" y="68"/>
                  </a:lnTo>
                  <a:lnTo>
                    <a:pt x="573" y="35"/>
                  </a:lnTo>
                  <a:lnTo>
                    <a:pt x="472"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52" name="Google Shape;152;p4"/>
            <p:cNvSpPr/>
            <p:nvPr/>
          </p:nvSpPr>
          <p:spPr>
            <a:xfrm>
              <a:off x="5389850" y="2466100"/>
              <a:ext cx="57275" cy="62300"/>
            </a:xfrm>
            <a:custGeom>
              <a:rect b="b" l="l" r="r" t="t"/>
              <a:pathLst>
                <a:path extrusionOk="0" h="2492" w="2291">
                  <a:moveTo>
                    <a:pt x="237" y="0"/>
                  </a:moveTo>
                  <a:lnTo>
                    <a:pt x="102" y="34"/>
                  </a:lnTo>
                  <a:lnTo>
                    <a:pt x="1" y="68"/>
                  </a:lnTo>
                  <a:lnTo>
                    <a:pt x="1" y="101"/>
                  </a:lnTo>
                  <a:lnTo>
                    <a:pt x="68" y="169"/>
                  </a:lnTo>
                  <a:lnTo>
                    <a:pt x="169" y="202"/>
                  </a:lnTo>
                  <a:lnTo>
                    <a:pt x="371" y="270"/>
                  </a:lnTo>
                  <a:lnTo>
                    <a:pt x="2088" y="270"/>
                  </a:lnTo>
                  <a:lnTo>
                    <a:pt x="2055" y="472"/>
                  </a:lnTo>
                  <a:lnTo>
                    <a:pt x="2055" y="707"/>
                  </a:lnTo>
                  <a:lnTo>
                    <a:pt x="2055" y="1145"/>
                  </a:lnTo>
                  <a:lnTo>
                    <a:pt x="2055" y="1717"/>
                  </a:lnTo>
                  <a:lnTo>
                    <a:pt x="2055" y="1987"/>
                  </a:lnTo>
                  <a:lnTo>
                    <a:pt x="2088" y="2256"/>
                  </a:lnTo>
                  <a:lnTo>
                    <a:pt x="910" y="2222"/>
                  </a:lnTo>
                  <a:lnTo>
                    <a:pt x="506" y="2189"/>
                  </a:lnTo>
                  <a:lnTo>
                    <a:pt x="304" y="2222"/>
                  </a:lnTo>
                  <a:lnTo>
                    <a:pt x="203" y="2256"/>
                  </a:lnTo>
                  <a:lnTo>
                    <a:pt x="136" y="2323"/>
                  </a:lnTo>
                  <a:lnTo>
                    <a:pt x="203" y="2391"/>
                  </a:lnTo>
                  <a:lnTo>
                    <a:pt x="304" y="2458"/>
                  </a:lnTo>
                  <a:lnTo>
                    <a:pt x="506" y="2492"/>
                  </a:lnTo>
                  <a:lnTo>
                    <a:pt x="2257" y="2492"/>
                  </a:lnTo>
                  <a:lnTo>
                    <a:pt x="2290" y="2424"/>
                  </a:lnTo>
                  <a:lnTo>
                    <a:pt x="2290" y="2357"/>
                  </a:lnTo>
                  <a:lnTo>
                    <a:pt x="2290" y="2290"/>
                  </a:lnTo>
                  <a:lnTo>
                    <a:pt x="2290" y="2020"/>
                  </a:lnTo>
                  <a:lnTo>
                    <a:pt x="2290" y="1717"/>
                  </a:lnTo>
                  <a:lnTo>
                    <a:pt x="2290" y="1145"/>
                  </a:lnTo>
                  <a:lnTo>
                    <a:pt x="2290" y="707"/>
                  </a:lnTo>
                  <a:lnTo>
                    <a:pt x="2290" y="472"/>
                  </a:lnTo>
                  <a:lnTo>
                    <a:pt x="2257" y="236"/>
                  </a:lnTo>
                  <a:lnTo>
                    <a:pt x="2290" y="202"/>
                  </a:lnTo>
                  <a:lnTo>
                    <a:pt x="2290" y="135"/>
                  </a:lnTo>
                  <a:lnTo>
                    <a:pt x="2257" y="68"/>
                  </a:lnTo>
                  <a:lnTo>
                    <a:pt x="2189" y="34"/>
                  </a:lnTo>
                  <a:lnTo>
                    <a:pt x="944" y="34"/>
                  </a:lnTo>
                  <a:lnTo>
                    <a:pt x="472"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53" name="Google Shape;153;p4"/>
            <p:cNvSpPr/>
            <p:nvPr/>
          </p:nvSpPr>
          <p:spPr>
            <a:xfrm>
              <a:off x="5410900" y="2488825"/>
              <a:ext cx="14325" cy="21900"/>
            </a:xfrm>
            <a:custGeom>
              <a:rect b="b" l="l" r="r" t="t"/>
              <a:pathLst>
                <a:path extrusionOk="0" h="876" w="573">
                  <a:moveTo>
                    <a:pt x="371" y="169"/>
                  </a:moveTo>
                  <a:lnTo>
                    <a:pt x="337" y="303"/>
                  </a:lnTo>
                  <a:lnTo>
                    <a:pt x="270" y="371"/>
                  </a:lnTo>
                  <a:lnTo>
                    <a:pt x="203" y="404"/>
                  </a:lnTo>
                  <a:lnTo>
                    <a:pt x="169" y="438"/>
                  </a:lnTo>
                  <a:lnTo>
                    <a:pt x="169" y="337"/>
                  </a:lnTo>
                  <a:lnTo>
                    <a:pt x="203" y="270"/>
                  </a:lnTo>
                  <a:lnTo>
                    <a:pt x="236" y="236"/>
                  </a:lnTo>
                  <a:lnTo>
                    <a:pt x="304" y="169"/>
                  </a:lnTo>
                  <a:close/>
                  <a:moveTo>
                    <a:pt x="405" y="0"/>
                  </a:moveTo>
                  <a:lnTo>
                    <a:pt x="236" y="34"/>
                  </a:lnTo>
                  <a:lnTo>
                    <a:pt x="102" y="135"/>
                  </a:lnTo>
                  <a:lnTo>
                    <a:pt x="68" y="135"/>
                  </a:lnTo>
                  <a:lnTo>
                    <a:pt x="68" y="169"/>
                  </a:lnTo>
                  <a:lnTo>
                    <a:pt x="34" y="202"/>
                  </a:lnTo>
                  <a:lnTo>
                    <a:pt x="1" y="337"/>
                  </a:lnTo>
                  <a:lnTo>
                    <a:pt x="1" y="472"/>
                  </a:lnTo>
                  <a:lnTo>
                    <a:pt x="34" y="741"/>
                  </a:lnTo>
                  <a:lnTo>
                    <a:pt x="68" y="808"/>
                  </a:lnTo>
                  <a:lnTo>
                    <a:pt x="102" y="808"/>
                  </a:lnTo>
                  <a:lnTo>
                    <a:pt x="135" y="775"/>
                  </a:lnTo>
                  <a:lnTo>
                    <a:pt x="169" y="741"/>
                  </a:lnTo>
                  <a:lnTo>
                    <a:pt x="169" y="606"/>
                  </a:lnTo>
                  <a:lnTo>
                    <a:pt x="203" y="674"/>
                  </a:lnTo>
                  <a:lnTo>
                    <a:pt x="270" y="775"/>
                  </a:lnTo>
                  <a:lnTo>
                    <a:pt x="371" y="842"/>
                  </a:lnTo>
                  <a:lnTo>
                    <a:pt x="472" y="876"/>
                  </a:lnTo>
                  <a:lnTo>
                    <a:pt x="539" y="876"/>
                  </a:lnTo>
                  <a:lnTo>
                    <a:pt x="573" y="808"/>
                  </a:lnTo>
                  <a:lnTo>
                    <a:pt x="573" y="741"/>
                  </a:lnTo>
                  <a:lnTo>
                    <a:pt x="506" y="674"/>
                  </a:lnTo>
                  <a:lnTo>
                    <a:pt x="405" y="640"/>
                  </a:lnTo>
                  <a:lnTo>
                    <a:pt x="337" y="539"/>
                  </a:lnTo>
                  <a:lnTo>
                    <a:pt x="472" y="438"/>
                  </a:lnTo>
                  <a:lnTo>
                    <a:pt x="573" y="270"/>
                  </a:lnTo>
                  <a:lnTo>
                    <a:pt x="573" y="169"/>
                  </a:lnTo>
                  <a:lnTo>
                    <a:pt x="573" y="68"/>
                  </a:lnTo>
                  <a:lnTo>
                    <a:pt x="506"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54" name="Google Shape;154;p4"/>
            <p:cNvSpPr/>
            <p:nvPr/>
          </p:nvSpPr>
          <p:spPr>
            <a:xfrm>
              <a:off x="5671000" y="2627700"/>
              <a:ext cx="23575" cy="21075"/>
            </a:xfrm>
            <a:custGeom>
              <a:rect b="b" l="l" r="r" t="t"/>
              <a:pathLst>
                <a:path extrusionOk="0" h="843" w="943">
                  <a:moveTo>
                    <a:pt x="67" y="1"/>
                  </a:moveTo>
                  <a:lnTo>
                    <a:pt x="34" y="34"/>
                  </a:lnTo>
                  <a:lnTo>
                    <a:pt x="0" y="102"/>
                  </a:lnTo>
                  <a:lnTo>
                    <a:pt x="0" y="674"/>
                  </a:lnTo>
                  <a:lnTo>
                    <a:pt x="34" y="741"/>
                  </a:lnTo>
                  <a:lnTo>
                    <a:pt x="101" y="775"/>
                  </a:lnTo>
                  <a:lnTo>
                    <a:pt x="168" y="741"/>
                  </a:lnTo>
                  <a:lnTo>
                    <a:pt x="202" y="674"/>
                  </a:lnTo>
                  <a:lnTo>
                    <a:pt x="202" y="438"/>
                  </a:lnTo>
                  <a:lnTo>
                    <a:pt x="303" y="640"/>
                  </a:lnTo>
                  <a:lnTo>
                    <a:pt x="337" y="674"/>
                  </a:lnTo>
                  <a:lnTo>
                    <a:pt x="438" y="674"/>
                  </a:lnTo>
                  <a:lnTo>
                    <a:pt x="471" y="640"/>
                  </a:lnTo>
                  <a:lnTo>
                    <a:pt x="673" y="438"/>
                  </a:lnTo>
                  <a:lnTo>
                    <a:pt x="707" y="607"/>
                  </a:lnTo>
                  <a:lnTo>
                    <a:pt x="774" y="775"/>
                  </a:lnTo>
                  <a:lnTo>
                    <a:pt x="808" y="842"/>
                  </a:lnTo>
                  <a:lnTo>
                    <a:pt x="875" y="809"/>
                  </a:lnTo>
                  <a:lnTo>
                    <a:pt x="943" y="775"/>
                  </a:lnTo>
                  <a:lnTo>
                    <a:pt x="943" y="674"/>
                  </a:lnTo>
                  <a:lnTo>
                    <a:pt x="875" y="573"/>
                  </a:lnTo>
                  <a:lnTo>
                    <a:pt x="875" y="438"/>
                  </a:lnTo>
                  <a:lnTo>
                    <a:pt x="875" y="304"/>
                  </a:lnTo>
                  <a:lnTo>
                    <a:pt x="875" y="169"/>
                  </a:lnTo>
                  <a:lnTo>
                    <a:pt x="875" y="102"/>
                  </a:lnTo>
                  <a:lnTo>
                    <a:pt x="842" y="68"/>
                  </a:lnTo>
                  <a:lnTo>
                    <a:pt x="774" y="34"/>
                  </a:lnTo>
                  <a:lnTo>
                    <a:pt x="707" y="68"/>
                  </a:lnTo>
                  <a:lnTo>
                    <a:pt x="404" y="405"/>
                  </a:lnTo>
                  <a:lnTo>
                    <a:pt x="202" y="34"/>
                  </a:lnTo>
                  <a:lnTo>
                    <a:pt x="135"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55" name="Google Shape;155;p4"/>
            <p:cNvSpPr/>
            <p:nvPr/>
          </p:nvSpPr>
          <p:spPr>
            <a:xfrm>
              <a:off x="5347775" y="2557000"/>
              <a:ext cx="19375" cy="26950"/>
            </a:xfrm>
            <a:custGeom>
              <a:rect b="b" l="l" r="r" t="t"/>
              <a:pathLst>
                <a:path extrusionOk="0" h="1078" w="775">
                  <a:moveTo>
                    <a:pt x="472" y="270"/>
                  </a:moveTo>
                  <a:lnTo>
                    <a:pt x="573" y="304"/>
                  </a:lnTo>
                  <a:lnTo>
                    <a:pt x="640" y="371"/>
                  </a:lnTo>
                  <a:lnTo>
                    <a:pt x="640" y="472"/>
                  </a:lnTo>
                  <a:lnTo>
                    <a:pt x="640" y="640"/>
                  </a:lnTo>
                  <a:lnTo>
                    <a:pt x="573" y="708"/>
                  </a:lnTo>
                  <a:lnTo>
                    <a:pt x="506" y="775"/>
                  </a:lnTo>
                  <a:lnTo>
                    <a:pt x="438" y="842"/>
                  </a:lnTo>
                  <a:lnTo>
                    <a:pt x="337" y="876"/>
                  </a:lnTo>
                  <a:lnTo>
                    <a:pt x="304" y="876"/>
                  </a:lnTo>
                  <a:lnTo>
                    <a:pt x="304" y="472"/>
                  </a:lnTo>
                  <a:lnTo>
                    <a:pt x="337" y="270"/>
                  </a:lnTo>
                  <a:close/>
                  <a:moveTo>
                    <a:pt x="304" y="1"/>
                  </a:moveTo>
                  <a:lnTo>
                    <a:pt x="236" y="68"/>
                  </a:lnTo>
                  <a:lnTo>
                    <a:pt x="203" y="169"/>
                  </a:lnTo>
                  <a:lnTo>
                    <a:pt x="135" y="405"/>
                  </a:lnTo>
                  <a:lnTo>
                    <a:pt x="102" y="640"/>
                  </a:lnTo>
                  <a:lnTo>
                    <a:pt x="135" y="876"/>
                  </a:lnTo>
                  <a:lnTo>
                    <a:pt x="34" y="910"/>
                  </a:lnTo>
                  <a:lnTo>
                    <a:pt x="1" y="910"/>
                  </a:lnTo>
                  <a:lnTo>
                    <a:pt x="1" y="977"/>
                  </a:lnTo>
                  <a:lnTo>
                    <a:pt x="1" y="1011"/>
                  </a:lnTo>
                  <a:lnTo>
                    <a:pt x="34" y="1044"/>
                  </a:lnTo>
                  <a:lnTo>
                    <a:pt x="135" y="1078"/>
                  </a:lnTo>
                  <a:lnTo>
                    <a:pt x="236" y="1078"/>
                  </a:lnTo>
                  <a:lnTo>
                    <a:pt x="337" y="1044"/>
                  </a:lnTo>
                  <a:lnTo>
                    <a:pt x="472" y="1011"/>
                  </a:lnTo>
                  <a:lnTo>
                    <a:pt x="640" y="842"/>
                  </a:lnTo>
                  <a:lnTo>
                    <a:pt x="708" y="741"/>
                  </a:lnTo>
                  <a:lnTo>
                    <a:pt x="775" y="674"/>
                  </a:lnTo>
                  <a:lnTo>
                    <a:pt x="775" y="573"/>
                  </a:lnTo>
                  <a:lnTo>
                    <a:pt x="775" y="438"/>
                  </a:lnTo>
                  <a:lnTo>
                    <a:pt x="741" y="337"/>
                  </a:lnTo>
                  <a:lnTo>
                    <a:pt x="708" y="236"/>
                  </a:lnTo>
                  <a:lnTo>
                    <a:pt x="640" y="203"/>
                  </a:lnTo>
                  <a:lnTo>
                    <a:pt x="539" y="169"/>
                  </a:lnTo>
                  <a:lnTo>
                    <a:pt x="337" y="169"/>
                  </a:lnTo>
                  <a:lnTo>
                    <a:pt x="337"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56" name="Google Shape;156;p4"/>
            <p:cNvSpPr/>
            <p:nvPr/>
          </p:nvSpPr>
          <p:spPr>
            <a:xfrm>
              <a:off x="5219825" y="2607500"/>
              <a:ext cx="64000" cy="61475"/>
            </a:xfrm>
            <a:custGeom>
              <a:rect b="b" l="l" r="r" t="t"/>
              <a:pathLst>
                <a:path extrusionOk="0" h="2459" w="2560">
                  <a:moveTo>
                    <a:pt x="169" y="203"/>
                  </a:moveTo>
                  <a:lnTo>
                    <a:pt x="708" y="236"/>
                  </a:lnTo>
                  <a:lnTo>
                    <a:pt x="1247" y="270"/>
                  </a:lnTo>
                  <a:lnTo>
                    <a:pt x="2324" y="236"/>
                  </a:lnTo>
                  <a:lnTo>
                    <a:pt x="2324" y="708"/>
                  </a:lnTo>
                  <a:lnTo>
                    <a:pt x="2324" y="1145"/>
                  </a:lnTo>
                  <a:lnTo>
                    <a:pt x="2324" y="1684"/>
                  </a:lnTo>
                  <a:lnTo>
                    <a:pt x="2324" y="2223"/>
                  </a:lnTo>
                  <a:lnTo>
                    <a:pt x="2088" y="2189"/>
                  </a:lnTo>
                  <a:lnTo>
                    <a:pt x="607" y="2189"/>
                  </a:lnTo>
                  <a:lnTo>
                    <a:pt x="338" y="2256"/>
                  </a:lnTo>
                  <a:lnTo>
                    <a:pt x="304" y="1684"/>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751"/>
                  </a:lnTo>
                  <a:lnTo>
                    <a:pt x="102" y="2054"/>
                  </a:lnTo>
                  <a:lnTo>
                    <a:pt x="169" y="2324"/>
                  </a:lnTo>
                  <a:lnTo>
                    <a:pt x="169" y="2391"/>
                  </a:lnTo>
                  <a:lnTo>
                    <a:pt x="304" y="2391"/>
                  </a:lnTo>
                  <a:lnTo>
                    <a:pt x="540" y="2425"/>
                  </a:lnTo>
                  <a:lnTo>
                    <a:pt x="1280" y="2425"/>
                  </a:lnTo>
                  <a:lnTo>
                    <a:pt x="1819" y="2458"/>
                  </a:lnTo>
                  <a:lnTo>
                    <a:pt x="2088" y="2458"/>
                  </a:lnTo>
                  <a:lnTo>
                    <a:pt x="2358" y="2425"/>
                  </a:lnTo>
                  <a:lnTo>
                    <a:pt x="2391" y="2458"/>
                  </a:lnTo>
                  <a:lnTo>
                    <a:pt x="2425" y="2458"/>
                  </a:lnTo>
                  <a:lnTo>
                    <a:pt x="2459" y="2425"/>
                  </a:lnTo>
                  <a:lnTo>
                    <a:pt x="2492" y="2391"/>
                  </a:lnTo>
                  <a:lnTo>
                    <a:pt x="2526" y="2122"/>
                  </a:lnTo>
                  <a:lnTo>
                    <a:pt x="2560" y="1852"/>
                  </a:lnTo>
                  <a:lnTo>
                    <a:pt x="2526" y="1314"/>
                  </a:lnTo>
                  <a:lnTo>
                    <a:pt x="2526" y="708"/>
                  </a:lnTo>
                  <a:lnTo>
                    <a:pt x="2526" y="405"/>
                  </a:lnTo>
                  <a:lnTo>
                    <a:pt x="2459" y="102"/>
                  </a:lnTo>
                  <a:lnTo>
                    <a:pt x="2425" y="68"/>
                  </a:lnTo>
                  <a:lnTo>
                    <a:pt x="2391" y="34"/>
                  </a:lnTo>
                  <a:lnTo>
                    <a:pt x="2324" y="34"/>
                  </a:lnTo>
                  <a:lnTo>
                    <a:pt x="1247"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57" name="Google Shape;157;p4"/>
            <p:cNvSpPr/>
            <p:nvPr/>
          </p:nvSpPr>
          <p:spPr>
            <a:xfrm>
              <a:off x="5652475" y="2606650"/>
              <a:ext cx="64825" cy="62325"/>
            </a:xfrm>
            <a:custGeom>
              <a:rect b="b" l="l" r="r" t="t"/>
              <a:pathLst>
                <a:path extrusionOk="0" h="2493" w="2593">
                  <a:moveTo>
                    <a:pt x="707" y="1"/>
                  </a:moveTo>
                  <a:lnTo>
                    <a:pt x="438" y="35"/>
                  </a:lnTo>
                  <a:lnTo>
                    <a:pt x="337" y="68"/>
                  </a:lnTo>
                  <a:lnTo>
                    <a:pt x="236" y="136"/>
                  </a:lnTo>
                  <a:lnTo>
                    <a:pt x="303" y="203"/>
                  </a:lnTo>
                  <a:lnTo>
                    <a:pt x="404" y="237"/>
                  </a:lnTo>
                  <a:lnTo>
                    <a:pt x="640" y="270"/>
                  </a:lnTo>
                  <a:lnTo>
                    <a:pt x="1078" y="270"/>
                  </a:lnTo>
                  <a:lnTo>
                    <a:pt x="1751" y="338"/>
                  </a:lnTo>
                  <a:lnTo>
                    <a:pt x="2391" y="371"/>
                  </a:lnTo>
                  <a:lnTo>
                    <a:pt x="2391" y="775"/>
                  </a:lnTo>
                  <a:lnTo>
                    <a:pt x="2391" y="1146"/>
                  </a:lnTo>
                  <a:lnTo>
                    <a:pt x="2357" y="1684"/>
                  </a:lnTo>
                  <a:lnTo>
                    <a:pt x="2357" y="1954"/>
                  </a:lnTo>
                  <a:lnTo>
                    <a:pt x="2391" y="2223"/>
                  </a:lnTo>
                  <a:lnTo>
                    <a:pt x="1313" y="2189"/>
                  </a:lnTo>
                  <a:lnTo>
                    <a:pt x="775" y="2189"/>
                  </a:lnTo>
                  <a:lnTo>
                    <a:pt x="505" y="2223"/>
                  </a:lnTo>
                  <a:lnTo>
                    <a:pt x="270" y="2290"/>
                  </a:lnTo>
                  <a:lnTo>
                    <a:pt x="236" y="1752"/>
                  </a:lnTo>
                  <a:lnTo>
                    <a:pt x="236" y="1213"/>
                  </a:lnTo>
                  <a:lnTo>
                    <a:pt x="270" y="674"/>
                  </a:lnTo>
                  <a:lnTo>
                    <a:pt x="270" y="405"/>
                  </a:lnTo>
                  <a:lnTo>
                    <a:pt x="236" y="270"/>
                  </a:lnTo>
                  <a:lnTo>
                    <a:pt x="202" y="136"/>
                  </a:lnTo>
                  <a:lnTo>
                    <a:pt x="101" y="304"/>
                  </a:lnTo>
                  <a:lnTo>
                    <a:pt x="68" y="472"/>
                  </a:lnTo>
                  <a:lnTo>
                    <a:pt x="0" y="843"/>
                  </a:lnTo>
                  <a:lnTo>
                    <a:pt x="0" y="1583"/>
                  </a:lnTo>
                  <a:lnTo>
                    <a:pt x="0" y="1819"/>
                  </a:lnTo>
                  <a:lnTo>
                    <a:pt x="0" y="2088"/>
                  </a:lnTo>
                  <a:lnTo>
                    <a:pt x="0" y="2223"/>
                  </a:lnTo>
                  <a:lnTo>
                    <a:pt x="34" y="2324"/>
                  </a:lnTo>
                  <a:lnTo>
                    <a:pt x="101" y="2425"/>
                  </a:lnTo>
                  <a:lnTo>
                    <a:pt x="202" y="2459"/>
                  </a:lnTo>
                  <a:lnTo>
                    <a:pt x="270" y="2459"/>
                  </a:lnTo>
                  <a:lnTo>
                    <a:pt x="270" y="2425"/>
                  </a:lnTo>
                  <a:lnTo>
                    <a:pt x="270" y="2391"/>
                  </a:lnTo>
                  <a:lnTo>
                    <a:pt x="539" y="2459"/>
                  </a:lnTo>
                  <a:lnTo>
                    <a:pt x="775" y="2492"/>
                  </a:lnTo>
                  <a:lnTo>
                    <a:pt x="1313" y="2492"/>
                  </a:lnTo>
                  <a:lnTo>
                    <a:pt x="2391" y="2459"/>
                  </a:lnTo>
                  <a:lnTo>
                    <a:pt x="2458" y="2425"/>
                  </a:lnTo>
                  <a:lnTo>
                    <a:pt x="2492" y="2459"/>
                  </a:lnTo>
                  <a:lnTo>
                    <a:pt x="2525" y="2459"/>
                  </a:lnTo>
                  <a:lnTo>
                    <a:pt x="2559" y="2425"/>
                  </a:lnTo>
                  <a:lnTo>
                    <a:pt x="2593" y="2156"/>
                  </a:lnTo>
                  <a:lnTo>
                    <a:pt x="2593" y="1886"/>
                  </a:lnTo>
                  <a:lnTo>
                    <a:pt x="2593" y="1348"/>
                  </a:lnTo>
                  <a:lnTo>
                    <a:pt x="2593" y="708"/>
                  </a:lnTo>
                  <a:lnTo>
                    <a:pt x="2593" y="405"/>
                  </a:lnTo>
                  <a:lnTo>
                    <a:pt x="2559" y="68"/>
                  </a:lnTo>
                  <a:lnTo>
                    <a:pt x="2525" y="35"/>
                  </a:lnTo>
                  <a:lnTo>
                    <a:pt x="2458" y="35"/>
                  </a:lnTo>
                  <a:lnTo>
                    <a:pt x="2458" y="68"/>
                  </a:lnTo>
                  <a:lnTo>
                    <a:pt x="2424" y="169"/>
                  </a:lnTo>
                  <a:lnTo>
                    <a:pt x="1852" y="102"/>
                  </a:lnTo>
                  <a:lnTo>
                    <a:pt x="1246" y="35"/>
                  </a:lnTo>
                  <a:lnTo>
                    <a:pt x="707"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58" name="Google Shape;158;p4"/>
            <p:cNvSpPr/>
            <p:nvPr/>
          </p:nvSpPr>
          <p:spPr>
            <a:xfrm>
              <a:off x="5326725" y="2535125"/>
              <a:ext cx="63150" cy="68200"/>
            </a:xfrm>
            <a:custGeom>
              <a:rect b="b" l="l" r="r" t="t"/>
              <a:pathLst>
                <a:path extrusionOk="0" h="2728" w="2526">
                  <a:moveTo>
                    <a:pt x="2324" y="168"/>
                  </a:moveTo>
                  <a:lnTo>
                    <a:pt x="2257" y="1280"/>
                  </a:lnTo>
                  <a:lnTo>
                    <a:pt x="2223" y="2391"/>
                  </a:lnTo>
                  <a:lnTo>
                    <a:pt x="1718" y="2424"/>
                  </a:lnTo>
                  <a:lnTo>
                    <a:pt x="506" y="2424"/>
                  </a:lnTo>
                  <a:lnTo>
                    <a:pt x="270" y="2458"/>
                  </a:lnTo>
                  <a:lnTo>
                    <a:pt x="236" y="2458"/>
                  </a:lnTo>
                  <a:lnTo>
                    <a:pt x="236" y="2424"/>
                  </a:lnTo>
                  <a:lnTo>
                    <a:pt x="270" y="1886"/>
                  </a:lnTo>
                  <a:lnTo>
                    <a:pt x="270" y="1347"/>
                  </a:lnTo>
                  <a:lnTo>
                    <a:pt x="236" y="775"/>
                  </a:lnTo>
                  <a:lnTo>
                    <a:pt x="169" y="236"/>
                  </a:lnTo>
                  <a:lnTo>
                    <a:pt x="1247" y="269"/>
                  </a:lnTo>
                  <a:lnTo>
                    <a:pt x="1785" y="236"/>
                  </a:lnTo>
                  <a:lnTo>
                    <a:pt x="2324" y="168"/>
                  </a:lnTo>
                  <a:close/>
                  <a:moveTo>
                    <a:pt x="1247" y="0"/>
                  </a:moveTo>
                  <a:lnTo>
                    <a:pt x="674" y="34"/>
                  </a:lnTo>
                  <a:lnTo>
                    <a:pt x="68" y="34"/>
                  </a:lnTo>
                  <a:lnTo>
                    <a:pt x="34" y="101"/>
                  </a:lnTo>
                  <a:lnTo>
                    <a:pt x="34" y="168"/>
                  </a:lnTo>
                  <a:lnTo>
                    <a:pt x="68" y="202"/>
                  </a:lnTo>
                  <a:lnTo>
                    <a:pt x="34" y="775"/>
                  </a:lnTo>
                  <a:lnTo>
                    <a:pt x="1" y="1313"/>
                  </a:lnTo>
                  <a:lnTo>
                    <a:pt x="34" y="1886"/>
                  </a:lnTo>
                  <a:lnTo>
                    <a:pt x="68" y="2424"/>
                  </a:lnTo>
                  <a:lnTo>
                    <a:pt x="68" y="2492"/>
                  </a:lnTo>
                  <a:lnTo>
                    <a:pt x="102" y="2525"/>
                  </a:lnTo>
                  <a:lnTo>
                    <a:pt x="169" y="2525"/>
                  </a:lnTo>
                  <a:lnTo>
                    <a:pt x="203" y="2492"/>
                  </a:lnTo>
                  <a:lnTo>
                    <a:pt x="203" y="2593"/>
                  </a:lnTo>
                  <a:lnTo>
                    <a:pt x="270" y="2626"/>
                  </a:lnTo>
                  <a:lnTo>
                    <a:pt x="472" y="2660"/>
                  </a:lnTo>
                  <a:lnTo>
                    <a:pt x="708" y="2694"/>
                  </a:lnTo>
                  <a:lnTo>
                    <a:pt x="1213" y="2694"/>
                  </a:lnTo>
                  <a:lnTo>
                    <a:pt x="1718" y="2660"/>
                  </a:lnTo>
                  <a:lnTo>
                    <a:pt x="2189" y="2559"/>
                  </a:lnTo>
                  <a:lnTo>
                    <a:pt x="2189" y="2626"/>
                  </a:lnTo>
                  <a:lnTo>
                    <a:pt x="2189" y="2660"/>
                  </a:lnTo>
                  <a:lnTo>
                    <a:pt x="2223" y="2694"/>
                  </a:lnTo>
                  <a:lnTo>
                    <a:pt x="2290" y="2727"/>
                  </a:lnTo>
                  <a:lnTo>
                    <a:pt x="2358" y="2727"/>
                  </a:lnTo>
                  <a:lnTo>
                    <a:pt x="2391" y="2694"/>
                  </a:lnTo>
                  <a:lnTo>
                    <a:pt x="2425" y="2660"/>
                  </a:lnTo>
                  <a:lnTo>
                    <a:pt x="2492" y="2020"/>
                  </a:lnTo>
                  <a:lnTo>
                    <a:pt x="2526" y="1414"/>
                  </a:lnTo>
                  <a:lnTo>
                    <a:pt x="2526" y="775"/>
                  </a:lnTo>
                  <a:lnTo>
                    <a:pt x="2459" y="168"/>
                  </a:lnTo>
                  <a:lnTo>
                    <a:pt x="2459" y="101"/>
                  </a:lnTo>
                  <a:lnTo>
                    <a:pt x="2425" y="101"/>
                  </a:lnTo>
                  <a:lnTo>
                    <a:pt x="2391" y="34"/>
                  </a:lnTo>
                  <a:lnTo>
                    <a:pt x="2324" y="34"/>
                  </a:lnTo>
                  <a:lnTo>
                    <a:pt x="1785"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59" name="Google Shape;159;p4"/>
            <p:cNvSpPr/>
            <p:nvPr/>
          </p:nvSpPr>
          <p:spPr>
            <a:xfrm>
              <a:off x="5244250" y="2627700"/>
              <a:ext cx="19375" cy="22750"/>
            </a:xfrm>
            <a:custGeom>
              <a:rect b="b" l="l" r="r" t="t"/>
              <a:pathLst>
                <a:path extrusionOk="0" h="910" w="775">
                  <a:moveTo>
                    <a:pt x="135" y="1"/>
                  </a:moveTo>
                  <a:lnTo>
                    <a:pt x="68" y="34"/>
                  </a:lnTo>
                  <a:lnTo>
                    <a:pt x="34" y="34"/>
                  </a:lnTo>
                  <a:lnTo>
                    <a:pt x="34" y="102"/>
                  </a:lnTo>
                  <a:lnTo>
                    <a:pt x="68" y="169"/>
                  </a:lnTo>
                  <a:lnTo>
                    <a:pt x="169" y="203"/>
                  </a:lnTo>
                  <a:lnTo>
                    <a:pt x="371" y="270"/>
                  </a:lnTo>
                  <a:lnTo>
                    <a:pt x="202" y="506"/>
                  </a:lnTo>
                  <a:lnTo>
                    <a:pt x="34" y="741"/>
                  </a:lnTo>
                  <a:lnTo>
                    <a:pt x="0" y="809"/>
                  </a:lnTo>
                  <a:lnTo>
                    <a:pt x="34" y="842"/>
                  </a:lnTo>
                  <a:lnTo>
                    <a:pt x="68" y="876"/>
                  </a:lnTo>
                  <a:lnTo>
                    <a:pt x="135" y="910"/>
                  </a:lnTo>
                  <a:lnTo>
                    <a:pt x="539" y="809"/>
                  </a:lnTo>
                  <a:lnTo>
                    <a:pt x="674" y="775"/>
                  </a:lnTo>
                  <a:lnTo>
                    <a:pt x="741" y="741"/>
                  </a:lnTo>
                  <a:lnTo>
                    <a:pt x="775" y="674"/>
                  </a:lnTo>
                  <a:lnTo>
                    <a:pt x="741" y="607"/>
                  </a:lnTo>
                  <a:lnTo>
                    <a:pt x="707" y="573"/>
                  </a:lnTo>
                  <a:lnTo>
                    <a:pt x="640" y="573"/>
                  </a:lnTo>
                  <a:lnTo>
                    <a:pt x="505" y="607"/>
                  </a:lnTo>
                  <a:lnTo>
                    <a:pt x="371" y="640"/>
                  </a:lnTo>
                  <a:lnTo>
                    <a:pt x="674" y="270"/>
                  </a:lnTo>
                  <a:lnTo>
                    <a:pt x="707" y="203"/>
                  </a:lnTo>
                  <a:lnTo>
                    <a:pt x="674" y="135"/>
                  </a:lnTo>
                  <a:lnTo>
                    <a:pt x="640" y="102"/>
                  </a:lnTo>
                  <a:lnTo>
                    <a:pt x="606" y="68"/>
                  </a:lnTo>
                  <a:lnTo>
                    <a:pt x="270" y="34"/>
                  </a:lnTo>
                  <a:lnTo>
                    <a:pt x="135"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60" name="Google Shape;160;p4"/>
            <p:cNvSpPr/>
            <p:nvPr/>
          </p:nvSpPr>
          <p:spPr>
            <a:xfrm>
              <a:off x="5057400" y="2606650"/>
              <a:ext cx="81650" cy="67375"/>
            </a:xfrm>
            <a:custGeom>
              <a:rect b="b" l="l" r="r" t="t"/>
              <a:pathLst>
                <a:path extrusionOk="0" h="2695" w="3266">
                  <a:moveTo>
                    <a:pt x="269" y="270"/>
                  </a:moveTo>
                  <a:lnTo>
                    <a:pt x="572" y="304"/>
                  </a:lnTo>
                  <a:lnTo>
                    <a:pt x="842" y="304"/>
                  </a:lnTo>
                  <a:lnTo>
                    <a:pt x="1414" y="338"/>
                  </a:lnTo>
                  <a:lnTo>
                    <a:pt x="2222" y="371"/>
                  </a:lnTo>
                  <a:lnTo>
                    <a:pt x="2996" y="439"/>
                  </a:lnTo>
                  <a:lnTo>
                    <a:pt x="2963" y="910"/>
                  </a:lnTo>
                  <a:lnTo>
                    <a:pt x="2929" y="1415"/>
                  </a:lnTo>
                  <a:lnTo>
                    <a:pt x="2963" y="1920"/>
                  </a:lnTo>
                  <a:lnTo>
                    <a:pt x="2996" y="2391"/>
                  </a:lnTo>
                  <a:lnTo>
                    <a:pt x="2424" y="2391"/>
                  </a:lnTo>
                  <a:lnTo>
                    <a:pt x="1616" y="2425"/>
                  </a:lnTo>
                  <a:lnTo>
                    <a:pt x="875" y="2425"/>
                  </a:lnTo>
                  <a:lnTo>
                    <a:pt x="572" y="2391"/>
                  </a:lnTo>
                  <a:lnTo>
                    <a:pt x="404" y="2324"/>
                  </a:lnTo>
                  <a:lnTo>
                    <a:pt x="404" y="2055"/>
                  </a:lnTo>
                  <a:lnTo>
                    <a:pt x="404" y="1752"/>
                  </a:lnTo>
                  <a:lnTo>
                    <a:pt x="370" y="1179"/>
                  </a:lnTo>
                  <a:lnTo>
                    <a:pt x="337" y="708"/>
                  </a:lnTo>
                  <a:lnTo>
                    <a:pt x="269" y="270"/>
                  </a:lnTo>
                  <a:close/>
                  <a:moveTo>
                    <a:pt x="135" y="1"/>
                  </a:moveTo>
                  <a:lnTo>
                    <a:pt x="101" y="35"/>
                  </a:lnTo>
                  <a:lnTo>
                    <a:pt x="67" y="102"/>
                  </a:lnTo>
                  <a:lnTo>
                    <a:pt x="67" y="136"/>
                  </a:lnTo>
                  <a:lnTo>
                    <a:pt x="34" y="169"/>
                  </a:lnTo>
                  <a:lnTo>
                    <a:pt x="0" y="203"/>
                  </a:lnTo>
                  <a:lnTo>
                    <a:pt x="34" y="237"/>
                  </a:lnTo>
                  <a:lnTo>
                    <a:pt x="67" y="237"/>
                  </a:lnTo>
                  <a:lnTo>
                    <a:pt x="67" y="775"/>
                  </a:lnTo>
                  <a:lnTo>
                    <a:pt x="101" y="1348"/>
                  </a:lnTo>
                  <a:lnTo>
                    <a:pt x="135" y="1886"/>
                  </a:lnTo>
                  <a:lnTo>
                    <a:pt x="135" y="2156"/>
                  </a:lnTo>
                  <a:lnTo>
                    <a:pt x="202" y="2425"/>
                  </a:lnTo>
                  <a:lnTo>
                    <a:pt x="202" y="2492"/>
                  </a:lnTo>
                  <a:lnTo>
                    <a:pt x="236" y="2526"/>
                  </a:lnTo>
                  <a:lnTo>
                    <a:pt x="337" y="2492"/>
                  </a:lnTo>
                  <a:lnTo>
                    <a:pt x="1010" y="2627"/>
                  </a:lnTo>
                  <a:lnTo>
                    <a:pt x="1717" y="2694"/>
                  </a:lnTo>
                  <a:lnTo>
                    <a:pt x="2390" y="2661"/>
                  </a:lnTo>
                  <a:lnTo>
                    <a:pt x="3064" y="2560"/>
                  </a:lnTo>
                  <a:lnTo>
                    <a:pt x="3131" y="2593"/>
                  </a:lnTo>
                  <a:lnTo>
                    <a:pt x="3199" y="2560"/>
                  </a:lnTo>
                  <a:lnTo>
                    <a:pt x="3232" y="2526"/>
                  </a:lnTo>
                  <a:lnTo>
                    <a:pt x="3266" y="2459"/>
                  </a:lnTo>
                  <a:lnTo>
                    <a:pt x="3232" y="1819"/>
                  </a:lnTo>
                  <a:lnTo>
                    <a:pt x="3232" y="1179"/>
                  </a:lnTo>
                  <a:lnTo>
                    <a:pt x="3266" y="641"/>
                  </a:lnTo>
                  <a:lnTo>
                    <a:pt x="3266" y="371"/>
                  </a:lnTo>
                  <a:lnTo>
                    <a:pt x="3232" y="102"/>
                  </a:lnTo>
                  <a:lnTo>
                    <a:pt x="3232" y="35"/>
                  </a:lnTo>
                  <a:lnTo>
                    <a:pt x="3131" y="35"/>
                  </a:lnTo>
                  <a:lnTo>
                    <a:pt x="3097" y="102"/>
                  </a:lnTo>
                  <a:lnTo>
                    <a:pt x="3064" y="237"/>
                  </a:lnTo>
                  <a:lnTo>
                    <a:pt x="2357" y="169"/>
                  </a:lnTo>
                  <a:lnTo>
                    <a:pt x="1650" y="102"/>
                  </a:lnTo>
                  <a:lnTo>
                    <a:pt x="943" y="68"/>
                  </a:lnTo>
                  <a:lnTo>
                    <a:pt x="606" y="68"/>
                  </a:lnTo>
                  <a:lnTo>
                    <a:pt x="269" y="102"/>
                  </a:lnTo>
                  <a:lnTo>
                    <a:pt x="236" y="68"/>
                  </a:lnTo>
                  <a:lnTo>
                    <a:pt x="202" y="35"/>
                  </a:lnTo>
                  <a:lnTo>
                    <a:pt x="135"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61" name="Google Shape;161;p4"/>
            <p:cNvSpPr/>
            <p:nvPr/>
          </p:nvSpPr>
          <p:spPr>
            <a:xfrm>
              <a:off x="5058225" y="2535950"/>
              <a:ext cx="117025" cy="65675"/>
            </a:xfrm>
            <a:custGeom>
              <a:rect b="b" l="l" r="r" t="t"/>
              <a:pathLst>
                <a:path extrusionOk="0" h="2627" w="4681">
                  <a:moveTo>
                    <a:pt x="2357" y="270"/>
                  </a:moveTo>
                  <a:lnTo>
                    <a:pt x="4479" y="337"/>
                  </a:lnTo>
                  <a:lnTo>
                    <a:pt x="4411" y="539"/>
                  </a:lnTo>
                  <a:lnTo>
                    <a:pt x="4411" y="742"/>
                  </a:lnTo>
                  <a:lnTo>
                    <a:pt x="4411" y="1112"/>
                  </a:lnTo>
                  <a:lnTo>
                    <a:pt x="4411" y="1684"/>
                  </a:lnTo>
                  <a:lnTo>
                    <a:pt x="4411" y="2257"/>
                  </a:lnTo>
                  <a:lnTo>
                    <a:pt x="3401" y="2223"/>
                  </a:lnTo>
                  <a:lnTo>
                    <a:pt x="2391" y="2189"/>
                  </a:lnTo>
                  <a:lnTo>
                    <a:pt x="1852" y="2189"/>
                  </a:lnTo>
                  <a:lnTo>
                    <a:pt x="1347" y="2223"/>
                  </a:lnTo>
                  <a:lnTo>
                    <a:pt x="809" y="2257"/>
                  </a:lnTo>
                  <a:lnTo>
                    <a:pt x="539" y="2324"/>
                  </a:lnTo>
                  <a:lnTo>
                    <a:pt x="304" y="2391"/>
                  </a:lnTo>
                  <a:lnTo>
                    <a:pt x="270" y="1213"/>
                  </a:lnTo>
                  <a:lnTo>
                    <a:pt x="304" y="742"/>
                  </a:lnTo>
                  <a:lnTo>
                    <a:pt x="270" y="506"/>
                  </a:lnTo>
                  <a:lnTo>
                    <a:pt x="236" y="270"/>
                  </a:lnTo>
                  <a:close/>
                  <a:moveTo>
                    <a:pt x="842" y="1"/>
                  </a:moveTo>
                  <a:lnTo>
                    <a:pt x="607" y="34"/>
                  </a:lnTo>
                  <a:lnTo>
                    <a:pt x="405" y="102"/>
                  </a:lnTo>
                  <a:lnTo>
                    <a:pt x="203" y="169"/>
                  </a:lnTo>
                  <a:lnTo>
                    <a:pt x="169" y="135"/>
                  </a:lnTo>
                  <a:lnTo>
                    <a:pt x="135" y="102"/>
                  </a:lnTo>
                  <a:lnTo>
                    <a:pt x="102" y="135"/>
                  </a:lnTo>
                  <a:lnTo>
                    <a:pt x="34" y="337"/>
                  </a:lnTo>
                  <a:lnTo>
                    <a:pt x="1" y="573"/>
                  </a:lnTo>
                  <a:lnTo>
                    <a:pt x="34" y="1011"/>
                  </a:lnTo>
                  <a:lnTo>
                    <a:pt x="68" y="2459"/>
                  </a:lnTo>
                  <a:lnTo>
                    <a:pt x="68" y="2492"/>
                  </a:lnTo>
                  <a:lnTo>
                    <a:pt x="102" y="2526"/>
                  </a:lnTo>
                  <a:lnTo>
                    <a:pt x="203" y="2560"/>
                  </a:lnTo>
                  <a:lnTo>
                    <a:pt x="270" y="2526"/>
                  </a:lnTo>
                  <a:lnTo>
                    <a:pt x="304" y="2492"/>
                  </a:lnTo>
                  <a:lnTo>
                    <a:pt x="304" y="2459"/>
                  </a:lnTo>
                  <a:lnTo>
                    <a:pt x="304" y="2425"/>
                  </a:lnTo>
                  <a:lnTo>
                    <a:pt x="741" y="2459"/>
                  </a:lnTo>
                  <a:lnTo>
                    <a:pt x="1213" y="2459"/>
                  </a:lnTo>
                  <a:lnTo>
                    <a:pt x="2122" y="2425"/>
                  </a:lnTo>
                  <a:lnTo>
                    <a:pt x="3267" y="2425"/>
                  </a:lnTo>
                  <a:lnTo>
                    <a:pt x="4445" y="2459"/>
                  </a:lnTo>
                  <a:lnTo>
                    <a:pt x="4445" y="2526"/>
                  </a:lnTo>
                  <a:lnTo>
                    <a:pt x="4479" y="2627"/>
                  </a:lnTo>
                  <a:lnTo>
                    <a:pt x="4613" y="2627"/>
                  </a:lnTo>
                  <a:lnTo>
                    <a:pt x="4647" y="2526"/>
                  </a:lnTo>
                  <a:lnTo>
                    <a:pt x="4681" y="1920"/>
                  </a:lnTo>
                  <a:lnTo>
                    <a:pt x="4681" y="1314"/>
                  </a:lnTo>
                  <a:lnTo>
                    <a:pt x="4681" y="809"/>
                  </a:lnTo>
                  <a:lnTo>
                    <a:pt x="4681" y="573"/>
                  </a:lnTo>
                  <a:lnTo>
                    <a:pt x="4613" y="337"/>
                  </a:lnTo>
                  <a:lnTo>
                    <a:pt x="4681" y="304"/>
                  </a:lnTo>
                  <a:lnTo>
                    <a:pt x="4681" y="236"/>
                  </a:lnTo>
                  <a:lnTo>
                    <a:pt x="4647" y="169"/>
                  </a:lnTo>
                  <a:lnTo>
                    <a:pt x="4580" y="135"/>
                  </a:lnTo>
                  <a:lnTo>
                    <a:pt x="3940" y="102"/>
                  </a:lnTo>
                  <a:lnTo>
                    <a:pt x="3334" y="68"/>
                  </a:lnTo>
                  <a:lnTo>
                    <a:pt x="2054" y="34"/>
                  </a:lnTo>
                  <a:lnTo>
                    <a:pt x="1617"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62" name="Google Shape;162;p4"/>
            <p:cNvSpPr/>
            <p:nvPr/>
          </p:nvSpPr>
          <p:spPr>
            <a:xfrm>
              <a:off x="5128925" y="2395400"/>
              <a:ext cx="64000" cy="61450"/>
            </a:xfrm>
            <a:custGeom>
              <a:rect b="b" l="l" r="r" t="t"/>
              <a:pathLst>
                <a:path extrusionOk="0" h="2458" w="2560">
                  <a:moveTo>
                    <a:pt x="169" y="202"/>
                  </a:moveTo>
                  <a:lnTo>
                    <a:pt x="708" y="236"/>
                  </a:lnTo>
                  <a:lnTo>
                    <a:pt x="1247" y="270"/>
                  </a:lnTo>
                  <a:lnTo>
                    <a:pt x="2324" y="236"/>
                  </a:lnTo>
                  <a:lnTo>
                    <a:pt x="2324" y="707"/>
                  </a:lnTo>
                  <a:lnTo>
                    <a:pt x="2324" y="1145"/>
                  </a:lnTo>
                  <a:lnTo>
                    <a:pt x="2324" y="1684"/>
                  </a:lnTo>
                  <a:lnTo>
                    <a:pt x="2324" y="2222"/>
                  </a:lnTo>
                  <a:lnTo>
                    <a:pt x="2088" y="2189"/>
                  </a:lnTo>
                  <a:lnTo>
                    <a:pt x="1415" y="2189"/>
                  </a:lnTo>
                  <a:lnTo>
                    <a:pt x="1449" y="2155"/>
                  </a:lnTo>
                  <a:lnTo>
                    <a:pt x="1449" y="1953"/>
                  </a:lnTo>
                  <a:lnTo>
                    <a:pt x="1449" y="1751"/>
                  </a:lnTo>
                  <a:lnTo>
                    <a:pt x="1449" y="1347"/>
                  </a:lnTo>
                  <a:lnTo>
                    <a:pt x="1415" y="1280"/>
                  </a:lnTo>
                  <a:lnTo>
                    <a:pt x="1348" y="1246"/>
                  </a:lnTo>
                  <a:lnTo>
                    <a:pt x="1314" y="1280"/>
                  </a:lnTo>
                  <a:lnTo>
                    <a:pt x="1280" y="1347"/>
                  </a:lnTo>
                  <a:lnTo>
                    <a:pt x="1247" y="1751"/>
                  </a:lnTo>
                  <a:lnTo>
                    <a:pt x="1247" y="1987"/>
                  </a:lnTo>
                  <a:lnTo>
                    <a:pt x="1314" y="2155"/>
                  </a:lnTo>
                  <a:lnTo>
                    <a:pt x="1314" y="2189"/>
                  </a:lnTo>
                  <a:lnTo>
                    <a:pt x="573" y="2189"/>
                  </a:lnTo>
                  <a:lnTo>
                    <a:pt x="338" y="2256"/>
                  </a:lnTo>
                  <a:lnTo>
                    <a:pt x="304" y="1684"/>
                  </a:lnTo>
                  <a:lnTo>
                    <a:pt x="236" y="1145"/>
                  </a:lnTo>
                  <a:lnTo>
                    <a:pt x="236" y="674"/>
                  </a:lnTo>
                  <a:lnTo>
                    <a:pt x="169" y="202"/>
                  </a:lnTo>
                  <a:close/>
                  <a:moveTo>
                    <a:pt x="708" y="0"/>
                  </a:moveTo>
                  <a:lnTo>
                    <a:pt x="169" y="34"/>
                  </a:lnTo>
                  <a:lnTo>
                    <a:pt x="102" y="68"/>
                  </a:lnTo>
                  <a:lnTo>
                    <a:pt x="68" y="135"/>
                  </a:lnTo>
                  <a:lnTo>
                    <a:pt x="34" y="371"/>
                  </a:lnTo>
                  <a:lnTo>
                    <a:pt x="1" y="640"/>
                  </a:lnTo>
                  <a:lnTo>
                    <a:pt x="34"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63" name="Google Shape;163;p4"/>
            <p:cNvSpPr/>
            <p:nvPr/>
          </p:nvSpPr>
          <p:spPr>
            <a:xfrm>
              <a:off x="5148300" y="2605825"/>
              <a:ext cx="63150" cy="68200"/>
            </a:xfrm>
            <a:custGeom>
              <a:rect b="b" l="l" r="r" t="t"/>
              <a:pathLst>
                <a:path extrusionOk="0" h="2728" w="2526">
                  <a:moveTo>
                    <a:pt x="202" y="169"/>
                  </a:moveTo>
                  <a:lnTo>
                    <a:pt x="741" y="236"/>
                  </a:lnTo>
                  <a:lnTo>
                    <a:pt x="1280" y="270"/>
                  </a:lnTo>
                  <a:lnTo>
                    <a:pt x="2357" y="236"/>
                  </a:lnTo>
                  <a:lnTo>
                    <a:pt x="2290" y="775"/>
                  </a:lnTo>
                  <a:lnTo>
                    <a:pt x="2256" y="1347"/>
                  </a:lnTo>
                  <a:lnTo>
                    <a:pt x="2256" y="1886"/>
                  </a:lnTo>
                  <a:lnTo>
                    <a:pt x="2290" y="2424"/>
                  </a:lnTo>
                  <a:lnTo>
                    <a:pt x="2290" y="2458"/>
                  </a:lnTo>
                  <a:lnTo>
                    <a:pt x="2256" y="2458"/>
                  </a:lnTo>
                  <a:lnTo>
                    <a:pt x="2020" y="2424"/>
                  </a:lnTo>
                  <a:lnTo>
                    <a:pt x="808" y="2424"/>
                  </a:lnTo>
                  <a:lnTo>
                    <a:pt x="303" y="2391"/>
                  </a:lnTo>
                  <a:lnTo>
                    <a:pt x="236" y="1280"/>
                  </a:lnTo>
                  <a:lnTo>
                    <a:pt x="202" y="169"/>
                  </a:lnTo>
                  <a:close/>
                  <a:moveTo>
                    <a:pt x="741" y="0"/>
                  </a:moveTo>
                  <a:lnTo>
                    <a:pt x="169" y="34"/>
                  </a:lnTo>
                  <a:lnTo>
                    <a:pt x="135" y="34"/>
                  </a:lnTo>
                  <a:lnTo>
                    <a:pt x="101" y="101"/>
                  </a:lnTo>
                  <a:lnTo>
                    <a:pt x="68" y="101"/>
                  </a:lnTo>
                  <a:lnTo>
                    <a:pt x="34" y="169"/>
                  </a:lnTo>
                  <a:lnTo>
                    <a:pt x="0" y="775"/>
                  </a:lnTo>
                  <a:lnTo>
                    <a:pt x="0" y="1414"/>
                  </a:lnTo>
                  <a:lnTo>
                    <a:pt x="34" y="2020"/>
                  </a:lnTo>
                  <a:lnTo>
                    <a:pt x="101" y="2660"/>
                  </a:lnTo>
                  <a:lnTo>
                    <a:pt x="135" y="2694"/>
                  </a:lnTo>
                  <a:lnTo>
                    <a:pt x="169"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1" y="2525"/>
                  </a:lnTo>
                  <a:lnTo>
                    <a:pt x="2458" y="2492"/>
                  </a:lnTo>
                  <a:lnTo>
                    <a:pt x="2458" y="2424"/>
                  </a:lnTo>
                  <a:lnTo>
                    <a:pt x="2492" y="1886"/>
                  </a:lnTo>
                  <a:lnTo>
                    <a:pt x="2525" y="1313"/>
                  </a:lnTo>
                  <a:lnTo>
                    <a:pt x="2492" y="775"/>
                  </a:lnTo>
                  <a:lnTo>
                    <a:pt x="2458" y="202"/>
                  </a:lnTo>
                  <a:lnTo>
                    <a:pt x="2492" y="169"/>
                  </a:lnTo>
                  <a:lnTo>
                    <a:pt x="2492" y="101"/>
                  </a:lnTo>
                  <a:lnTo>
                    <a:pt x="2458" y="34"/>
                  </a:lnTo>
                  <a:lnTo>
                    <a:pt x="1852" y="34"/>
                  </a:lnTo>
                  <a:lnTo>
                    <a:pt x="1280"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64" name="Google Shape;164;p4"/>
            <p:cNvSpPr/>
            <p:nvPr/>
          </p:nvSpPr>
          <p:spPr>
            <a:xfrm>
              <a:off x="5199625" y="2678200"/>
              <a:ext cx="64000" cy="71575"/>
            </a:xfrm>
            <a:custGeom>
              <a:rect b="b" l="l" r="r" t="t"/>
              <a:pathLst>
                <a:path extrusionOk="0" h="2863" w="2560">
                  <a:moveTo>
                    <a:pt x="169" y="203"/>
                  </a:moveTo>
                  <a:lnTo>
                    <a:pt x="708" y="236"/>
                  </a:lnTo>
                  <a:lnTo>
                    <a:pt x="1247" y="270"/>
                  </a:lnTo>
                  <a:lnTo>
                    <a:pt x="2324" y="236"/>
                  </a:lnTo>
                  <a:lnTo>
                    <a:pt x="2324" y="708"/>
                  </a:lnTo>
                  <a:lnTo>
                    <a:pt x="2324" y="1145"/>
                  </a:lnTo>
                  <a:lnTo>
                    <a:pt x="2324" y="1886"/>
                  </a:lnTo>
                  <a:lnTo>
                    <a:pt x="2324" y="2627"/>
                  </a:lnTo>
                  <a:lnTo>
                    <a:pt x="2088" y="2593"/>
                  </a:lnTo>
                  <a:lnTo>
                    <a:pt x="607" y="2593"/>
                  </a:lnTo>
                  <a:lnTo>
                    <a:pt x="338" y="2660"/>
                  </a:lnTo>
                  <a:lnTo>
                    <a:pt x="304" y="1886"/>
                  </a:lnTo>
                  <a:lnTo>
                    <a:pt x="237" y="1145"/>
                  </a:lnTo>
                  <a:lnTo>
                    <a:pt x="237" y="674"/>
                  </a:lnTo>
                  <a:lnTo>
                    <a:pt x="169" y="203"/>
                  </a:lnTo>
                  <a:close/>
                  <a:moveTo>
                    <a:pt x="708" y="1"/>
                  </a:moveTo>
                  <a:lnTo>
                    <a:pt x="169" y="34"/>
                  </a:lnTo>
                  <a:lnTo>
                    <a:pt x="102" y="68"/>
                  </a:lnTo>
                  <a:lnTo>
                    <a:pt x="68" y="135"/>
                  </a:lnTo>
                  <a:lnTo>
                    <a:pt x="35" y="371"/>
                  </a:lnTo>
                  <a:lnTo>
                    <a:pt x="1" y="640"/>
                  </a:lnTo>
                  <a:lnTo>
                    <a:pt x="35" y="1145"/>
                  </a:lnTo>
                  <a:lnTo>
                    <a:pt x="68" y="1953"/>
                  </a:lnTo>
                  <a:lnTo>
                    <a:pt x="102" y="2391"/>
                  </a:lnTo>
                  <a:lnTo>
                    <a:pt x="169" y="2728"/>
                  </a:lnTo>
                  <a:lnTo>
                    <a:pt x="169" y="2795"/>
                  </a:lnTo>
                  <a:lnTo>
                    <a:pt x="304" y="2795"/>
                  </a:lnTo>
                  <a:lnTo>
                    <a:pt x="540" y="2829"/>
                  </a:lnTo>
                  <a:lnTo>
                    <a:pt x="1280" y="2829"/>
                  </a:lnTo>
                  <a:lnTo>
                    <a:pt x="1819" y="2862"/>
                  </a:lnTo>
                  <a:lnTo>
                    <a:pt x="2088" y="2862"/>
                  </a:lnTo>
                  <a:lnTo>
                    <a:pt x="2358" y="2829"/>
                  </a:lnTo>
                  <a:lnTo>
                    <a:pt x="2391" y="2862"/>
                  </a:lnTo>
                  <a:lnTo>
                    <a:pt x="2425" y="2862"/>
                  </a:lnTo>
                  <a:lnTo>
                    <a:pt x="2459" y="2829"/>
                  </a:lnTo>
                  <a:lnTo>
                    <a:pt x="2492" y="2795"/>
                  </a:lnTo>
                  <a:lnTo>
                    <a:pt x="2526" y="2458"/>
                  </a:lnTo>
                  <a:lnTo>
                    <a:pt x="2560" y="2054"/>
                  </a:lnTo>
                  <a:lnTo>
                    <a:pt x="2526" y="1314"/>
                  </a:lnTo>
                  <a:lnTo>
                    <a:pt x="2526" y="708"/>
                  </a:lnTo>
                  <a:lnTo>
                    <a:pt x="2526" y="405"/>
                  </a:lnTo>
                  <a:lnTo>
                    <a:pt x="2459" y="102"/>
                  </a:lnTo>
                  <a:lnTo>
                    <a:pt x="2425" y="68"/>
                  </a:lnTo>
                  <a:lnTo>
                    <a:pt x="2391" y="34"/>
                  </a:lnTo>
                  <a:lnTo>
                    <a:pt x="2324" y="34"/>
                  </a:lnTo>
                  <a:lnTo>
                    <a:pt x="1247"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65" name="Google Shape;165;p4"/>
            <p:cNvSpPr/>
            <p:nvPr/>
          </p:nvSpPr>
          <p:spPr>
            <a:xfrm>
              <a:off x="5724850" y="2609175"/>
              <a:ext cx="7600" cy="60650"/>
            </a:xfrm>
            <a:custGeom>
              <a:rect b="b" l="l" r="r" t="t"/>
              <a:pathLst>
                <a:path extrusionOk="0" h="2426" w="304">
                  <a:moveTo>
                    <a:pt x="102" y="1"/>
                  </a:moveTo>
                  <a:lnTo>
                    <a:pt x="68" y="35"/>
                  </a:lnTo>
                  <a:lnTo>
                    <a:pt x="34" y="304"/>
                  </a:lnTo>
                  <a:lnTo>
                    <a:pt x="1" y="573"/>
                  </a:lnTo>
                  <a:lnTo>
                    <a:pt x="34" y="1112"/>
                  </a:lnTo>
                  <a:lnTo>
                    <a:pt x="34" y="1752"/>
                  </a:lnTo>
                  <a:lnTo>
                    <a:pt x="68" y="2055"/>
                  </a:lnTo>
                  <a:lnTo>
                    <a:pt x="135" y="2358"/>
                  </a:lnTo>
                  <a:lnTo>
                    <a:pt x="169" y="2425"/>
                  </a:lnTo>
                  <a:lnTo>
                    <a:pt x="203" y="2425"/>
                  </a:lnTo>
                  <a:lnTo>
                    <a:pt x="236" y="2391"/>
                  </a:lnTo>
                  <a:lnTo>
                    <a:pt x="270" y="2358"/>
                  </a:lnTo>
                  <a:lnTo>
                    <a:pt x="304" y="2055"/>
                  </a:lnTo>
                  <a:lnTo>
                    <a:pt x="270" y="1718"/>
                  </a:lnTo>
                  <a:lnTo>
                    <a:pt x="236" y="1112"/>
                  </a:lnTo>
                  <a:lnTo>
                    <a:pt x="236" y="573"/>
                  </a:lnTo>
                  <a:lnTo>
                    <a:pt x="203" y="304"/>
                  </a:lnTo>
                  <a:lnTo>
                    <a:pt x="169" y="35"/>
                  </a:lnTo>
                  <a:lnTo>
                    <a:pt x="169"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66" name="Google Shape;166;p4"/>
            <p:cNvSpPr/>
            <p:nvPr/>
          </p:nvSpPr>
          <p:spPr>
            <a:xfrm>
              <a:off x="5806500" y="2684100"/>
              <a:ext cx="7600" cy="68200"/>
            </a:xfrm>
            <a:custGeom>
              <a:rect b="b" l="l" r="r" t="t"/>
              <a:pathLst>
                <a:path extrusionOk="0" h="2728" w="304">
                  <a:moveTo>
                    <a:pt x="169" y="0"/>
                  </a:moveTo>
                  <a:lnTo>
                    <a:pt x="102" y="236"/>
                  </a:lnTo>
                  <a:lnTo>
                    <a:pt x="68" y="505"/>
                  </a:lnTo>
                  <a:lnTo>
                    <a:pt x="68" y="1010"/>
                  </a:lnTo>
                  <a:lnTo>
                    <a:pt x="1" y="1852"/>
                  </a:lnTo>
                  <a:lnTo>
                    <a:pt x="1" y="2256"/>
                  </a:lnTo>
                  <a:lnTo>
                    <a:pt x="34" y="2660"/>
                  </a:lnTo>
                  <a:lnTo>
                    <a:pt x="68" y="2694"/>
                  </a:lnTo>
                  <a:lnTo>
                    <a:pt x="102" y="2727"/>
                  </a:lnTo>
                  <a:lnTo>
                    <a:pt x="169" y="2727"/>
                  </a:lnTo>
                  <a:lnTo>
                    <a:pt x="203" y="2660"/>
                  </a:lnTo>
                  <a:lnTo>
                    <a:pt x="236" y="2357"/>
                  </a:lnTo>
                  <a:lnTo>
                    <a:pt x="236" y="2054"/>
                  </a:lnTo>
                  <a:lnTo>
                    <a:pt x="270" y="1414"/>
                  </a:lnTo>
                  <a:lnTo>
                    <a:pt x="304" y="707"/>
                  </a:lnTo>
                  <a:lnTo>
                    <a:pt x="270" y="337"/>
                  </a:lnTo>
                  <a:lnTo>
                    <a:pt x="270" y="169"/>
                  </a:lnTo>
                  <a:lnTo>
                    <a:pt x="203"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67" name="Google Shape;167;p4"/>
            <p:cNvSpPr/>
            <p:nvPr/>
          </p:nvSpPr>
          <p:spPr>
            <a:xfrm>
              <a:off x="5912550" y="2723650"/>
              <a:ext cx="11825" cy="17700"/>
            </a:xfrm>
            <a:custGeom>
              <a:rect b="b" l="l" r="r" t="t"/>
              <a:pathLst>
                <a:path extrusionOk="0" h="708" w="473">
                  <a:moveTo>
                    <a:pt x="304" y="1"/>
                  </a:moveTo>
                  <a:lnTo>
                    <a:pt x="203" y="68"/>
                  </a:lnTo>
                  <a:lnTo>
                    <a:pt x="135" y="135"/>
                  </a:lnTo>
                  <a:lnTo>
                    <a:pt x="68" y="236"/>
                  </a:lnTo>
                  <a:lnTo>
                    <a:pt x="1" y="371"/>
                  </a:lnTo>
                  <a:lnTo>
                    <a:pt x="1" y="438"/>
                  </a:lnTo>
                  <a:lnTo>
                    <a:pt x="34" y="438"/>
                  </a:lnTo>
                  <a:lnTo>
                    <a:pt x="68" y="472"/>
                  </a:lnTo>
                  <a:lnTo>
                    <a:pt x="135" y="438"/>
                  </a:lnTo>
                  <a:lnTo>
                    <a:pt x="169" y="506"/>
                  </a:lnTo>
                  <a:lnTo>
                    <a:pt x="304" y="674"/>
                  </a:lnTo>
                  <a:lnTo>
                    <a:pt x="371" y="708"/>
                  </a:lnTo>
                  <a:lnTo>
                    <a:pt x="405" y="674"/>
                  </a:lnTo>
                  <a:lnTo>
                    <a:pt x="438" y="640"/>
                  </a:lnTo>
                  <a:lnTo>
                    <a:pt x="438" y="573"/>
                  </a:lnTo>
                  <a:lnTo>
                    <a:pt x="337" y="438"/>
                  </a:lnTo>
                  <a:lnTo>
                    <a:pt x="236" y="337"/>
                  </a:lnTo>
                  <a:lnTo>
                    <a:pt x="438" y="203"/>
                  </a:lnTo>
                  <a:lnTo>
                    <a:pt x="472" y="135"/>
                  </a:lnTo>
                  <a:lnTo>
                    <a:pt x="472" y="68"/>
                  </a:lnTo>
                  <a:lnTo>
                    <a:pt x="438" y="34"/>
                  </a:lnTo>
                  <a:lnTo>
                    <a:pt x="405"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68" name="Google Shape;168;p4"/>
            <p:cNvSpPr/>
            <p:nvPr/>
          </p:nvSpPr>
          <p:spPr>
            <a:xfrm>
              <a:off x="5888150" y="2710200"/>
              <a:ext cx="64825" cy="43775"/>
            </a:xfrm>
            <a:custGeom>
              <a:rect b="b" l="l" r="r" t="t"/>
              <a:pathLst>
                <a:path extrusionOk="0" h="1751" w="2593">
                  <a:moveTo>
                    <a:pt x="169" y="236"/>
                  </a:moveTo>
                  <a:lnTo>
                    <a:pt x="438" y="303"/>
                  </a:lnTo>
                  <a:lnTo>
                    <a:pt x="674" y="337"/>
                  </a:lnTo>
                  <a:lnTo>
                    <a:pt x="1212" y="370"/>
                  </a:lnTo>
                  <a:lnTo>
                    <a:pt x="1751" y="370"/>
                  </a:lnTo>
                  <a:lnTo>
                    <a:pt x="2020" y="337"/>
                  </a:lnTo>
                  <a:lnTo>
                    <a:pt x="2290" y="303"/>
                  </a:lnTo>
                  <a:lnTo>
                    <a:pt x="2323" y="943"/>
                  </a:lnTo>
                  <a:lnTo>
                    <a:pt x="2391" y="1414"/>
                  </a:lnTo>
                  <a:lnTo>
                    <a:pt x="2121" y="1380"/>
                  </a:lnTo>
                  <a:lnTo>
                    <a:pt x="505" y="1380"/>
                  </a:lnTo>
                  <a:lnTo>
                    <a:pt x="202" y="1448"/>
                  </a:lnTo>
                  <a:lnTo>
                    <a:pt x="202" y="808"/>
                  </a:lnTo>
                  <a:lnTo>
                    <a:pt x="202" y="505"/>
                  </a:lnTo>
                  <a:lnTo>
                    <a:pt x="202" y="370"/>
                  </a:lnTo>
                  <a:lnTo>
                    <a:pt x="169" y="236"/>
                  </a:lnTo>
                  <a:close/>
                  <a:moveTo>
                    <a:pt x="2290" y="0"/>
                  </a:moveTo>
                  <a:lnTo>
                    <a:pt x="2290" y="34"/>
                  </a:lnTo>
                  <a:lnTo>
                    <a:pt x="2290" y="135"/>
                  </a:lnTo>
                  <a:lnTo>
                    <a:pt x="1818" y="135"/>
                  </a:lnTo>
                  <a:lnTo>
                    <a:pt x="1381" y="168"/>
                  </a:lnTo>
                  <a:lnTo>
                    <a:pt x="775" y="135"/>
                  </a:lnTo>
                  <a:lnTo>
                    <a:pt x="472" y="101"/>
                  </a:lnTo>
                  <a:lnTo>
                    <a:pt x="169" y="135"/>
                  </a:lnTo>
                  <a:lnTo>
                    <a:pt x="101" y="135"/>
                  </a:lnTo>
                  <a:lnTo>
                    <a:pt x="68" y="168"/>
                  </a:lnTo>
                  <a:lnTo>
                    <a:pt x="34" y="303"/>
                  </a:lnTo>
                  <a:lnTo>
                    <a:pt x="0" y="438"/>
                  </a:lnTo>
                  <a:lnTo>
                    <a:pt x="0" y="707"/>
                  </a:lnTo>
                  <a:lnTo>
                    <a:pt x="0" y="1515"/>
                  </a:lnTo>
                  <a:lnTo>
                    <a:pt x="34" y="1582"/>
                  </a:lnTo>
                  <a:lnTo>
                    <a:pt x="101" y="1616"/>
                  </a:lnTo>
                  <a:lnTo>
                    <a:pt x="169" y="1582"/>
                  </a:lnTo>
                  <a:lnTo>
                    <a:pt x="202" y="1549"/>
                  </a:lnTo>
                  <a:lnTo>
                    <a:pt x="472" y="1582"/>
                  </a:lnTo>
                  <a:lnTo>
                    <a:pt x="707" y="1616"/>
                  </a:lnTo>
                  <a:lnTo>
                    <a:pt x="1212" y="1582"/>
                  </a:lnTo>
                  <a:lnTo>
                    <a:pt x="1818" y="1616"/>
                  </a:lnTo>
                  <a:lnTo>
                    <a:pt x="2121" y="1582"/>
                  </a:lnTo>
                  <a:lnTo>
                    <a:pt x="2391" y="1549"/>
                  </a:lnTo>
                  <a:lnTo>
                    <a:pt x="2458" y="1751"/>
                  </a:lnTo>
                  <a:lnTo>
                    <a:pt x="2525" y="1751"/>
                  </a:lnTo>
                  <a:lnTo>
                    <a:pt x="2559" y="1717"/>
                  </a:lnTo>
                  <a:lnTo>
                    <a:pt x="2593" y="1515"/>
                  </a:lnTo>
                  <a:lnTo>
                    <a:pt x="2593" y="1347"/>
                  </a:lnTo>
                  <a:lnTo>
                    <a:pt x="2525" y="943"/>
                  </a:lnTo>
                  <a:lnTo>
                    <a:pt x="2492" y="606"/>
                  </a:lnTo>
                  <a:lnTo>
                    <a:pt x="2458" y="269"/>
                  </a:lnTo>
                  <a:lnTo>
                    <a:pt x="2458" y="236"/>
                  </a:lnTo>
                  <a:lnTo>
                    <a:pt x="2492" y="202"/>
                  </a:lnTo>
                  <a:lnTo>
                    <a:pt x="2458" y="168"/>
                  </a:lnTo>
                  <a:lnTo>
                    <a:pt x="2424" y="168"/>
                  </a:lnTo>
                  <a:lnTo>
                    <a:pt x="2391" y="34"/>
                  </a:lnTo>
                  <a:lnTo>
                    <a:pt x="2357"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69" name="Google Shape;169;p4"/>
            <p:cNvSpPr/>
            <p:nvPr/>
          </p:nvSpPr>
          <p:spPr>
            <a:xfrm>
              <a:off x="5950425" y="2345725"/>
              <a:ext cx="69050" cy="47175"/>
            </a:xfrm>
            <a:custGeom>
              <a:rect b="b" l="l" r="r" t="t"/>
              <a:pathLst>
                <a:path extrusionOk="0" h="1887" w="2762">
                  <a:moveTo>
                    <a:pt x="1415" y="1"/>
                  </a:moveTo>
                  <a:lnTo>
                    <a:pt x="1078" y="34"/>
                  </a:lnTo>
                  <a:lnTo>
                    <a:pt x="742" y="68"/>
                  </a:lnTo>
                  <a:lnTo>
                    <a:pt x="405" y="102"/>
                  </a:lnTo>
                  <a:lnTo>
                    <a:pt x="102" y="203"/>
                  </a:lnTo>
                  <a:lnTo>
                    <a:pt x="34" y="169"/>
                  </a:lnTo>
                  <a:lnTo>
                    <a:pt x="1" y="237"/>
                  </a:lnTo>
                  <a:lnTo>
                    <a:pt x="1" y="607"/>
                  </a:lnTo>
                  <a:lnTo>
                    <a:pt x="34" y="1011"/>
                  </a:lnTo>
                  <a:lnTo>
                    <a:pt x="34" y="1348"/>
                  </a:lnTo>
                  <a:lnTo>
                    <a:pt x="102" y="1684"/>
                  </a:lnTo>
                  <a:lnTo>
                    <a:pt x="135" y="1718"/>
                  </a:lnTo>
                  <a:lnTo>
                    <a:pt x="237" y="1718"/>
                  </a:lnTo>
                  <a:lnTo>
                    <a:pt x="237" y="1651"/>
                  </a:lnTo>
                  <a:lnTo>
                    <a:pt x="237" y="1280"/>
                  </a:lnTo>
                  <a:lnTo>
                    <a:pt x="203" y="876"/>
                  </a:lnTo>
                  <a:lnTo>
                    <a:pt x="169" y="573"/>
                  </a:lnTo>
                  <a:lnTo>
                    <a:pt x="102" y="237"/>
                  </a:lnTo>
                  <a:lnTo>
                    <a:pt x="102" y="237"/>
                  </a:lnTo>
                  <a:lnTo>
                    <a:pt x="439" y="270"/>
                  </a:lnTo>
                  <a:lnTo>
                    <a:pt x="742" y="304"/>
                  </a:lnTo>
                  <a:lnTo>
                    <a:pt x="1348" y="270"/>
                  </a:lnTo>
                  <a:lnTo>
                    <a:pt x="1987" y="270"/>
                  </a:lnTo>
                  <a:lnTo>
                    <a:pt x="2290" y="304"/>
                  </a:lnTo>
                  <a:lnTo>
                    <a:pt x="2593" y="338"/>
                  </a:lnTo>
                  <a:lnTo>
                    <a:pt x="2560" y="540"/>
                  </a:lnTo>
                  <a:lnTo>
                    <a:pt x="2526" y="775"/>
                  </a:lnTo>
                  <a:lnTo>
                    <a:pt x="2526" y="1213"/>
                  </a:lnTo>
                  <a:lnTo>
                    <a:pt x="2560" y="1684"/>
                  </a:lnTo>
                  <a:lnTo>
                    <a:pt x="2560" y="1684"/>
                  </a:lnTo>
                  <a:lnTo>
                    <a:pt x="2257" y="1651"/>
                  </a:lnTo>
                  <a:lnTo>
                    <a:pt x="1415" y="1651"/>
                  </a:lnTo>
                  <a:lnTo>
                    <a:pt x="843" y="1583"/>
                  </a:lnTo>
                  <a:lnTo>
                    <a:pt x="540" y="1583"/>
                  </a:lnTo>
                  <a:lnTo>
                    <a:pt x="270" y="1651"/>
                  </a:lnTo>
                  <a:lnTo>
                    <a:pt x="506" y="1752"/>
                  </a:lnTo>
                  <a:lnTo>
                    <a:pt x="742" y="1785"/>
                  </a:lnTo>
                  <a:lnTo>
                    <a:pt x="1280" y="1819"/>
                  </a:lnTo>
                  <a:lnTo>
                    <a:pt x="1583" y="1853"/>
                  </a:lnTo>
                  <a:lnTo>
                    <a:pt x="1954" y="1886"/>
                  </a:lnTo>
                  <a:lnTo>
                    <a:pt x="2290" y="1853"/>
                  </a:lnTo>
                  <a:lnTo>
                    <a:pt x="2593" y="1785"/>
                  </a:lnTo>
                  <a:lnTo>
                    <a:pt x="2694" y="1785"/>
                  </a:lnTo>
                  <a:lnTo>
                    <a:pt x="2728" y="1752"/>
                  </a:lnTo>
                  <a:lnTo>
                    <a:pt x="2728" y="1718"/>
                  </a:lnTo>
                  <a:lnTo>
                    <a:pt x="2694" y="876"/>
                  </a:lnTo>
                  <a:lnTo>
                    <a:pt x="2728" y="607"/>
                  </a:lnTo>
                  <a:lnTo>
                    <a:pt x="2728" y="338"/>
                  </a:lnTo>
                  <a:lnTo>
                    <a:pt x="2762" y="304"/>
                  </a:lnTo>
                  <a:lnTo>
                    <a:pt x="2762" y="237"/>
                  </a:lnTo>
                  <a:lnTo>
                    <a:pt x="2762" y="169"/>
                  </a:lnTo>
                  <a:lnTo>
                    <a:pt x="2694" y="135"/>
                  </a:lnTo>
                  <a:lnTo>
                    <a:pt x="2391" y="68"/>
                  </a:lnTo>
                  <a:lnTo>
                    <a:pt x="2055" y="34"/>
                  </a:lnTo>
                  <a:lnTo>
                    <a:pt x="1415"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70" name="Google Shape;170;p4"/>
            <p:cNvSpPr/>
            <p:nvPr/>
          </p:nvSpPr>
          <p:spPr>
            <a:xfrm>
              <a:off x="5710550" y="2559525"/>
              <a:ext cx="21075" cy="22750"/>
            </a:xfrm>
            <a:custGeom>
              <a:rect b="b" l="l" r="r" t="t"/>
              <a:pathLst>
                <a:path extrusionOk="0" h="910" w="843">
                  <a:moveTo>
                    <a:pt x="34" y="1"/>
                  </a:moveTo>
                  <a:lnTo>
                    <a:pt x="0" y="135"/>
                  </a:lnTo>
                  <a:lnTo>
                    <a:pt x="0" y="270"/>
                  </a:lnTo>
                  <a:lnTo>
                    <a:pt x="34" y="708"/>
                  </a:lnTo>
                  <a:lnTo>
                    <a:pt x="34" y="741"/>
                  </a:lnTo>
                  <a:lnTo>
                    <a:pt x="68" y="775"/>
                  </a:lnTo>
                  <a:lnTo>
                    <a:pt x="169" y="775"/>
                  </a:lnTo>
                  <a:lnTo>
                    <a:pt x="404" y="573"/>
                  </a:lnTo>
                  <a:lnTo>
                    <a:pt x="438" y="640"/>
                  </a:lnTo>
                  <a:lnTo>
                    <a:pt x="505" y="775"/>
                  </a:lnTo>
                  <a:lnTo>
                    <a:pt x="573" y="876"/>
                  </a:lnTo>
                  <a:lnTo>
                    <a:pt x="640" y="910"/>
                  </a:lnTo>
                  <a:lnTo>
                    <a:pt x="674" y="910"/>
                  </a:lnTo>
                  <a:lnTo>
                    <a:pt x="707" y="876"/>
                  </a:lnTo>
                  <a:lnTo>
                    <a:pt x="707" y="809"/>
                  </a:lnTo>
                  <a:lnTo>
                    <a:pt x="640" y="708"/>
                  </a:lnTo>
                  <a:lnTo>
                    <a:pt x="539" y="573"/>
                  </a:lnTo>
                  <a:lnTo>
                    <a:pt x="505" y="539"/>
                  </a:lnTo>
                  <a:lnTo>
                    <a:pt x="472" y="506"/>
                  </a:lnTo>
                  <a:lnTo>
                    <a:pt x="438" y="506"/>
                  </a:lnTo>
                  <a:lnTo>
                    <a:pt x="539" y="438"/>
                  </a:lnTo>
                  <a:lnTo>
                    <a:pt x="674" y="337"/>
                  </a:lnTo>
                  <a:lnTo>
                    <a:pt x="775" y="337"/>
                  </a:lnTo>
                  <a:lnTo>
                    <a:pt x="842" y="270"/>
                  </a:lnTo>
                  <a:lnTo>
                    <a:pt x="842" y="203"/>
                  </a:lnTo>
                  <a:lnTo>
                    <a:pt x="842" y="169"/>
                  </a:lnTo>
                  <a:lnTo>
                    <a:pt x="775" y="135"/>
                  </a:lnTo>
                  <a:lnTo>
                    <a:pt x="741" y="102"/>
                  </a:lnTo>
                  <a:lnTo>
                    <a:pt x="640" y="102"/>
                  </a:lnTo>
                  <a:lnTo>
                    <a:pt x="472" y="203"/>
                  </a:lnTo>
                  <a:lnTo>
                    <a:pt x="337" y="337"/>
                  </a:lnTo>
                  <a:lnTo>
                    <a:pt x="169" y="506"/>
                  </a:lnTo>
                  <a:lnTo>
                    <a:pt x="169" y="337"/>
                  </a:lnTo>
                  <a:lnTo>
                    <a:pt x="135" y="169"/>
                  </a:lnTo>
                  <a:lnTo>
                    <a:pt x="135" y="102"/>
                  </a:lnTo>
                  <a:lnTo>
                    <a:pt x="101"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71" name="Google Shape;171;p4"/>
            <p:cNvSpPr/>
            <p:nvPr/>
          </p:nvSpPr>
          <p:spPr>
            <a:xfrm>
              <a:off x="6010200" y="1881125"/>
              <a:ext cx="297150" cy="942725"/>
            </a:xfrm>
            <a:custGeom>
              <a:rect b="b" l="l" r="r" t="t"/>
              <a:pathLst>
                <a:path extrusionOk="0" h="37709" w="11886">
                  <a:moveTo>
                    <a:pt x="11885" y="0"/>
                  </a:moveTo>
                  <a:lnTo>
                    <a:pt x="11683" y="303"/>
                  </a:lnTo>
                  <a:lnTo>
                    <a:pt x="11515" y="606"/>
                  </a:lnTo>
                  <a:lnTo>
                    <a:pt x="11279" y="1279"/>
                  </a:lnTo>
                  <a:lnTo>
                    <a:pt x="10437" y="3266"/>
                  </a:lnTo>
                  <a:lnTo>
                    <a:pt x="8720" y="7508"/>
                  </a:lnTo>
                  <a:lnTo>
                    <a:pt x="5252" y="15959"/>
                  </a:lnTo>
                  <a:lnTo>
                    <a:pt x="5252" y="16026"/>
                  </a:lnTo>
                  <a:lnTo>
                    <a:pt x="4646" y="15992"/>
                  </a:lnTo>
                  <a:lnTo>
                    <a:pt x="2896" y="15992"/>
                  </a:lnTo>
                  <a:lnTo>
                    <a:pt x="2189" y="15959"/>
                  </a:lnTo>
                  <a:lnTo>
                    <a:pt x="1448" y="15891"/>
                  </a:lnTo>
                  <a:lnTo>
                    <a:pt x="707" y="15891"/>
                  </a:lnTo>
                  <a:lnTo>
                    <a:pt x="371" y="15925"/>
                  </a:lnTo>
                  <a:lnTo>
                    <a:pt x="34" y="15992"/>
                  </a:lnTo>
                  <a:lnTo>
                    <a:pt x="0" y="16026"/>
                  </a:lnTo>
                  <a:lnTo>
                    <a:pt x="34" y="16060"/>
                  </a:lnTo>
                  <a:lnTo>
                    <a:pt x="337" y="16127"/>
                  </a:lnTo>
                  <a:lnTo>
                    <a:pt x="640" y="16194"/>
                  </a:lnTo>
                  <a:lnTo>
                    <a:pt x="1313" y="16228"/>
                  </a:lnTo>
                  <a:lnTo>
                    <a:pt x="2660" y="16228"/>
                  </a:lnTo>
                  <a:lnTo>
                    <a:pt x="3838" y="16295"/>
                  </a:lnTo>
                  <a:lnTo>
                    <a:pt x="4444" y="16329"/>
                  </a:lnTo>
                  <a:lnTo>
                    <a:pt x="5050" y="16329"/>
                  </a:lnTo>
                  <a:lnTo>
                    <a:pt x="5623" y="16767"/>
                  </a:lnTo>
                  <a:lnTo>
                    <a:pt x="5892" y="16969"/>
                  </a:lnTo>
                  <a:lnTo>
                    <a:pt x="6094" y="17238"/>
                  </a:lnTo>
                  <a:lnTo>
                    <a:pt x="6296" y="17507"/>
                  </a:lnTo>
                  <a:lnTo>
                    <a:pt x="6465" y="17777"/>
                  </a:lnTo>
                  <a:lnTo>
                    <a:pt x="6566" y="18113"/>
                  </a:lnTo>
                  <a:lnTo>
                    <a:pt x="6633" y="18484"/>
                  </a:lnTo>
                  <a:lnTo>
                    <a:pt x="6667" y="18821"/>
                  </a:lnTo>
                  <a:lnTo>
                    <a:pt x="6667" y="19157"/>
                  </a:lnTo>
                  <a:lnTo>
                    <a:pt x="6633" y="19864"/>
                  </a:lnTo>
                  <a:lnTo>
                    <a:pt x="6532" y="21278"/>
                  </a:lnTo>
                  <a:lnTo>
                    <a:pt x="6397" y="24039"/>
                  </a:lnTo>
                  <a:lnTo>
                    <a:pt x="6364" y="26833"/>
                  </a:lnTo>
                  <a:lnTo>
                    <a:pt x="6330" y="29561"/>
                  </a:lnTo>
                  <a:lnTo>
                    <a:pt x="6330" y="32288"/>
                  </a:lnTo>
                  <a:lnTo>
                    <a:pt x="6364" y="37708"/>
                  </a:lnTo>
                  <a:lnTo>
                    <a:pt x="6667" y="37708"/>
                  </a:lnTo>
                  <a:lnTo>
                    <a:pt x="6599" y="31884"/>
                  </a:lnTo>
                  <a:lnTo>
                    <a:pt x="6599" y="28955"/>
                  </a:lnTo>
                  <a:lnTo>
                    <a:pt x="6633" y="26025"/>
                  </a:lnTo>
                  <a:lnTo>
                    <a:pt x="6700" y="22995"/>
                  </a:lnTo>
                  <a:lnTo>
                    <a:pt x="6835" y="19932"/>
                  </a:lnTo>
                  <a:lnTo>
                    <a:pt x="6869" y="19326"/>
                  </a:lnTo>
                  <a:lnTo>
                    <a:pt x="6869" y="18719"/>
                  </a:lnTo>
                  <a:lnTo>
                    <a:pt x="6869" y="18450"/>
                  </a:lnTo>
                  <a:lnTo>
                    <a:pt x="6801" y="18147"/>
                  </a:lnTo>
                  <a:lnTo>
                    <a:pt x="6734" y="17844"/>
                  </a:lnTo>
                  <a:lnTo>
                    <a:pt x="6633" y="17575"/>
                  </a:lnTo>
                  <a:lnTo>
                    <a:pt x="6532" y="17373"/>
                  </a:lnTo>
                  <a:lnTo>
                    <a:pt x="6397" y="17171"/>
                  </a:lnTo>
                  <a:lnTo>
                    <a:pt x="6094" y="16868"/>
                  </a:lnTo>
                  <a:lnTo>
                    <a:pt x="5757" y="16565"/>
                  </a:lnTo>
                  <a:lnTo>
                    <a:pt x="5387" y="16329"/>
                  </a:lnTo>
                  <a:lnTo>
                    <a:pt x="5791" y="16262"/>
                  </a:lnTo>
                  <a:lnTo>
                    <a:pt x="5825" y="16262"/>
                  </a:lnTo>
                  <a:lnTo>
                    <a:pt x="5858" y="16194"/>
                  </a:lnTo>
                  <a:lnTo>
                    <a:pt x="5858" y="16127"/>
                  </a:lnTo>
                  <a:lnTo>
                    <a:pt x="5791" y="16093"/>
                  </a:lnTo>
                  <a:lnTo>
                    <a:pt x="5454" y="16060"/>
                  </a:lnTo>
                  <a:lnTo>
                    <a:pt x="5454" y="16026"/>
                  </a:lnTo>
                  <a:lnTo>
                    <a:pt x="7138" y="11919"/>
                  </a:lnTo>
                  <a:lnTo>
                    <a:pt x="8821" y="7811"/>
                  </a:lnTo>
                  <a:lnTo>
                    <a:pt x="10437" y="3805"/>
                  </a:lnTo>
                  <a:lnTo>
                    <a:pt x="11245" y="1818"/>
                  </a:lnTo>
                  <a:lnTo>
                    <a:pt x="11649" y="943"/>
                  </a:lnTo>
                  <a:lnTo>
                    <a:pt x="11818" y="471"/>
                  </a:lnTo>
                  <a:lnTo>
                    <a:pt x="11851" y="236"/>
                  </a:lnTo>
                  <a:lnTo>
                    <a:pt x="11885" y="34"/>
                  </a:lnTo>
                  <a:lnTo>
                    <a:pt x="11885"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72" name="Google Shape;172;p4"/>
            <p:cNvSpPr/>
            <p:nvPr/>
          </p:nvSpPr>
          <p:spPr>
            <a:xfrm>
              <a:off x="7092625" y="1473725"/>
              <a:ext cx="198650" cy="260950"/>
            </a:xfrm>
            <a:custGeom>
              <a:rect b="b" l="l" r="r" t="t"/>
              <a:pathLst>
                <a:path extrusionOk="0" h="10438" w="7946">
                  <a:moveTo>
                    <a:pt x="4647" y="1246"/>
                  </a:moveTo>
                  <a:lnTo>
                    <a:pt x="4546" y="1280"/>
                  </a:lnTo>
                  <a:lnTo>
                    <a:pt x="4512" y="1347"/>
                  </a:lnTo>
                  <a:lnTo>
                    <a:pt x="4546" y="1381"/>
                  </a:lnTo>
                  <a:lnTo>
                    <a:pt x="4579" y="1448"/>
                  </a:lnTo>
                  <a:lnTo>
                    <a:pt x="4613" y="1482"/>
                  </a:lnTo>
                  <a:lnTo>
                    <a:pt x="4680" y="1516"/>
                  </a:lnTo>
                  <a:lnTo>
                    <a:pt x="4748" y="1516"/>
                  </a:lnTo>
                  <a:lnTo>
                    <a:pt x="4815" y="1549"/>
                  </a:lnTo>
                  <a:lnTo>
                    <a:pt x="4916" y="1650"/>
                  </a:lnTo>
                  <a:lnTo>
                    <a:pt x="4983" y="1819"/>
                  </a:lnTo>
                  <a:lnTo>
                    <a:pt x="5017" y="2021"/>
                  </a:lnTo>
                  <a:lnTo>
                    <a:pt x="5017" y="2391"/>
                  </a:lnTo>
                  <a:lnTo>
                    <a:pt x="4983" y="2694"/>
                  </a:lnTo>
                  <a:lnTo>
                    <a:pt x="4950" y="2930"/>
                  </a:lnTo>
                  <a:lnTo>
                    <a:pt x="4849" y="3199"/>
                  </a:lnTo>
                  <a:lnTo>
                    <a:pt x="4647" y="3671"/>
                  </a:lnTo>
                  <a:lnTo>
                    <a:pt x="4377" y="4142"/>
                  </a:lnTo>
                  <a:lnTo>
                    <a:pt x="4074" y="4580"/>
                  </a:lnTo>
                  <a:lnTo>
                    <a:pt x="3468" y="5455"/>
                  </a:lnTo>
                  <a:lnTo>
                    <a:pt x="2862" y="6330"/>
                  </a:lnTo>
                  <a:lnTo>
                    <a:pt x="2222" y="7172"/>
                  </a:lnTo>
                  <a:lnTo>
                    <a:pt x="1515" y="7980"/>
                  </a:lnTo>
                  <a:lnTo>
                    <a:pt x="1515" y="8014"/>
                  </a:lnTo>
                  <a:lnTo>
                    <a:pt x="1313" y="8115"/>
                  </a:lnTo>
                  <a:lnTo>
                    <a:pt x="1078" y="8148"/>
                  </a:lnTo>
                  <a:lnTo>
                    <a:pt x="876" y="8115"/>
                  </a:lnTo>
                  <a:lnTo>
                    <a:pt x="640" y="8081"/>
                  </a:lnTo>
                  <a:lnTo>
                    <a:pt x="337" y="8014"/>
                  </a:lnTo>
                  <a:lnTo>
                    <a:pt x="202" y="8014"/>
                  </a:lnTo>
                  <a:lnTo>
                    <a:pt x="34" y="8047"/>
                  </a:lnTo>
                  <a:lnTo>
                    <a:pt x="0" y="8047"/>
                  </a:lnTo>
                  <a:lnTo>
                    <a:pt x="0" y="8081"/>
                  </a:lnTo>
                  <a:lnTo>
                    <a:pt x="0" y="8148"/>
                  </a:lnTo>
                  <a:lnTo>
                    <a:pt x="34" y="8148"/>
                  </a:lnTo>
                  <a:lnTo>
                    <a:pt x="472" y="8317"/>
                  </a:lnTo>
                  <a:lnTo>
                    <a:pt x="707" y="8350"/>
                  </a:lnTo>
                  <a:lnTo>
                    <a:pt x="943" y="8384"/>
                  </a:lnTo>
                  <a:lnTo>
                    <a:pt x="1179" y="8384"/>
                  </a:lnTo>
                  <a:lnTo>
                    <a:pt x="1381" y="8350"/>
                  </a:lnTo>
                  <a:lnTo>
                    <a:pt x="1583" y="8249"/>
                  </a:lnTo>
                  <a:lnTo>
                    <a:pt x="1785" y="8115"/>
                  </a:lnTo>
                  <a:lnTo>
                    <a:pt x="1818" y="8047"/>
                  </a:lnTo>
                  <a:lnTo>
                    <a:pt x="1785" y="7980"/>
                  </a:lnTo>
                  <a:lnTo>
                    <a:pt x="1987" y="7778"/>
                  </a:lnTo>
                  <a:lnTo>
                    <a:pt x="2323" y="7408"/>
                  </a:lnTo>
                  <a:lnTo>
                    <a:pt x="2660" y="7037"/>
                  </a:lnTo>
                  <a:lnTo>
                    <a:pt x="3232" y="6229"/>
                  </a:lnTo>
                  <a:lnTo>
                    <a:pt x="3940" y="5219"/>
                  </a:lnTo>
                  <a:lnTo>
                    <a:pt x="4613" y="4209"/>
                  </a:lnTo>
                  <a:lnTo>
                    <a:pt x="4815" y="3805"/>
                  </a:lnTo>
                  <a:lnTo>
                    <a:pt x="5017" y="3401"/>
                  </a:lnTo>
                  <a:lnTo>
                    <a:pt x="5185" y="3469"/>
                  </a:lnTo>
                  <a:lnTo>
                    <a:pt x="5354" y="3502"/>
                  </a:lnTo>
                  <a:lnTo>
                    <a:pt x="5522" y="3502"/>
                  </a:lnTo>
                  <a:lnTo>
                    <a:pt x="5724" y="3469"/>
                  </a:lnTo>
                  <a:lnTo>
                    <a:pt x="5892" y="3435"/>
                  </a:lnTo>
                  <a:lnTo>
                    <a:pt x="5960" y="3368"/>
                  </a:lnTo>
                  <a:lnTo>
                    <a:pt x="5993" y="3300"/>
                  </a:lnTo>
                  <a:lnTo>
                    <a:pt x="6027" y="3267"/>
                  </a:lnTo>
                  <a:lnTo>
                    <a:pt x="5993" y="3233"/>
                  </a:lnTo>
                  <a:lnTo>
                    <a:pt x="5993" y="3199"/>
                  </a:lnTo>
                  <a:lnTo>
                    <a:pt x="5926" y="3166"/>
                  </a:lnTo>
                  <a:lnTo>
                    <a:pt x="5825" y="3199"/>
                  </a:lnTo>
                  <a:lnTo>
                    <a:pt x="5724" y="3233"/>
                  </a:lnTo>
                  <a:lnTo>
                    <a:pt x="5589" y="3267"/>
                  </a:lnTo>
                  <a:lnTo>
                    <a:pt x="5488" y="3300"/>
                  </a:lnTo>
                  <a:lnTo>
                    <a:pt x="5253" y="3267"/>
                  </a:lnTo>
                  <a:lnTo>
                    <a:pt x="5185" y="3233"/>
                  </a:lnTo>
                  <a:lnTo>
                    <a:pt x="5084" y="3166"/>
                  </a:lnTo>
                  <a:lnTo>
                    <a:pt x="5219" y="2795"/>
                  </a:lnTo>
                  <a:lnTo>
                    <a:pt x="5253" y="2357"/>
                  </a:lnTo>
                  <a:lnTo>
                    <a:pt x="5253" y="2189"/>
                  </a:lnTo>
                  <a:lnTo>
                    <a:pt x="5253" y="1987"/>
                  </a:lnTo>
                  <a:lnTo>
                    <a:pt x="5185" y="1819"/>
                  </a:lnTo>
                  <a:lnTo>
                    <a:pt x="5118" y="1650"/>
                  </a:lnTo>
                  <a:lnTo>
                    <a:pt x="5017" y="1448"/>
                  </a:lnTo>
                  <a:lnTo>
                    <a:pt x="4916" y="1314"/>
                  </a:lnTo>
                  <a:lnTo>
                    <a:pt x="4882" y="1280"/>
                  </a:lnTo>
                  <a:lnTo>
                    <a:pt x="4781" y="1280"/>
                  </a:lnTo>
                  <a:lnTo>
                    <a:pt x="4748" y="1246"/>
                  </a:lnTo>
                  <a:close/>
                  <a:moveTo>
                    <a:pt x="7946" y="1"/>
                  </a:moveTo>
                  <a:lnTo>
                    <a:pt x="7542" y="708"/>
                  </a:lnTo>
                  <a:lnTo>
                    <a:pt x="7138" y="1415"/>
                  </a:lnTo>
                  <a:lnTo>
                    <a:pt x="6700" y="2155"/>
                  </a:lnTo>
                  <a:lnTo>
                    <a:pt x="6263" y="2930"/>
                  </a:lnTo>
                  <a:lnTo>
                    <a:pt x="5421" y="4512"/>
                  </a:lnTo>
                  <a:lnTo>
                    <a:pt x="5017" y="5219"/>
                  </a:lnTo>
                  <a:lnTo>
                    <a:pt x="4579" y="5893"/>
                  </a:lnTo>
                  <a:lnTo>
                    <a:pt x="4108" y="6532"/>
                  </a:lnTo>
                  <a:lnTo>
                    <a:pt x="3569" y="7138"/>
                  </a:lnTo>
                  <a:lnTo>
                    <a:pt x="3098" y="7677"/>
                  </a:lnTo>
                  <a:lnTo>
                    <a:pt x="2626" y="8249"/>
                  </a:lnTo>
                  <a:lnTo>
                    <a:pt x="2626" y="8216"/>
                  </a:lnTo>
                  <a:lnTo>
                    <a:pt x="2492" y="7946"/>
                  </a:lnTo>
                  <a:lnTo>
                    <a:pt x="2424" y="7845"/>
                  </a:lnTo>
                  <a:lnTo>
                    <a:pt x="2290" y="7778"/>
                  </a:lnTo>
                  <a:lnTo>
                    <a:pt x="2155" y="7744"/>
                  </a:lnTo>
                  <a:lnTo>
                    <a:pt x="2020" y="7744"/>
                  </a:lnTo>
                  <a:lnTo>
                    <a:pt x="1987" y="7778"/>
                  </a:lnTo>
                  <a:lnTo>
                    <a:pt x="1953" y="7845"/>
                  </a:lnTo>
                  <a:lnTo>
                    <a:pt x="1953" y="7879"/>
                  </a:lnTo>
                  <a:lnTo>
                    <a:pt x="1987" y="7946"/>
                  </a:lnTo>
                  <a:lnTo>
                    <a:pt x="2054" y="7946"/>
                  </a:lnTo>
                  <a:lnTo>
                    <a:pt x="2155" y="7980"/>
                  </a:lnTo>
                  <a:lnTo>
                    <a:pt x="2222" y="7980"/>
                  </a:lnTo>
                  <a:lnTo>
                    <a:pt x="2290" y="8047"/>
                  </a:lnTo>
                  <a:lnTo>
                    <a:pt x="2357" y="8115"/>
                  </a:lnTo>
                  <a:lnTo>
                    <a:pt x="2391" y="8317"/>
                  </a:lnTo>
                  <a:lnTo>
                    <a:pt x="2424" y="8384"/>
                  </a:lnTo>
                  <a:lnTo>
                    <a:pt x="2458" y="8451"/>
                  </a:lnTo>
                  <a:lnTo>
                    <a:pt x="2121" y="8889"/>
                  </a:lnTo>
                  <a:lnTo>
                    <a:pt x="1751" y="9293"/>
                  </a:lnTo>
                  <a:lnTo>
                    <a:pt x="1717" y="9327"/>
                  </a:lnTo>
                  <a:lnTo>
                    <a:pt x="1751" y="9394"/>
                  </a:lnTo>
                  <a:lnTo>
                    <a:pt x="1684" y="9529"/>
                  </a:lnTo>
                  <a:lnTo>
                    <a:pt x="1650" y="9731"/>
                  </a:lnTo>
                  <a:lnTo>
                    <a:pt x="1650" y="9899"/>
                  </a:lnTo>
                  <a:lnTo>
                    <a:pt x="1684" y="10101"/>
                  </a:lnTo>
                  <a:lnTo>
                    <a:pt x="1751" y="10269"/>
                  </a:lnTo>
                  <a:lnTo>
                    <a:pt x="1852" y="10370"/>
                  </a:lnTo>
                  <a:lnTo>
                    <a:pt x="1987" y="10438"/>
                  </a:lnTo>
                  <a:lnTo>
                    <a:pt x="2290" y="10438"/>
                  </a:lnTo>
                  <a:lnTo>
                    <a:pt x="2424" y="10370"/>
                  </a:lnTo>
                  <a:lnTo>
                    <a:pt x="2626" y="10202"/>
                  </a:lnTo>
                  <a:lnTo>
                    <a:pt x="2997" y="9832"/>
                  </a:lnTo>
                  <a:lnTo>
                    <a:pt x="3468" y="9293"/>
                  </a:lnTo>
                  <a:lnTo>
                    <a:pt x="3906" y="8687"/>
                  </a:lnTo>
                  <a:lnTo>
                    <a:pt x="4579" y="7812"/>
                  </a:lnTo>
                  <a:lnTo>
                    <a:pt x="5320" y="6936"/>
                  </a:lnTo>
                  <a:lnTo>
                    <a:pt x="5993" y="6027"/>
                  </a:lnTo>
                  <a:lnTo>
                    <a:pt x="6330" y="5590"/>
                  </a:lnTo>
                  <a:lnTo>
                    <a:pt x="6633" y="5085"/>
                  </a:lnTo>
                  <a:lnTo>
                    <a:pt x="7239" y="3974"/>
                  </a:lnTo>
                  <a:lnTo>
                    <a:pt x="7576" y="3435"/>
                  </a:lnTo>
                  <a:lnTo>
                    <a:pt x="7946" y="2896"/>
                  </a:lnTo>
                  <a:lnTo>
                    <a:pt x="7946" y="2458"/>
                  </a:lnTo>
                  <a:lnTo>
                    <a:pt x="7306" y="3401"/>
                  </a:lnTo>
                  <a:lnTo>
                    <a:pt x="6801" y="4209"/>
                  </a:lnTo>
                  <a:lnTo>
                    <a:pt x="6330" y="5051"/>
                  </a:lnTo>
                  <a:lnTo>
                    <a:pt x="5825" y="5859"/>
                  </a:lnTo>
                  <a:lnTo>
                    <a:pt x="5556" y="6263"/>
                  </a:lnTo>
                  <a:lnTo>
                    <a:pt x="5253" y="6633"/>
                  </a:lnTo>
                  <a:lnTo>
                    <a:pt x="4344" y="7744"/>
                  </a:lnTo>
                  <a:lnTo>
                    <a:pt x="3468" y="8855"/>
                  </a:lnTo>
                  <a:lnTo>
                    <a:pt x="3064" y="9394"/>
                  </a:lnTo>
                  <a:lnTo>
                    <a:pt x="2593" y="9865"/>
                  </a:lnTo>
                  <a:lnTo>
                    <a:pt x="2391" y="10067"/>
                  </a:lnTo>
                  <a:lnTo>
                    <a:pt x="2256" y="10168"/>
                  </a:lnTo>
                  <a:lnTo>
                    <a:pt x="2121" y="10236"/>
                  </a:lnTo>
                  <a:lnTo>
                    <a:pt x="1987" y="10236"/>
                  </a:lnTo>
                  <a:lnTo>
                    <a:pt x="1919" y="10168"/>
                  </a:lnTo>
                  <a:lnTo>
                    <a:pt x="1886" y="10067"/>
                  </a:lnTo>
                  <a:lnTo>
                    <a:pt x="1852" y="9899"/>
                  </a:lnTo>
                  <a:lnTo>
                    <a:pt x="1886" y="9596"/>
                  </a:lnTo>
                  <a:lnTo>
                    <a:pt x="1919" y="9394"/>
                  </a:lnTo>
                  <a:lnTo>
                    <a:pt x="1919" y="9360"/>
                  </a:lnTo>
                  <a:lnTo>
                    <a:pt x="2155" y="9158"/>
                  </a:lnTo>
                  <a:lnTo>
                    <a:pt x="2391" y="8923"/>
                  </a:lnTo>
                  <a:lnTo>
                    <a:pt x="2795" y="8418"/>
                  </a:lnTo>
                  <a:lnTo>
                    <a:pt x="3165" y="7913"/>
                  </a:lnTo>
                  <a:lnTo>
                    <a:pt x="3569" y="7441"/>
                  </a:lnTo>
                  <a:lnTo>
                    <a:pt x="4074" y="6869"/>
                  </a:lnTo>
                  <a:lnTo>
                    <a:pt x="4546" y="6297"/>
                  </a:lnTo>
                  <a:lnTo>
                    <a:pt x="4983" y="5691"/>
                  </a:lnTo>
                  <a:lnTo>
                    <a:pt x="5354" y="5051"/>
                  </a:lnTo>
                  <a:lnTo>
                    <a:pt x="6229" y="3502"/>
                  </a:lnTo>
                  <a:lnTo>
                    <a:pt x="7071" y="1953"/>
                  </a:lnTo>
                  <a:lnTo>
                    <a:pt x="7946" y="506"/>
                  </a:lnTo>
                  <a:lnTo>
                    <a:pt x="7946"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73" name="Google Shape;173;p4"/>
            <p:cNvSpPr/>
            <p:nvPr/>
          </p:nvSpPr>
          <p:spPr>
            <a:xfrm>
              <a:off x="5168500" y="2464425"/>
              <a:ext cx="63150" cy="68200"/>
            </a:xfrm>
            <a:custGeom>
              <a:rect b="b" l="l" r="r" t="t"/>
              <a:pathLst>
                <a:path extrusionOk="0" h="2728" w="2526">
                  <a:moveTo>
                    <a:pt x="202" y="168"/>
                  </a:moveTo>
                  <a:lnTo>
                    <a:pt x="741" y="236"/>
                  </a:lnTo>
                  <a:lnTo>
                    <a:pt x="1280" y="269"/>
                  </a:lnTo>
                  <a:lnTo>
                    <a:pt x="2357" y="236"/>
                  </a:lnTo>
                  <a:lnTo>
                    <a:pt x="2290" y="774"/>
                  </a:lnTo>
                  <a:lnTo>
                    <a:pt x="2256" y="1347"/>
                  </a:lnTo>
                  <a:lnTo>
                    <a:pt x="2256" y="1885"/>
                  </a:lnTo>
                  <a:lnTo>
                    <a:pt x="2290" y="2424"/>
                  </a:lnTo>
                  <a:lnTo>
                    <a:pt x="2290" y="2458"/>
                  </a:lnTo>
                  <a:lnTo>
                    <a:pt x="2256" y="2458"/>
                  </a:lnTo>
                  <a:lnTo>
                    <a:pt x="2020" y="2424"/>
                  </a:lnTo>
                  <a:lnTo>
                    <a:pt x="808" y="2424"/>
                  </a:lnTo>
                  <a:lnTo>
                    <a:pt x="303" y="2390"/>
                  </a:lnTo>
                  <a:lnTo>
                    <a:pt x="236" y="1279"/>
                  </a:lnTo>
                  <a:lnTo>
                    <a:pt x="202" y="168"/>
                  </a:lnTo>
                  <a:close/>
                  <a:moveTo>
                    <a:pt x="741" y="0"/>
                  </a:moveTo>
                  <a:lnTo>
                    <a:pt x="169" y="34"/>
                  </a:lnTo>
                  <a:lnTo>
                    <a:pt x="135" y="34"/>
                  </a:lnTo>
                  <a:lnTo>
                    <a:pt x="101" y="101"/>
                  </a:lnTo>
                  <a:lnTo>
                    <a:pt x="68" y="101"/>
                  </a:lnTo>
                  <a:lnTo>
                    <a:pt x="34" y="168"/>
                  </a:lnTo>
                  <a:lnTo>
                    <a:pt x="0" y="774"/>
                  </a:lnTo>
                  <a:lnTo>
                    <a:pt x="0" y="1414"/>
                  </a:lnTo>
                  <a:lnTo>
                    <a:pt x="34" y="2020"/>
                  </a:lnTo>
                  <a:lnTo>
                    <a:pt x="101" y="2660"/>
                  </a:lnTo>
                  <a:lnTo>
                    <a:pt x="135" y="2693"/>
                  </a:lnTo>
                  <a:lnTo>
                    <a:pt x="169"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1" y="2525"/>
                  </a:lnTo>
                  <a:lnTo>
                    <a:pt x="2458" y="2491"/>
                  </a:lnTo>
                  <a:lnTo>
                    <a:pt x="2458" y="2424"/>
                  </a:lnTo>
                  <a:lnTo>
                    <a:pt x="2492" y="1885"/>
                  </a:lnTo>
                  <a:lnTo>
                    <a:pt x="2525" y="1313"/>
                  </a:lnTo>
                  <a:lnTo>
                    <a:pt x="2492" y="774"/>
                  </a:lnTo>
                  <a:lnTo>
                    <a:pt x="2458" y="202"/>
                  </a:lnTo>
                  <a:lnTo>
                    <a:pt x="2492" y="168"/>
                  </a:lnTo>
                  <a:lnTo>
                    <a:pt x="2492" y="101"/>
                  </a:lnTo>
                  <a:lnTo>
                    <a:pt x="2458" y="34"/>
                  </a:lnTo>
                  <a:lnTo>
                    <a:pt x="1852" y="34"/>
                  </a:lnTo>
                  <a:lnTo>
                    <a:pt x="1280"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74" name="Google Shape;174;p4"/>
            <p:cNvSpPr/>
            <p:nvPr/>
          </p:nvSpPr>
          <p:spPr>
            <a:xfrm>
              <a:off x="5686975" y="2535125"/>
              <a:ext cx="63150" cy="68200"/>
            </a:xfrm>
            <a:custGeom>
              <a:rect b="b" l="l" r="r" t="t"/>
              <a:pathLst>
                <a:path extrusionOk="0" h="2728" w="2526">
                  <a:moveTo>
                    <a:pt x="2324" y="168"/>
                  </a:moveTo>
                  <a:lnTo>
                    <a:pt x="2256" y="1280"/>
                  </a:lnTo>
                  <a:lnTo>
                    <a:pt x="2223" y="2391"/>
                  </a:lnTo>
                  <a:lnTo>
                    <a:pt x="1718" y="2424"/>
                  </a:lnTo>
                  <a:lnTo>
                    <a:pt x="506" y="2424"/>
                  </a:lnTo>
                  <a:lnTo>
                    <a:pt x="270" y="2458"/>
                  </a:lnTo>
                  <a:lnTo>
                    <a:pt x="236" y="2458"/>
                  </a:lnTo>
                  <a:lnTo>
                    <a:pt x="236" y="2424"/>
                  </a:lnTo>
                  <a:lnTo>
                    <a:pt x="270" y="1886"/>
                  </a:lnTo>
                  <a:lnTo>
                    <a:pt x="270" y="1347"/>
                  </a:lnTo>
                  <a:lnTo>
                    <a:pt x="236" y="775"/>
                  </a:lnTo>
                  <a:lnTo>
                    <a:pt x="169" y="236"/>
                  </a:lnTo>
                  <a:lnTo>
                    <a:pt x="1246" y="269"/>
                  </a:lnTo>
                  <a:lnTo>
                    <a:pt x="1785" y="236"/>
                  </a:lnTo>
                  <a:lnTo>
                    <a:pt x="2324" y="168"/>
                  </a:lnTo>
                  <a:close/>
                  <a:moveTo>
                    <a:pt x="1246" y="0"/>
                  </a:moveTo>
                  <a:lnTo>
                    <a:pt x="674" y="34"/>
                  </a:lnTo>
                  <a:lnTo>
                    <a:pt x="68" y="34"/>
                  </a:lnTo>
                  <a:lnTo>
                    <a:pt x="34" y="101"/>
                  </a:lnTo>
                  <a:lnTo>
                    <a:pt x="34" y="168"/>
                  </a:lnTo>
                  <a:lnTo>
                    <a:pt x="68" y="202"/>
                  </a:lnTo>
                  <a:lnTo>
                    <a:pt x="34" y="775"/>
                  </a:lnTo>
                  <a:lnTo>
                    <a:pt x="1" y="1313"/>
                  </a:lnTo>
                  <a:lnTo>
                    <a:pt x="34" y="1886"/>
                  </a:lnTo>
                  <a:lnTo>
                    <a:pt x="68" y="2424"/>
                  </a:lnTo>
                  <a:lnTo>
                    <a:pt x="68" y="2492"/>
                  </a:lnTo>
                  <a:lnTo>
                    <a:pt x="102" y="2525"/>
                  </a:lnTo>
                  <a:lnTo>
                    <a:pt x="169" y="2525"/>
                  </a:lnTo>
                  <a:lnTo>
                    <a:pt x="203" y="2492"/>
                  </a:lnTo>
                  <a:lnTo>
                    <a:pt x="203" y="2593"/>
                  </a:lnTo>
                  <a:lnTo>
                    <a:pt x="270" y="2626"/>
                  </a:lnTo>
                  <a:lnTo>
                    <a:pt x="472" y="2660"/>
                  </a:lnTo>
                  <a:lnTo>
                    <a:pt x="708" y="2694"/>
                  </a:lnTo>
                  <a:lnTo>
                    <a:pt x="1213" y="2694"/>
                  </a:lnTo>
                  <a:lnTo>
                    <a:pt x="1718" y="2660"/>
                  </a:lnTo>
                  <a:lnTo>
                    <a:pt x="2189" y="2559"/>
                  </a:lnTo>
                  <a:lnTo>
                    <a:pt x="2189" y="2626"/>
                  </a:lnTo>
                  <a:lnTo>
                    <a:pt x="2189" y="2660"/>
                  </a:lnTo>
                  <a:lnTo>
                    <a:pt x="2223" y="2694"/>
                  </a:lnTo>
                  <a:lnTo>
                    <a:pt x="2290" y="2727"/>
                  </a:lnTo>
                  <a:lnTo>
                    <a:pt x="2357" y="2727"/>
                  </a:lnTo>
                  <a:lnTo>
                    <a:pt x="2391" y="2694"/>
                  </a:lnTo>
                  <a:lnTo>
                    <a:pt x="2425" y="2660"/>
                  </a:lnTo>
                  <a:lnTo>
                    <a:pt x="2492" y="2020"/>
                  </a:lnTo>
                  <a:lnTo>
                    <a:pt x="2526" y="1414"/>
                  </a:lnTo>
                  <a:lnTo>
                    <a:pt x="2526" y="775"/>
                  </a:lnTo>
                  <a:lnTo>
                    <a:pt x="2458" y="168"/>
                  </a:lnTo>
                  <a:lnTo>
                    <a:pt x="2458" y="101"/>
                  </a:lnTo>
                  <a:lnTo>
                    <a:pt x="2425" y="101"/>
                  </a:lnTo>
                  <a:lnTo>
                    <a:pt x="2391" y="34"/>
                  </a:lnTo>
                  <a:lnTo>
                    <a:pt x="2324" y="34"/>
                  </a:lnTo>
                  <a:lnTo>
                    <a:pt x="1785"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75" name="Google Shape;175;p4"/>
            <p:cNvSpPr/>
            <p:nvPr/>
          </p:nvSpPr>
          <p:spPr>
            <a:xfrm>
              <a:off x="5796400" y="2606650"/>
              <a:ext cx="64825" cy="62325"/>
            </a:xfrm>
            <a:custGeom>
              <a:rect b="b" l="l" r="r" t="t"/>
              <a:pathLst>
                <a:path extrusionOk="0" h="2493" w="2593">
                  <a:moveTo>
                    <a:pt x="135" y="1"/>
                  </a:moveTo>
                  <a:lnTo>
                    <a:pt x="102" y="35"/>
                  </a:lnTo>
                  <a:lnTo>
                    <a:pt x="34" y="304"/>
                  </a:lnTo>
                  <a:lnTo>
                    <a:pt x="1" y="573"/>
                  </a:lnTo>
                  <a:lnTo>
                    <a:pt x="1" y="1112"/>
                  </a:lnTo>
                  <a:lnTo>
                    <a:pt x="1" y="1752"/>
                  </a:lnTo>
                  <a:lnTo>
                    <a:pt x="34" y="2055"/>
                  </a:lnTo>
                  <a:lnTo>
                    <a:pt x="102" y="2391"/>
                  </a:lnTo>
                  <a:lnTo>
                    <a:pt x="135" y="2425"/>
                  </a:lnTo>
                  <a:lnTo>
                    <a:pt x="236" y="2425"/>
                  </a:lnTo>
                  <a:lnTo>
                    <a:pt x="270" y="2358"/>
                  </a:lnTo>
                  <a:lnTo>
                    <a:pt x="270" y="2055"/>
                  </a:lnTo>
                  <a:lnTo>
                    <a:pt x="236" y="1718"/>
                  </a:lnTo>
                  <a:lnTo>
                    <a:pt x="236" y="1112"/>
                  </a:lnTo>
                  <a:lnTo>
                    <a:pt x="236" y="674"/>
                  </a:lnTo>
                  <a:lnTo>
                    <a:pt x="236" y="237"/>
                  </a:lnTo>
                  <a:lnTo>
                    <a:pt x="472" y="270"/>
                  </a:lnTo>
                  <a:lnTo>
                    <a:pt x="2290" y="270"/>
                  </a:lnTo>
                  <a:lnTo>
                    <a:pt x="2324" y="304"/>
                  </a:lnTo>
                  <a:lnTo>
                    <a:pt x="2357" y="338"/>
                  </a:lnTo>
                  <a:lnTo>
                    <a:pt x="2391" y="338"/>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7"/>
                  </a:lnTo>
                  <a:lnTo>
                    <a:pt x="270" y="2358"/>
                  </a:lnTo>
                  <a:lnTo>
                    <a:pt x="337" y="2425"/>
                  </a:lnTo>
                  <a:lnTo>
                    <a:pt x="472" y="2492"/>
                  </a:lnTo>
                  <a:lnTo>
                    <a:pt x="2088" y="2492"/>
                  </a:lnTo>
                  <a:lnTo>
                    <a:pt x="2357" y="2459"/>
                  </a:lnTo>
                  <a:lnTo>
                    <a:pt x="2391" y="2492"/>
                  </a:lnTo>
                  <a:lnTo>
                    <a:pt x="2458" y="2492"/>
                  </a:lnTo>
                  <a:lnTo>
                    <a:pt x="2526" y="2459"/>
                  </a:lnTo>
                  <a:lnTo>
                    <a:pt x="2559" y="2391"/>
                  </a:lnTo>
                  <a:lnTo>
                    <a:pt x="2559" y="1179"/>
                  </a:lnTo>
                  <a:lnTo>
                    <a:pt x="2593" y="641"/>
                  </a:lnTo>
                  <a:lnTo>
                    <a:pt x="2559" y="405"/>
                  </a:lnTo>
                  <a:lnTo>
                    <a:pt x="2526" y="136"/>
                  </a:lnTo>
                  <a:lnTo>
                    <a:pt x="2492" y="136"/>
                  </a:lnTo>
                  <a:lnTo>
                    <a:pt x="2458" y="169"/>
                  </a:lnTo>
                  <a:lnTo>
                    <a:pt x="2391" y="102"/>
                  </a:lnTo>
                  <a:lnTo>
                    <a:pt x="2290" y="68"/>
                  </a:lnTo>
                  <a:lnTo>
                    <a:pt x="2088" y="68"/>
                  </a:lnTo>
                  <a:lnTo>
                    <a:pt x="1650" y="102"/>
                  </a:lnTo>
                  <a:lnTo>
                    <a:pt x="943" y="68"/>
                  </a:lnTo>
                  <a:lnTo>
                    <a:pt x="573" y="68"/>
                  </a:lnTo>
                  <a:lnTo>
                    <a:pt x="203" y="102"/>
                  </a:lnTo>
                  <a:lnTo>
                    <a:pt x="203" y="35"/>
                  </a:lnTo>
                  <a:lnTo>
                    <a:pt x="203"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76" name="Google Shape;176;p4"/>
            <p:cNvSpPr/>
            <p:nvPr/>
          </p:nvSpPr>
          <p:spPr>
            <a:xfrm>
              <a:off x="5818275" y="2619275"/>
              <a:ext cx="16875" cy="16875"/>
            </a:xfrm>
            <a:custGeom>
              <a:rect b="b" l="l" r="r" t="t"/>
              <a:pathLst>
                <a:path extrusionOk="0" h="675" w="675">
                  <a:moveTo>
                    <a:pt x="1" y="1"/>
                  </a:moveTo>
                  <a:lnTo>
                    <a:pt x="1" y="35"/>
                  </a:lnTo>
                  <a:lnTo>
                    <a:pt x="1" y="68"/>
                  </a:lnTo>
                  <a:lnTo>
                    <a:pt x="1" y="102"/>
                  </a:lnTo>
                  <a:lnTo>
                    <a:pt x="169" y="237"/>
                  </a:lnTo>
                  <a:lnTo>
                    <a:pt x="338" y="304"/>
                  </a:lnTo>
                  <a:lnTo>
                    <a:pt x="68" y="506"/>
                  </a:lnTo>
                  <a:lnTo>
                    <a:pt x="35" y="573"/>
                  </a:lnTo>
                  <a:lnTo>
                    <a:pt x="68" y="641"/>
                  </a:lnTo>
                  <a:lnTo>
                    <a:pt x="136" y="674"/>
                  </a:lnTo>
                  <a:lnTo>
                    <a:pt x="203" y="674"/>
                  </a:lnTo>
                  <a:lnTo>
                    <a:pt x="405" y="506"/>
                  </a:lnTo>
                  <a:lnTo>
                    <a:pt x="641" y="371"/>
                  </a:lnTo>
                  <a:lnTo>
                    <a:pt x="674" y="304"/>
                  </a:lnTo>
                  <a:lnTo>
                    <a:pt x="674" y="237"/>
                  </a:lnTo>
                  <a:lnTo>
                    <a:pt x="674" y="203"/>
                  </a:lnTo>
                  <a:lnTo>
                    <a:pt x="607" y="169"/>
                  </a:lnTo>
                  <a:lnTo>
                    <a:pt x="338" y="68"/>
                  </a:lnTo>
                  <a:lnTo>
                    <a:pt x="203"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77" name="Google Shape;177;p4"/>
            <p:cNvSpPr/>
            <p:nvPr/>
          </p:nvSpPr>
          <p:spPr>
            <a:xfrm>
              <a:off x="5280450" y="2348250"/>
              <a:ext cx="68200" cy="42125"/>
            </a:xfrm>
            <a:custGeom>
              <a:rect b="b" l="l" r="r" t="t"/>
              <a:pathLst>
                <a:path extrusionOk="0" h="1685" w="2728">
                  <a:moveTo>
                    <a:pt x="67" y="1"/>
                  </a:moveTo>
                  <a:lnTo>
                    <a:pt x="67" y="68"/>
                  </a:lnTo>
                  <a:lnTo>
                    <a:pt x="34" y="439"/>
                  </a:lnTo>
                  <a:lnTo>
                    <a:pt x="0" y="809"/>
                  </a:lnTo>
                  <a:lnTo>
                    <a:pt x="0" y="1550"/>
                  </a:lnTo>
                  <a:lnTo>
                    <a:pt x="0" y="1617"/>
                  </a:lnTo>
                  <a:lnTo>
                    <a:pt x="67" y="1651"/>
                  </a:lnTo>
                  <a:lnTo>
                    <a:pt x="135" y="1617"/>
                  </a:lnTo>
                  <a:lnTo>
                    <a:pt x="168" y="1550"/>
                  </a:lnTo>
                  <a:lnTo>
                    <a:pt x="202" y="843"/>
                  </a:lnTo>
                  <a:lnTo>
                    <a:pt x="202" y="169"/>
                  </a:lnTo>
                  <a:lnTo>
                    <a:pt x="842" y="203"/>
                  </a:lnTo>
                  <a:lnTo>
                    <a:pt x="1481" y="203"/>
                  </a:lnTo>
                  <a:lnTo>
                    <a:pt x="2054" y="237"/>
                  </a:lnTo>
                  <a:lnTo>
                    <a:pt x="2323" y="237"/>
                  </a:lnTo>
                  <a:lnTo>
                    <a:pt x="2593" y="169"/>
                  </a:lnTo>
                  <a:lnTo>
                    <a:pt x="2525" y="472"/>
                  </a:lnTo>
                  <a:lnTo>
                    <a:pt x="2525" y="809"/>
                  </a:lnTo>
                  <a:lnTo>
                    <a:pt x="2525" y="1415"/>
                  </a:lnTo>
                  <a:lnTo>
                    <a:pt x="875" y="1415"/>
                  </a:lnTo>
                  <a:lnTo>
                    <a:pt x="606" y="1449"/>
                  </a:lnTo>
                  <a:lnTo>
                    <a:pt x="337" y="1516"/>
                  </a:lnTo>
                  <a:lnTo>
                    <a:pt x="606" y="1583"/>
                  </a:lnTo>
                  <a:lnTo>
                    <a:pt x="842" y="1617"/>
                  </a:lnTo>
                  <a:lnTo>
                    <a:pt x="1953" y="1617"/>
                  </a:lnTo>
                  <a:lnTo>
                    <a:pt x="2458" y="1583"/>
                  </a:lnTo>
                  <a:lnTo>
                    <a:pt x="2458" y="1617"/>
                  </a:lnTo>
                  <a:lnTo>
                    <a:pt x="2492" y="1651"/>
                  </a:lnTo>
                  <a:lnTo>
                    <a:pt x="2559" y="1684"/>
                  </a:lnTo>
                  <a:lnTo>
                    <a:pt x="2626" y="1651"/>
                  </a:lnTo>
                  <a:lnTo>
                    <a:pt x="2660" y="1617"/>
                  </a:lnTo>
                  <a:lnTo>
                    <a:pt x="2660" y="1550"/>
                  </a:lnTo>
                  <a:lnTo>
                    <a:pt x="2694" y="1482"/>
                  </a:lnTo>
                  <a:lnTo>
                    <a:pt x="2727" y="775"/>
                  </a:lnTo>
                  <a:lnTo>
                    <a:pt x="2727" y="405"/>
                  </a:lnTo>
                  <a:lnTo>
                    <a:pt x="2660" y="68"/>
                  </a:lnTo>
                  <a:lnTo>
                    <a:pt x="2626" y="68"/>
                  </a:lnTo>
                  <a:lnTo>
                    <a:pt x="2593" y="102"/>
                  </a:lnTo>
                  <a:lnTo>
                    <a:pt x="2357" y="34"/>
                  </a:lnTo>
                  <a:lnTo>
                    <a:pt x="2054" y="1"/>
                  </a:lnTo>
                  <a:lnTo>
                    <a:pt x="505" y="1"/>
                  </a:lnTo>
                  <a:lnTo>
                    <a:pt x="202" y="34"/>
                  </a:lnTo>
                  <a:lnTo>
                    <a:pt x="168"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78" name="Google Shape;178;p4"/>
            <p:cNvSpPr/>
            <p:nvPr/>
          </p:nvSpPr>
          <p:spPr>
            <a:xfrm>
              <a:off x="5262775" y="2490500"/>
              <a:ext cx="24425" cy="17700"/>
            </a:xfrm>
            <a:custGeom>
              <a:rect b="b" l="l" r="r" t="t"/>
              <a:pathLst>
                <a:path extrusionOk="0" h="708" w="977">
                  <a:moveTo>
                    <a:pt x="875" y="1"/>
                  </a:moveTo>
                  <a:lnTo>
                    <a:pt x="842" y="34"/>
                  </a:lnTo>
                  <a:lnTo>
                    <a:pt x="774" y="135"/>
                  </a:lnTo>
                  <a:lnTo>
                    <a:pt x="707" y="236"/>
                  </a:lnTo>
                  <a:lnTo>
                    <a:pt x="606" y="506"/>
                  </a:lnTo>
                  <a:lnTo>
                    <a:pt x="539" y="371"/>
                  </a:lnTo>
                  <a:lnTo>
                    <a:pt x="471" y="270"/>
                  </a:lnTo>
                  <a:lnTo>
                    <a:pt x="539" y="169"/>
                  </a:lnTo>
                  <a:lnTo>
                    <a:pt x="539" y="102"/>
                  </a:lnTo>
                  <a:lnTo>
                    <a:pt x="505" y="68"/>
                  </a:lnTo>
                  <a:lnTo>
                    <a:pt x="438" y="34"/>
                  </a:lnTo>
                  <a:lnTo>
                    <a:pt x="370" y="68"/>
                  </a:lnTo>
                  <a:lnTo>
                    <a:pt x="168" y="405"/>
                  </a:lnTo>
                  <a:lnTo>
                    <a:pt x="168" y="337"/>
                  </a:lnTo>
                  <a:lnTo>
                    <a:pt x="135" y="203"/>
                  </a:lnTo>
                  <a:lnTo>
                    <a:pt x="135" y="169"/>
                  </a:lnTo>
                  <a:lnTo>
                    <a:pt x="101" y="135"/>
                  </a:lnTo>
                  <a:lnTo>
                    <a:pt x="67" y="135"/>
                  </a:lnTo>
                  <a:lnTo>
                    <a:pt x="34" y="169"/>
                  </a:lnTo>
                  <a:lnTo>
                    <a:pt x="0" y="236"/>
                  </a:lnTo>
                  <a:lnTo>
                    <a:pt x="0" y="371"/>
                  </a:lnTo>
                  <a:lnTo>
                    <a:pt x="67" y="607"/>
                  </a:lnTo>
                  <a:lnTo>
                    <a:pt x="101" y="674"/>
                  </a:lnTo>
                  <a:lnTo>
                    <a:pt x="202" y="674"/>
                  </a:lnTo>
                  <a:lnTo>
                    <a:pt x="236" y="640"/>
                  </a:lnTo>
                  <a:lnTo>
                    <a:pt x="370" y="405"/>
                  </a:lnTo>
                  <a:lnTo>
                    <a:pt x="404" y="472"/>
                  </a:lnTo>
                  <a:lnTo>
                    <a:pt x="505" y="607"/>
                  </a:lnTo>
                  <a:lnTo>
                    <a:pt x="640" y="708"/>
                  </a:lnTo>
                  <a:lnTo>
                    <a:pt x="707" y="708"/>
                  </a:lnTo>
                  <a:lnTo>
                    <a:pt x="741" y="640"/>
                  </a:lnTo>
                  <a:lnTo>
                    <a:pt x="842" y="371"/>
                  </a:lnTo>
                  <a:lnTo>
                    <a:pt x="976" y="102"/>
                  </a:lnTo>
                  <a:lnTo>
                    <a:pt x="943" y="34"/>
                  </a:lnTo>
                  <a:lnTo>
                    <a:pt x="909"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79" name="Google Shape;179;p4"/>
            <p:cNvSpPr/>
            <p:nvPr/>
          </p:nvSpPr>
          <p:spPr>
            <a:xfrm>
              <a:off x="5240050" y="2466100"/>
              <a:ext cx="63975" cy="61475"/>
            </a:xfrm>
            <a:custGeom>
              <a:rect b="b" l="l" r="r" t="t"/>
              <a:pathLst>
                <a:path extrusionOk="0" h="2459" w="2559">
                  <a:moveTo>
                    <a:pt x="168" y="202"/>
                  </a:moveTo>
                  <a:lnTo>
                    <a:pt x="707" y="236"/>
                  </a:lnTo>
                  <a:lnTo>
                    <a:pt x="1246" y="270"/>
                  </a:lnTo>
                  <a:lnTo>
                    <a:pt x="2323" y="236"/>
                  </a:lnTo>
                  <a:lnTo>
                    <a:pt x="2323" y="707"/>
                  </a:lnTo>
                  <a:lnTo>
                    <a:pt x="2323" y="1145"/>
                  </a:lnTo>
                  <a:lnTo>
                    <a:pt x="2323" y="1684"/>
                  </a:lnTo>
                  <a:lnTo>
                    <a:pt x="2323" y="2222"/>
                  </a:lnTo>
                  <a:lnTo>
                    <a:pt x="2087" y="2189"/>
                  </a:lnTo>
                  <a:lnTo>
                    <a:pt x="606" y="2189"/>
                  </a:lnTo>
                  <a:lnTo>
                    <a:pt x="337" y="2256"/>
                  </a:lnTo>
                  <a:lnTo>
                    <a:pt x="303" y="1684"/>
                  </a:lnTo>
                  <a:lnTo>
                    <a:pt x="236" y="1145"/>
                  </a:lnTo>
                  <a:lnTo>
                    <a:pt x="236" y="674"/>
                  </a:lnTo>
                  <a:lnTo>
                    <a:pt x="168" y="202"/>
                  </a:lnTo>
                  <a:close/>
                  <a:moveTo>
                    <a:pt x="707" y="0"/>
                  </a:moveTo>
                  <a:lnTo>
                    <a:pt x="168" y="34"/>
                  </a:lnTo>
                  <a:lnTo>
                    <a:pt x="101" y="68"/>
                  </a:lnTo>
                  <a:lnTo>
                    <a:pt x="67" y="135"/>
                  </a:lnTo>
                  <a:lnTo>
                    <a:pt x="34" y="371"/>
                  </a:lnTo>
                  <a:lnTo>
                    <a:pt x="0" y="640"/>
                  </a:lnTo>
                  <a:lnTo>
                    <a:pt x="34" y="1145"/>
                  </a:lnTo>
                  <a:lnTo>
                    <a:pt x="67" y="1751"/>
                  </a:lnTo>
                  <a:lnTo>
                    <a:pt x="101" y="2054"/>
                  </a:lnTo>
                  <a:lnTo>
                    <a:pt x="168" y="2323"/>
                  </a:lnTo>
                  <a:lnTo>
                    <a:pt x="168" y="2391"/>
                  </a:lnTo>
                  <a:lnTo>
                    <a:pt x="303" y="2391"/>
                  </a:lnTo>
                  <a:lnTo>
                    <a:pt x="539" y="2424"/>
                  </a:lnTo>
                  <a:lnTo>
                    <a:pt x="1279" y="2424"/>
                  </a:lnTo>
                  <a:lnTo>
                    <a:pt x="1818" y="2458"/>
                  </a:lnTo>
                  <a:lnTo>
                    <a:pt x="2087" y="2458"/>
                  </a:lnTo>
                  <a:lnTo>
                    <a:pt x="2357" y="2424"/>
                  </a:lnTo>
                  <a:lnTo>
                    <a:pt x="2390" y="2458"/>
                  </a:lnTo>
                  <a:lnTo>
                    <a:pt x="2424" y="2458"/>
                  </a:lnTo>
                  <a:lnTo>
                    <a:pt x="2458" y="2424"/>
                  </a:lnTo>
                  <a:lnTo>
                    <a:pt x="2491" y="2391"/>
                  </a:lnTo>
                  <a:lnTo>
                    <a:pt x="2525" y="2121"/>
                  </a:lnTo>
                  <a:lnTo>
                    <a:pt x="2559" y="1852"/>
                  </a:lnTo>
                  <a:lnTo>
                    <a:pt x="2525" y="1313"/>
                  </a:lnTo>
                  <a:lnTo>
                    <a:pt x="2525" y="707"/>
                  </a:lnTo>
                  <a:lnTo>
                    <a:pt x="2525" y="404"/>
                  </a:lnTo>
                  <a:lnTo>
                    <a:pt x="2458" y="101"/>
                  </a:lnTo>
                  <a:lnTo>
                    <a:pt x="2424" y="68"/>
                  </a:lnTo>
                  <a:lnTo>
                    <a:pt x="2390" y="34"/>
                  </a:lnTo>
                  <a:lnTo>
                    <a:pt x="2323" y="34"/>
                  </a:lnTo>
                  <a:lnTo>
                    <a:pt x="1246"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80" name="Google Shape;180;p4"/>
            <p:cNvSpPr/>
            <p:nvPr/>
          </p:nvSpPr>
          <p:spPr>
            <a:xfrm>
              <a:off x="5209725" y="2556150"/>
              <a:ext cx="15175" cy="23600"/>
            </a:xfrm>
            <a:custGeom>
              <a:rect b="b" l="l" r="r" t="t"/>
              <a:pathLst>
                <a:path extrusionOk="0" h="944" w="607">
                  <a:moveTo>
                    <a:pt x="338" y="1"/>
                  </a:moveTo>
                  <a:lnTo>
                    <a:pt x="270" y="35"/>
                  </a:lnTo>
                  <a:lnTo>
                    <a:pt x="237" y="68"/>
                  </a:lnTo>
                  <a:lnTo>
                    <a:pt x="102" y="506"/>
                  </a:lnTo>
                  <a:lnTo>
                    <a:pt x="35" y="641"/>
                  </a:lnTo>
                  <a:lnTo>
                    <a:pt x="1" y="742"/>
                  </a:lnTo>
                  <a:lnTo>
                    <a:pt x="35" y="843"/>
                  </a:lnTo>
                  <a:lnTo>
                    <a:pt x="68" y="876"/>
                  </a:lnTo>
                  <a:lnTo>
                    <a:pt x="169" y="809"/>
                  </a:lnTo>
                  <a:lnTo>
                    <a:pt x="237" y="742"/>
                  </a:lnTo>
                  <a:lnTo>
                    <a:pt x="371" y="742"/>
                  </a:lnTo>
                  <a:lnTo>
                    <a:pt x="405" y="809"/>
                  </a:lnTo>
                  <a:lnTo>
                    <a:pt x="439" y="910"/>
                  </a:lnTo>
                  <a:lnTo>
                    <a:pt x="472" y="944"/>
                  </a:lnTo>
                  <a:lnTo>
                    <a:pt x="540" y="944"/>
                  </a:lnTo>
                  <a:lnTo>
                    <a:pt x="573" y="910"/>
                  </a:lnTo>
                  <a:lnTo>
                    <a:pt x="607" y="843"/>
                  </a:lnTo>
                  <a:lnTo>
                    <a:pt x="573" y="708"/>
                  </a:lnTo>
                  <a:lnTo>
                    <a:pt x="607" y="674"/>
                  </a:lnTo>
                  <a:lnTo>
                    <a:pt x="607" y="641"/>
                  </a:lnTo>
                  <a:lnTo>
                    <a:pt x="607" y="607"/>
                  </a:lnTo>
                  <a:lnTo>
                    <a:pt x="573" y="607"/>
                  </a:lnTo>
                  <a:lnTo>
                    <a:pt x="540" y="472"/>
                  </a:lnTo>
                  <a:lnTo>
                    <a:pt x="439" y="68"/>
                  </a:lnTo>
                  <a:lnTo>
                    <a:pt x="405" y="35"/>
                  </a:lnTo>
                  <a:lnTo>
                    <a:pt x="338"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81" name="Google Shape;181;p4"/>
            <p:cNvSpPr/>
            <p:nvPr/>
          </p:nvSpPr>
          <p:spPr>
            <a:xfrm>
              <a:off x="5254350" y="2536800"/>
              <a:ext cx="63150" cy="61475"/>
            </a:xfrm>
            <a:custGeom>
              <a:rect b="b" l="l" r="r" t="t"/>
              <a:pathLst>
                <a:path extrusionOk="0" h="2459" w="2526">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82" name="Google Shape;182;p4"/>
            <p:cNvSpPr/>
            <p:nvPr/>
          </p:nvSpPr>
          <p:spPr>
            <a:xfrm>
              <a:off x="5278750" y="2560375"/>
              <a:ext cx="16025" cy="21900"/>
            </a:xfrm>
            <a:custGeom>
              <a:rect b="b" l="l" r="r" t="t"/>
              <a:pathLst>
                <a:path extrusionOk="0" h="876" w="641">
                  <a:moveTo>
                    <a:pt x="337" y="0"/>
                  </a:moveTo>
                  <a:lnTo>
                    <a:pt x="203" y="68"/>
                  </a:lnTo>
                  <a:lnTo>
                    <a:pt x="135" y="101"/>
                  </a:lnTo>
                  <a:lnTo>
                    <a:pt x="102" y="169"/>
                  </a:lnTo>
                  <a:lnTo>
                    <a:pt x="102" y="236"/>
                  </a:lnTo>
                  <a:lnTo>
                    <a:pt x="102" y="303"/>
                  </a:lnTo>
                  <a:lnTo>
                    <a:pt x="169" y="438"/>
                  </a:lnTo>
                  <a:lnTo>
                    <a:pt x="270" y="505"/>
                  </a:lnTo>
                  <a:lnTo>
                    <a:pt x="438" y="573"/>
                  </a:lnTo>
                  <a:lnTo>
                    <a:pt x="405" y="606"/>
                  </a:lnTo>
                  <a:lnTo>
                    <a:pt x="371" y="674"/>
                  </a:lnTo>
                  <a:lnTo>
                    <a:pt x="304" y="707"/>
                  </a:lnTo>
                  <a:lnTo>
                    <a:pt x="236" y="707"/>
                  </a:lnTo>
                  <a:lnTo>
                    <a:pt x="135" y="640"/>
                  </a:lnTo>
                  <a:lnTo>
                    <a:pt x="34" y="640"/>
                  </a:lnTo>
                  <a:lnTo>
                    <a:pt x="1" y="674"/>
                  </a:lnTo>
                  <a:lnTo>
                    <a:pt x="1" y="741"/>
                  </a:lnTo>
                  <a:lnTo>
                    <a:pt x="34" y="775"/>
                  </a:lnTo>
                  <a:lnTo>
                    <a:pt x="135" y="842"/>
                  </a:lnTo>
                  <a:lnTo>
                    <a:pt x="236" y="876"/>
                  </a:lnTo>
                  <a:lnTo>
                    <a:pt x="337" y="876"/>
                  </a:lnTo>
                  <a:lnTo>
                    <a:pt x="472" y="842"/>
                  </a:lnTo>
                  <a:lnTo>
                    <a:pt x="539" y="775"/>
                  </a:lnTo>
                  <a:lnTo>
                    <a:pt x="607" y="674"/>
                  </a:lnTo>
                  <a:lnTo>
                    <a:pt x="640" y="573"/>
                  </a:lnTo>
                  <a:lnTo>
                    <a:pt x="607" y="438"/>
                  </a:lnTo>
                  <a:lnTo>
                    <a:pt x="573" y="404"/>
                  </a:lnTo>
                  <a:lnTo>
                    <a:pt x="506" y="371"/>
                  </a:lnTo>
                  <a:lnTo>
                    <a:pt x="371" y="337"/>
                  </a:lnTo>
                  <a:lnTo>
                    <a:pt x="304" y="303"/>
                  </a:lnTo>
                  <a:lnTo>
                    <a:pt x="304" y="236"/>
                  </a:lnTo>
                  <a:lnTo>
                    <a:pt x="304" y="202"/>
                  </a:lnTo>
                  <a:lnTo>
                    <a:pt x="371" y="169"/>
                  </a:lnTo>
                  <a:lnTo>
                    <a:pt x="539" y="169"/>
                  </a:lnTo>
                  <a:lnTo>
                    <a:pt x="539" y="135"/>
                  </a:lnTo>
                  <a:lnTo>
                    <a:pt x="506" y="68"/>
                  </a:lnTo>
                  <a:lnTo>
                    <a:pt x="472" y="34"/>
                  </a:lnTo>
                  <a:lnTo>
                    <a:pt x="405"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83" name="Google Shape;183;p4"/>
            <p:cNvSpPr/>
            <p:nvPr/>
          </p:nvSpPr>
          <p:spPr>
            <a:xfrm>
              <a:off x="5181125" y="2535950"/>
              <a:ext cx="64825" cy="62325"/>
            </a:xfrm>
            <a:custGeom>
              <a:rect b="b" l="l" r="r" t="t"/>
              <a:pathLst>
                <a:path extrusionOk="0" h="2493" w="2593">
                  <a:moveTo>
                    <a:pt x="1886" y="1"/>
                  </a:moveTo>
                  <a:lnTo>
                    <a:pt x="1347" y="34"/>
                  </a:lnTo>
                  <a:lnTo>
                    <a:pt x="741" y="102"/>
                  </a:lnTo>
                  <a:lnTo>
                    <a:pt x="169" y="169"/>
                  </a:lnTo>
                  <a:lnTo>
                    <a:pt x="135" y="68"/>
                  </a:lnTo>
                  <a:lnTo>
                    <a:pt x="135" y="34"/>
                  </a:lnTo>
                  <a:lnTo>
                    <a:pt x="68" y="34"/>
                  </a:lnTo>
                  <a:lnTo>
                    <a:pt x="34" y="68"/>
                  </a:lnTo>
                  <a:lnTo>
                    <a:pt x="0" y="405"/>
                  </a:lnTo>
                  <a:lnTo>
                    <a:pt x="0" y="708"/>
                  </a:lnTo>
                  <a:lnTo>
                    <a:pt x="0" y="1348"/>
                  </a:lnTo>
                  <a:lnTo>
                    <a:pt x="0" y="1886"/>
                  </a:lnTo>
                  <a:lnTo>
                    <a:pt x="0" y="2156"/>
                  </a:lnTo>
                  <a:lnTo>
                    <a:pt x="34" y="2425"/>
                  </a:lnTo>
                  <a:lnTo>
                    <a:pt x="68" y="2459"/>
                  </a:lnTo>
                  <a:lnTo>
                    <a:pt x="101" y="2459"/>
                  </a:lnTo>
                  <a:lnTo>
                    <a:pt x="135" y="2425"/>
                  </a:lnTo>
                  <a:lnTo>
                    <a:pt x="202" y="2459"/>
                  </a:lnTo>
                  <a:lnTo>
                    <a:pt x="1280"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8" y="2223"/>
                  </a:lnTo>
                  <a:lnTo>
                    <a:pt x="1818" y="2189"/>
                  </a:lnTo>
                  <a:lnTo>
                    <a:pt x="1280" y="2189"/>
                  </a:lnTo>
                  <a:lnTo>
                    <a:pt x="202" y="2223"/>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6"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84" name="Google Shape;184;p4"/>
            <p:cNvSpPr/>
            <p:nvPr/>
          </p:nvSpPr>
          <p:spPr>
            <a:xfrm>
              <a:off x="5315800" y="2629375"/>
              <a:ext cx="20225" cy="19400"/>
            </a:xfrm>
            <a:custGeom>
              <a:rect b="b" l="l" r="r" t="t"/>
              <a:pathLst>
                <a:path extrusionOk="0" h="776" w="809">
                  <a:moveTo>
                    <a:pt x="741" y="1"/>
                  </a:moveTo>
                  <a:lnTo>
                    <a:pt x="539" y="102"/>
                  </a:lnTo>
                  <a:lnTo>
                    <a:pt x="404" y="237"/>
                  </a:lnTo>
                  <a:lnTo>
                    <a:pt x="202" y="102"/>
                  </a:lnTo>
                  <a:lnTo>
                    <a:pt x="135" y="102"/>
                  </a:lnTo>
                  <a:lnTo>
                    <a:pt x="101" y="169"/>
                  </a:lnTo>
                  <a:lnTo>
                    <a:pt x="101" y="203"/>
                  </a:lnTo>
                  <a:lnTo>
                    <a:pt x="269" y="371"/>
                  </a:lnTo>
                  <a:lnTo>
                    <a:pt x="168" y="472"/>
                  </a:lnTo>
                  <a:lnTo>
                    <a:pt x="67" y="573"/>
                  </a:lnTo>
                  <a:lnTo>
                    <a:pt x="34" y="607"/>
                  </a:lnTo>
                  <a:lnTo>
                    <a:pt x="0" y="674"/>
                  </a:lnTo>
                  <a:lnTo>
                    <a:pt x="34" y="742"/>
                  </a:lnTo>
                  <a:lnTo>
                    <a:pt x="101" y="775"/>
                  </a:lnTo>
                  <a:lnTo>
                    <a:pt x="202" y="742"/>
                  </a:lnTo>
                  <a:lnTo>
                    <a:pt x="303" y="674"/>
                  </a:lnTo>
                  <a:lnTo>
                    <a:pt x="438" y="472"/>
                  </a:lnTo>
                  <a:lnTo>
                    <a:pt x="673" y="573"/>
                  </a:lnTo>
                  <a:lnTo>
                    <a:pt x="741" y="573"/>
                  </a:lnTo>
                  <a:lnTo>
                    <a:pt x="808" y="506"/>
                  </a:lnTo>
                  <a:lnTo>
                    <a:pt x="774" y="439"/>
                  </a:lnTo>
                  <a:lnTo>
                    <a:pt x="741" y="371"/>
                  </a:lnTo>
                  <a:lnTo>
                    <a:pt x="572" y="338"/>
                  </a:lnTo>
                  <a:lnTo>
                    <a:pt x="640" y="270"/>
                  </a:lnTo>
                  <a:lnTo>
                    <a:pt x="774" y="35"/>
                  </a:lnTo>
                  <a:lnTo>
                    <a:pt x="774"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85" name="Google Shape;185;p4"/>
            <p:cNvSpPr/>
            <p:nvPr/>
          </p:nvSpPr>
          <p:spPr>
            <a:xfrm>
              <a:off x="5345250" y="2394550"/>
              <a:ext cx="64825" cy="62300"/>
            </a:xfrm>
            <a:custGeom>
              <a:rect b="b" l="l" r="r" t="t"/>
              <a:pathLst>
                <a:path extrusionOk="0" h="2492" w="2593">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86" name="Google Shape;186;p4"/>
            <p:cNvSpPr/>
            <p:nvPr/>
          </p:nvSpPr>
          <p:spPr>
            <a:xfrm>
              <a:off x="5417625" y="2393700"/>
              <a:ext cx="63175" cy="68225"/>
            </a:xfrm>
            <a:custGeom>
              <a:rect b="b" l="l" r="r" t="t"/>
              <a:pathLst>
                <a:path extrusionOk="0" h="2729" w="2527">
                  <a:moveTo>
                    <a:pt x="203" y="169"/>
                  </a:moveTo>
                  <a:lnTo>
                    <a:pt x="742" y="237"/>
                  </a:lnTo>
                  <a:lnTo>
                    <a:pt x="1280" y="270"/>
                  </a:lnTo>
                  <a:lnTo>
                    <a:pt x="2358" y="237"/>
                  </a:lnTo>
                  <a:lnTo>
                    <a:pt x="2290" y="775"/>
                  </a:lnTo>
                  <a:lnTo>
                    <a:pt x="2257" y="1348"/>
                  </a:lnTo>
                  <a:lnTo>
                    <a:pt x="2257" y="1886"/>
                  </a:lnTo>
                  <a:lnTo>
                    <a:pt x="2290" y="2425"/>
                  </a:lnTo>
                  <a:lnTo>
                    <a:pt x="2290" y="2459"/>
                  </a:lnTo>
                  <a:lnTo>
                    <a:pt x="2257" y="2459"/>
                  </a:lnTo>
                  <a:lnTo>
                    <a:pt x="2021" y="2425"/>
                  </a:lnTo>
                  <a:lnTo>
                    <a:pt x="809" y="2425"/>
                  </a:lnTo>
                  <a:lnTo>
                    <a:pt x="304" y="2391"/>
                  </a:lnTo>
                  <a:lnTo>
                    <a:pt x="237" y="1280"/>
                  </a:lnTo>
                  <a:lnTo>
                    <a:pt x="203" y="169"/>
                  </a:lnTo>
                  <a:close/>
                  <a:moveTo>
                    <a:pt x="742" y="1"/>
                  </a:moveTo>
                  <a:lnTo>
                    <a:pt x="169" y="35"/>
                  </a:lnTo>
                  <a:lnTo>
                    <a:pt x="136" y="35"/>
                  </a:lnTo>
                  <a:lnTo>
                    <a:pt x="102" y="102"/>
                  </a:lnTo>
                  <a:lnTo>
                    <a:pt x="68" y="102"/>
                  </a:lnTo>
                  <a:lnTo>
                    <a:pt x="35" y="169"/>
                  </a:lnTo>
                  <a:lnTo>
                    <a:pt x="1" y="775"/>
                  </a:lnTo>
                  <a:lnTo>
                    <a:pt x="1" y="1415"/>
                  </a:lnTo>
                  <a:lnTo>
                    <a:pt x="35" y="2021"/>
                  </a:lnTo>
                  <a:lnTo>
                    <a:pt x="102" y="2661"/>
                  </a:lnTo>
                  <a:lnTo>
                    <a:pt x="136" y="2694"/>
                  </a:lnTo>
                  <a:lnTo>
                    <a:pt x="169" y="2728"/>
                  </a:lnTo>
                  <a:lnTo>
                    <a:pt x="237" y="2728"/>
                  </a:lnTo>
                  <a:lnTo>
                    <a:pt x="304" y="2694"/>
                  </a:lnTo>
                  <a:lnTo>
                    <a:pt x="338" y="2661"/>
                  </a:lnTo>
                  <a:lnTo>
                    <a:pt x="338" y="2627"/>
                  </a:lnTo>
                  <a:lnTo>
                    <a:pt x="338" y="2560"/>
                  </a:lnTo>
                  <a:lnTo>
                    <a:pt x="809" y="2661"/>
                  </a:lnTo>
                  <a:lnTo>
                    <a:pt x="1314" y="2694"/>
                  </a:lnTo>
                  <a:lnTo>
                    <a:pt x="1819" y="2694"/>
                  </a:lnTo>
                  <a:lnTo>
                    <a:pt x="2055" y="2661"/>
                  </a:lnTo>
                  <a:lnTo>
                    <a:pt x="2257" y="2627"/>
                  </a:lnTo>
                  <a:lnTo>
                    <a:pt x="2324" y="2593"/>
                  </a:lnTo>
                  <a:lnTo>
                    <a:pt x="2324" y="2492"/>
                  </a:lnTo>
                  <a:lnTo>
                    <a:pt x="2358" y="2526"/>
                  </a:lnTo>
                  <a:lnTo>
                    <a:pt x="2391" y="2526"/>
                  </a:lnTo>
                  <a:lnTo>
                    <a:pt x="2459" y="2492"/>
                  </a:lnTo>
                  <a:lnTo>
                    <a:pt x="2459" y="2425"/>
                  </a:lnTo>
                  <a:lnTo>
                    <a:pt x="2492" y="1886"/>
                  </a:lnTo>
                  <a:lnTo>
                    <a:pt x="2526" y="1314"/>
                  </a:lnTo>
                  <a:lnTo>
                    <a:pt x="2492" y="775"/>
                  </a:lnTo>
                  <a:lnTo>
                    <a:pt x="2459" y="203"/>
                  </a:lnTo>
                  <a:lnTo>
                    <a:pt x="2492" y="169"/>
                  </a:lnTo>
                  <a:lnTo>
                    <a:pt x="2492" y="102"/>
                  </a:lnTo>
                  <a:lnTo>
                    <a:pt x="2459" y="35"/>
                  </a:lnTo>
                  <a:lnTo>
                    <a:pt x="1853" y="35"/>
                  </a:lnTo>
                  <a:lnTo>
                    <a:pt x="1280"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87" name="Google Shape;187;p4"/>
            <p:cNvSpPr/>
            <p:nvPr/>
          </p:nvSpPr>
          <p:spPr>
            <a:xfrm>
              <a:off x="5292225" y="2606650"/>
              <a:ext cx="64825" cy="62325"/>
            </a:xfrm>
            <a:custGeom>
              <a:rect b="b" l="l" r="r" t="t"/>
              <a:pathLst>
                <a:path extrusionOk="0" h="2493" w="2593">
                  <a:moveTo>
                    <a:pt x="707" y="1"/>
                  </a:moveTo>
                  <a:lnTo>
                    <a:pt x="438" y="35"/>
                  </a:lnTo>
                  <a:lnTo>
                    <a:pt x="337" y="68"/>
                  </a:lnTo>
                  <a:lnTo>
                    <a:pt x="236" y="136"/>
                  </a:lnTo>
                  <a:lnTo>
                    <a:pt x="303" y="203"/>
                  </a:lnTo>
                  <a:lnTo>
                    <a:pt x="404" y="237"/>
                  </a:lnTo>
                  <a:lnTo>
                    <a:pt x="640" y="270"/>
                  </a:lnTo>
                  <a:lnTo>
                    <a:pt x="1078" y="270"/>
                  </a:lnTo>
                  <a:lnTo>
                    <a:pt x="1751" y="338"/>
                  </a:lnTo>
                  <a:lnTo>
                    <a:pt x="2391" y="371"/>
                  </a:lnTo>
                  <a:lnTo>
                    <a:pt x="2391" y="775"/>
                  </a:lnTo>
                  <a:lnTo>
                    <a:pt x="2391" y="1146"/>
                  </a:lnTo>
                  <a:lnTo>
                    <a:pt x="2357" y="1684"/>
                  </a:lnTo>
                  <a:lnTo>
                    <a:pt x="2357" y="1954"/>
                  </a:lnTo>
                  <a:lnTo>
                    <a:pt x="2391" y="2223"/>
                  </a:lnTo>
                  <a:lnTo>
                    <a:pt x="1313" y="2189"/>
                  </a:lnTo>
                  <a:lnTo>
                    <a:pt x="775" y="2189"/>
                  </a:lnTo>
                  <a:lnTo>
                    <a:pt x="505" y="2223"/>
                  </a:lnTo>
                  <a:lnTo>
                    <a:pt x="270" y="2290"/>
                  </a:lnTo>
                  <a:lnTo>
                    <a:pt x="236" y="1752"/>
                  </a:lnTo>
                  <a:lnTo>
                    <a:pt x="236" y="1213"/>
                  </a:lnTo>
                  <a:lnTo>
                    <a:pt x="270" y="674"/>
                  </a:lnTo>
                  <a:lnTo>
                    <a:pt x="270" y="405"/>
                  </a:lnTo>
                  <a:lnTo>
                    <a:pt x="236" y="270"/>
                  </a:lnTo>
                  <a:lnTo>
                    <a:pt x="202" y="136"/>
                  </a:lnTo>
                  <a:lnTo>
                    <a:pt x="101" y="304"/>
                  </a:lnTo>
                  <a:lnTo>
                    <a:pt x="68" y="472"/>
                  </a:lnTo>
                  <a:lnTo>
                    <a:pt x="0" y="843"/>
                  </a:lnTo>
                  <a:lnTo>
                    <a:pt x="0" y="1583"/>
                  </a:lnTo>
                  <a:lnTo>
                    <a:pt x="0" y="1819"/>
                  </a:lnTo>
                  <a:lnTo>
                    <a:pt x="0" y="2088"/>
                  </a:lnTo>
                  <a:lnTo>
                    <a:pt x="0" y="2223"/>
                  </a:lnTo>
                  <a:lnTo>
                    <a:pt x="34" y="2324"/>
                  </a:lnTo>
                  <a:lnTo>
                    <a:pt x="101" y="2425"/>
                  </a:lnTo>
                  <a:lnTo>
                    <a:pt x="202" y="2459"/>
                  </a:lnTo>
                  <a:lnTo>
                    <a:pt x="270" y="2459"/>
                  </a:lnTo>
                  <a:lnTo>
                    <a:pt x="270" y="2425"/>
                  </a:lnTo>
                  <a:lnTo>
                    <a:pt x="270" y="2391"/>
                  </a:lnTo>
                  <a:lnTo>
                    <a:pt x="539" y="2459"/>
                  </a:lnTo>
                  <a:lnTo>
                    <a:pt x="775" y="2492"/>
                  </a:lnTo>
                  <a:lnTo>
                    <a:pt x="1313" y="2492"/>
                  </a:lnTo>
                  <a:lnTo>
                    <a:pt x="2391" y="2459"/>
                  </a:lnTo>
                  <a:lnTo>
                    <a:pt x="2458" y="2425"/>
                  </a:lnTo>
                  <a:lnTo>
                    <a:pt x="2492" y="2459"/>
                  </a:lnTo>
                  <a:lnTo>
                    <a:pt x="2526" y="2459"/>
                  </a:lnTo>
                  <a:lnTo>
                    <a:pt x="2559" y="2425"/>
                  </a:lnTo>
                  <a:lnTo>
                    <a:pt x="2593" y="2156"/>
                  </a:lnTo>
                  <a:lnTo>
                    <a:pt x="2593" y="1886"/>
                  </a:lnTo>
                  <a:lnTo>
                    <a:pt x="2593" y="1348"/>
                  </a:lnTo>
                  <a:lnTo>
                    <a:pt x="2593" y="708"/>
                  </a:lnTo>
                  <a:lnTo>
                    <a:pt x="2593" y="405"/>
                  </a:lnTo>
                  <a:lnTo>
                    <a:pt x="2559" y="68"/>
                  </a:lnTo>
                  <a:lnTo>
                    <a:pt x="2526" y="35"/>
                  </a:lnTo>
                  <a:lnTo>
                    <a:pt x="2458" y="35"/>
                  </a:lnTo>
                  <a:lnTo>
                    <a:pt x="2458" y="68"/>
                  </a:lnTo>
                  <a:lnTo>
                    <a:pt x="2425" y="169"/>
                  </a:lnTo>
                  <a:lnTo>
                    <a:pt x="1852" y="102"/>
                  </a:lnTo>
                  <a:lnTo>
                    <a:pt x="1246" y="35"/>
                  </a:lnTo>
                  <a:lnTo>
                    <a:pt x="707"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88" name="Google Shape;188;p4"/>
            <p:cNvSpPr/>
            <p:nvPr/>
          </p:nvSpPr>
          <p:spPr>
            <a:xfrm>
              <a:off x="5227400" y="2424000"/>
              <a:ext cx="19400" cy="22750"/>
            </a:xfrm>
            <a:custGeom>
              <a:rect b="b" l="l" r="r" t="t"/>
              <a:pathLst>
                <a:path extrusionOk="0" h="910" w="776">
                  <a:moveTo>
                    <a:pt x="304" y="1"/>
                  </a:moveTo>
                  <a:lnTo>
                    <a:pt x="169" y="68"/>
                  </a:lnTo>
                  <a:lnTo>
                    <a:pt x="136" y="136"/>
                  </a:lnTo>
                  <a:lnTo>
                    <a:pt x="102" y="169"/>
                  </a:lnTo>
                  <a:lnTo>
                    <a:pt x="136" y="237"/>
                  </a:lnTo>
                  <a:lnTo>
                    <a:pt x="169" y="270"/>
                  </a:lnTo>
                  <a:lnTo>
                    <a:pt x="203" y="270"/>
                  </a:lnTo>
                  <a:lnTo>
                    <a:pt x="371" y="203"/>
                  </a:lnTo>
                  <a:lnTo>
                    <a:pt x="237" y="472"/>
                  </a:lnTo>
                  <a:lnTo>
                    <a:pt x="35" y="742"/>
                  </a:lnTo>
                  <a:lnTo>
                    <a:pt x="1" y="809"/>
                  </a:lnTo>
                  <a:lnTo>
                    <a:pt x="1" y="843"/>
                  </a:lnTo>
                  <a:lnTo>
                    <a:pt x="35" y="910"/>
                  </a:lnTo>
                  <a:lnTo>
                    <a:pt x="102" y="910"/>
                  </a:lnTo>
                  <a:lnTo>
                    <a:pt x="439" y="876"/>
                  </a:lnTo>
                  <a:lnTo>
                    <a:pt x="607" y="876"/>
                  </a:lnTo>
                  <a:lnTo>
                    <a:pt x="742" y="809"/>
                  </a:lnTo>
                  <a:lnTo>
                    <a:pt x="775" y="775"/>
                  </a:lnTo>
                  <a:lnTo>
                    <a:pt x="775" y="742"/>
                  </a:lnTo>
                  <a:lnTo>
                    <a:pt x="775" y="708"/>
                  </a:lnTo>
                  <a:lnTo>
                    <a:pt x="742" y="674"/>
                  </a:lnTo>
                  <a:lnTo>
                    <a:pt x="439" y="674"/>
                  </a:lnTo>
                  <a:lnTo>
                    <a:pt x="338" y="708"/>
                  </a:lnTo>
                  <a:lnTo>
                    <a:pt x="506" y="439"/>
                  </a:lnTo>
                  <a:lnTo>
                    <a:pt x="607" y="136"/>
                  </a:lnTo>
                  <a:lnTo>
                    <a:pt x="607" y="68"/>
                  </a:lnTo>
                  <a:lnTo>
                    <a:pt x="540"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89" name="Google Shape;189;p4"/>
            <p:cNvSpPr/>
            <p:nvPr/>
          </p:nvSpPr>
          <p:spPr>
            <a:xfrm>
              <a:off x="5278750" y="2395400"/>
              <a:ext cx="57275" cy="62300"/>
            </a:xfrm>
            <a:custGeom>
              <a:rect b="b" l="l" r="r" t="t"/>
              <a:pathLst>
                <a:path extrusionOk="0" h="2492" w="2291">
                  <a:moveTo>
                    <a:pt x="236" y="0"/>
                  </a:moveTo>
                  <a:lnTo>
                    <a:pt x="102" y="34"/>
                  </a:lnTo>
                  <a:lnTo>
                    <a:pt x="1" y="68"/>
                  </a:lnTo>
                  <a:lnTo>
                    <a:pt x="1" y="101"/>
                  </a:lnTo>
                  <a:lnTo>
                    <a:pt x="68" y="169"/>
                  </a:lnTo>
                  <a:lnTo>
                    <a:pt x="169" y="202"/>
                  </a:lnTo>
                  <a:lnTo>
                    <a:pt x="371" y="270"/>
                  </a:lnTo>
                  <a:lnTo>
                    <a:pt x="2088" y="270"/>
                  </a:lnTo>
                  <a:lnTo>
                    <a:pt x="2054" y="472"/>
                  </a:lnTo>
                  <a:lnTo>
                    <a:pt x="2054" y="707"/>
                  </a:lnTo>
                  <a:lnTo>
                    <a:pt x="2054" y="1145"/>
                  </a:lnTo>
                  <a:lnTo>
                    <a:pt x="2054" y="1717"/>
                  </a:lnTo>
                  <a:lnTo>
                    <a:pt x="2054" y="1987"/>
                  </a:lnTo>
                  <a:lnTo>
                    <a:pt x="2088" y="2256"/>
                  </a:lnTo>
                  <a:lnTo>
                    <a:pt x="910" y="2222"/>
                  </a:lnTo>
                  <a:lnTo>
                    <a:pt x="506" y="2189"/>
                  </a:lnTo>
                  <a:lnTo>
                    <a:pt x="304" y="2222"/>
                  </a:lnTo>
                  <a:lnTo>
                    <a:pt x="203" y="2256"/>
                  </a:lnTo>
                  <a:lnTo>
                    <a:pt x="135" y="2323"/>
                  </a:lnTo>
                  <a:lnTo>
                    <a:pt x="203" y="2391"/>
                  </a:lnTo>
                  <a:lnTo>
                    <a:pt x="304" y="2458"/>
                  </a:lnTo>
                  <a:lnTo>
                    <a:pt x="506" y="2492"/>
                  </a:lnTo>
                  <a:lnTo>
                    <a:pt x="2256" y="2492"/>
                  </a:lnTo>
                  <a:lnTo>
                    <a:pt x="2290" y="2424"/>
                  </a:lnTo>
                  <a:lnTo>
                    <a:pt x="2290" y="2357"/>
                  </a:lnTo>
                  <a:lnTo>
                    <a:pt x="2290" y="2290"/>
                  </a:lnTo>
                  <a:lnTo>
                    <a:pt x="2290" y="2020"/>
                  </a:lnTo>
                  <a:lnTo>
                    <a:pt x="2290" y="1717"/>
                  </a:lnTo>
                  <a:lnTo>
                    <a:pt x="2290" y="1145"/>
                  </a:lnTo>
                  <a:lnTo>
                    <a:pt x="2290" y="707"/>
                  </a:lnTo>
                  <a:lnTo>
                    <a:pt x="2290" y="472"/>
                  </a:lnTo>
                  <a:lnTo>
                    <a:pt x="2256" y="236"/>
                  </a:lnTo>
                  <a:lnTo>
                    <a:pt x="2290" y="202"/>
                  </a:lnTo>
                  <a:lnTo>
                    <a:pt x="2290" y="135"/>
                  </a:lnTo>
                  <a:lnTo>
                    <a:pt x="2256" y="68"/>
                  </a:lnTo>
                  <a:lnTo>
                    <a:pt x="2189" y="34"/>
                  </a:lnTo>
                  <a:lnTo>
                    <a:pt x="943" y="34"/>
                  </a:lnTo>
                  <a:lnTo>
                    <a:pt x="472"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90" name="Google Shape;190;p4"/>
            <p:cNvSpPr/>
            <p:nvPr/>
          </p:nvSpPr>
          <p:spPr>
            <a:xfrm>
              <a:off x="5298950" y="2424000"/>
              <a:ext cx="18550" cy="26975"/>
            </a:xfrm>
            <a:custGeom>
              <a:rect b="b" l="l" r="r" t="t"/>
              <a:pathLst>
                <a:path extrusionOk="0" h="1079" w="742">
                  <a:moveTo>
                    <a:pt x="337" y="1"/>
                  </a:moveTo>
                  <a:lnTo>
                    <a:pt x="236" y="35"/>
                  </a:lnTo>
                  <a:lnTo>
                    <a:pt x="135" y="102"/>
                  </a:lnTo>
                  <a:lnTo>
                    <a:pt x="34" y="203"/>
                  </a:lnTo>
                  <a:lnTo>
                    <a:pt x="1" y="237"/>
                  </a:lnTo>
                  <a:lnTo>
                    <a:pt x="34" y="304"/>
                  </a:lnTo>
                  <a:lnTo>
                    <a:pt x="68" y="338"/>
                  </a:lnTo>
                  <a:lnTo>
                    <a:pt x="135" y="304"/>
                  </a:lnTo>
                  <a:lnTo>
                    <a:pt x="236" y="237"/>
                  </a:lnTo>
                  <a:lnTo>
                    <a:pt x="337" y="203"/>
                  </a:lnTo>
                  <a:lnTo>
                    <a:pt x="371" y="169"/>
                  </a:lnTo>
                  <a:lnTo>
                    <a:pt x="438" y="203"/>
                  </a:lnTo>
                  <a:lnTo>
                    <a:pt x="438" y="237"/>
                  </a:lnTo>
                  <a:lnTo>
                    <a:pt x="472" y="304"/>
                  </a:lnTo>
                  <a:lnTo>
                    <a:pt x="371" y="371"/>
                  </a:lnTo>
                  <a:lnTo>
                    <a:pt x="270" y="506"/>
                  </a:lnTo>
                  <a:lnTo>
                    <a:pt x="169" y="674"/>
                  </a:lnTo>
                  <a:lnTo>
                    <a:pt x="169" y="708"/>
                  </a:lnTo>
                  <a:lnTo>
                    <a:pt x="203" y="775"/>
                  </a:lnTo>
                  <a:lnTo>
                    <a:pt x="472" y="775"/>
                  </a:lnTo>
                  <a:lnTo>
                    <a:pt x="472" y="910"/>
                  </a:lnTo>
                  <a:lnTo>
                    <a:pt x="203" y="910"/>
                  </a:lnTo>
                  <a:lnTo>
                    <a:pt x="169" y="944"/>
                  </a:lnTo>
                  <a:lnTo>
                    <a:pt x="169" y="1011"/>
                  </a:lnTo>
                  <a:lnTo>
                    <a:pt x="236" y="1045"/>
                  </a:lnTo>
                  <a:lnTo>
                    <a:pt x="337" y="1078"/>
                  </a:lnTo>
                  <a:lnTo>
                    <a:pt x="506" y="1078"/>
                  </a:lnTo>
                  <a:lnTo>
                    <a:pt x="607" y="1045"/>
                  </a:lnTo>
                  <a:lnTo>
                    <a:pt x="674" y="977"/>
                  </a:lnTo>
                  <a:lnTo>
                    <a:pt x="708" y="910"/>
                  </a:lnTo>
                  <a:lnTo>
                    <a:pt x="741" y="843"/>
                  </a:lnTo>
                  <a:lnTo>
                    <a:pt x="708" y="708"/>
                  </a:lnTo>
                  <a:lnTo>
                    <a:pt x="640" y="641"/>
                  </a:lnTo>
                  <a:lnTo>
                    <a:pt x="539" y="607"/>
                  </a:lnTo>
                  <a:lnTo>
                    <a:pt x="438" y="573"/>
                  </a:lnTo>
                  <a:lnTo>
                    <a:pt x="539" y="472"/>
                  </a:lnTo>
                  <a:lnTo>
                    <a:pt x="607" y="371"/>
                  </a:lnTo>
                  <a:lnTo>
                    <a:pt x="640" y="270"/>
                  </a:lnTo>
                  <a:lnTo>
                    <a:pt x="607" y="136"/>
                  </a:lnTo>
                  <a:lnTo>
                    <a:pt x="573" y="68"/>
                  </a:lnTo>
                  <a:lnTo>
                    <a:pt x="472" y="35"/>
                  </a:lnTo>
                  <a:lnTo>
                    <a:pt x="405"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91" name="Google Shape;191;p4"/>
            <p:cNvSpPr/>
            <p:nvPr/>
          </p:nvSpPr>
          <p:spPr>
            <a:xfrm>
              <a:off x="5273700" y="2397075"/>
              <a:ext cx="7600" cy="60625"/>
            </a:xfrm>
            <a:custGeom>
              <a:rect b="b" l="l" r="r" t="t"/>
              <a:pathLst>
                <a:path extrusionOk="0" h="2425" w="304">
                  <a:moveTo>
                    <a:pt x="102" y="1"/>
                  </a:moveTo>
                  <a:lnTo>
                    <a:pt x="68" y="34"/>
                  </a:lnTo>
                  <a:lnTo>
                    <a:pt x="34" y="304"/>
                  </a:lnTo>
                  <a:lnTo>
                    <a:pt x="1" y="573"/>
                  </a:lnTo>
                  <a:lnTo>
                    <a:pt x="34" y="1112"/>
                  </a:lnTo>
                  <a:lnTo>
                    <a:pt x="34" y="1751"/>
                  </a:lnTo>
                  <a:lnTo>
                    <a:pt x="68" y="2054"/>
                  </a:lnTo>
                  <a:lnTo>
                    <a:pt x="135" y="2357"/>
                  </a:lnTo>
                  <a:lnTo>
                    <a:pt x="169" y="2425"/>
                  </a:lnTo>
                  <a:lnTo>
                    <a:pt x="203" y="2425"/>
                  </a:lnTo>
                  <a:lnTo>
                    <a:pt x="236" y="2391"/>
                  </a:lnTo>
                  <a:lnTo>
                    <a:pt x="270" y="2357"/>
                  </a:lnTo>
                  <a:lnTo>
                    <a:pt x="304" y="2054"/>
                  </a:lnTo>
                  <a:lnTo>
                    <a:pt x="270" y="1718"/>
                  </a:lnTo>
                  <a:lnTo>
                    <a:pt x="236" y="1112"/>
                  </a:lnTo>
                  <a:lnTo>
                    <a:pt x="236" y="573"/>
                  </a:lnTo>
                  <a:lnTo>
                    <a:pt x="203" y="304"/>
                  </a:lnTo>
                  <a:lnTo>
                    <a:pt x="169" y="34"/>
                  </a:lnTo>
                  <a:lnTo>
                    <a:pt x="169"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92" name="Google Shape;192;p4"/>
            <p:cNvSpPr/>
            <p:nvPr/>
          </p:nvSpPr>
          <p:spPr>
            <a:xfrm>
              <a:off x="5206375" y="2345725"/>
              <a:ext cx="69050" cy="47175"/>
            </a:xfrm>
            <a:custGeom>
              <a:rect b="b" l="l" r="r" t="t"/>
              <a:pathLst>
                <a:path extrusionOk="0" h="1887" w="2762">
                  <a:moveTo>
                    <a:pt x="1414" y="1"/>
                  </a:moveTo>
                  <a:lnTo>
                    <a:pt x="1078" y="34"/>
                  </a:lnTo>
                  <a:lnTo>
                    <a:pt x="741" y="68"/>
                  </a:lnTo>
                  <a:lnTo>
                    <a:pt x="404" y="102"/>
                  </a:lnTo>
                  <a:lnTo>
                    <a:pt x="101" y="203"/>
                  </a:lnTo>
                  <a:lnTo>
                    <a:pt x="34" y="169"/>
                  </a:lnTo>
                  <a:lnTo>
                    <a:pt x="0" y="237"/>
                  </a:lnTo>
                  <a:lnTo>
                    <a:pt x="0" y="607"/>
                  </a:lnTo>
                  <a:lnTo>
                    <a:pt x="34" y="1011"/>
                  </a:lnTo>
                  <a:lnTo>
                    <a:pt x="34" y="1348"/>
                  </a:lnTo>
                  <a:lnTo>
                    <a:pt x="101" y="1684"/>
                  </a:lnTo>
                  <a:lnTo>
                    <a:pt x="135" y="1718"/>
                  </a:lnTo>
                  <a:lnTo>
                    <a:pt x="236" y="1718"/>
                  </a:lnTo>
                  <a:lnTo>
                    <a:pt x="236" y="1651"/>
                  </a:lnTo>
                  <a:lnTo>
                    <a:pt x="236" y="1280"/>
                  </a:lnTo>
                  <a:lnTo>
                    <a:pt x="202" y="876"/>
                  </a:lnTo>
                  <a:lnTo>
                    <a:pt x="169" y="573"/>
                  </a:lnTo>
                  <a:lnTo>
                    <a:pt x="101" y="237"/>
                  </a:lnTo>
                  <a:lnTo>
                    <a:pt x="438" y="270"/>
                  </a:lnTo>
                  <a:lnTo>
                    <a:pt x="741" y="304"/>
                  </a:lnTo>
                  <a:lnTo>
                    <a:pt x="1347" y="270"/>
                  </a:lnTo>
                  <a:lnTo>
                    <a:pt x="1987" y="270"/>
                  </a:lnTo>
                  <a:lnTo>
                    <a:pt x="2290" y="304"/>
                  </a:lnTo>
                  <a:lnTo>
                    <a:pt x="2593" y="338"/>
                  </a:lnTo>
                  <a:lnTo>
                    <a:pt x="2559" y="540"/>
                  </a:lnTo>
                  <a:lnTo>
                    <a:pt x="2525" y="775"/>
                  </a:lnTo>
                  <a:lnTo>
                    <a:pt x="2525" y="1213"/>
                  </a:lnTo>
                  <a:lnTo>
                    <a:pt x="2559" y="1684"/>
                  </a:lnTo>
                  <a:lnTo>
                    <a:pt x="2559" y="1684"/>
                  </a:lnTo>
                  <a:lnTo>
                    <a:pt x="2256" y="1651"/>
                  </a:lnTo>
                  <a:lnTo>
                    <a:pt x="1414" y="1651"/>
                  </a:lnTo>
                  <a:lnTo>
                    <a:pt x="842" y="1583"/>
                  </a:lnTo>
                  <a:lnTo>
                    <a:pt x="539" y="1583"/>
                  </a:lnTo>
                  <a:lnTo>
                    <a:pt x="270" y="1651"/>
                  </a:lnTo>
                  <a:lnTo>
                    <a:pt x="505" y="1752"/>
                  </a:lnTo>
                  <a:lnTo>
                    <a:pt x="741" y="1785"/>
                  </a:lnTo>
                  <a:lnTo>
                    <a:pt x="1280" y="1819"/>
                  </a:lnTo>
                  <a:lnTo>
                    <a:pt x="1583" y="1853"/>
                  </a:lnTo>
                  <a:lnTo>
                    <a:pt x="1953" y="1886"/>
                  </a:lnTo>
                  <a:lnTo>
                    <a:pt x="2290" y="1853"/>
                  </a:lnTo>
                  <a:lnTo>
                    <a:pt x="2593" y="1785"/>
                  </a:lnTo>
                  <a:lnTo>
                    <a:pt x="2694" y="1785"/>
                  </a:lnTo>
                  <a:lnTo>
                    <a:pt x="2727" y="1752"/>
                  </a:lnTo>
                  <a:lnTo>
                    <a:pt x="2727" y="1718"/>
                  </a:lnTo>
                  <a:lnTo>
                    <a:pt x="2694" y="876"/>
                  </a:lnTo>
                  <a:lnTo>
                    <a:pt x="2727" y="607"/>
                  </a:lnTo>
                  <a:lnTo>
                    <a:pt x="2727" y="338"/>
                  </a:lnTo>
                  <a:lnTo>
                    <a:pt x="2761" y="304"/>
                  </a:lnTo>
                  <a:lnTo>
                    <a:pt x="2761" y="237"/>
                  </a:lnTo>
                  <a:lnTo>
                    <a:pt x="2761" y="169"/>
                  </a:lnTo>
                  <a:lnTo>
                    <a:pt x="2694" y="135"/>
                  </a:lnTo>
                  <a:lnTo>
                    <a:pt x="2391" y="68"/>
                  </a:lnTo>
                  <a:lnTo>
                    <a:pt x="2054" y="34"/>
                  </a:lnTo>
                  <a:lnTo>
                    <a:pt x="1414"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93" name="Google Shape;193;p4"/>
            <p:cNvSpPr/>
            <p:nvPr/>
          </p:nvSpPr>
          <p:spPr>
            <a:xfrm>
              <a:off x="5190375" y="2485450"/>
              <a:ext cx="20225" cy="26125"/>
            </a:xfrm>
            <a:custGeom>
              <a:rect b="b" l="l" r="r" t="t"/>
              <a:pathLst>
                <a:path extrusionOk="0" h="1045" w="809">
                  <a:moveTo>
                    <a:pt x="472" y="236"/>
                  </a:moveTo>
                  <a:lnTo>
                    <a:pt x="506" y="270"/>
                  </a:lnTo>
                  <a:lnTo>
                    <a:pt x="506" y="371"/>
                  </a:lnTo>
                  <a:lnTo>
                    <a:pt x="472" y="438"/>
                  </a:lnTo>
                  <a:lnTo>
                    <a:pt x="438" y="506"/>
                  </a:lnTo>
                  <a:lnTo>
                    <a:pt x="371" y="539"/>
                  </a:lnTo>
                  <a:lnTo>
                    <a:pt x="236" y="573"/>
                  </a:lnTo>
                  <a:lnTo>
                    <a:pt x="236" y="438"/>
                  </a:lnTo>
                  <a:lnTo>
                    <a:pt x="304" y="337"/>
                  </a:lnTo>
                  <a:lnTo>
                    <a:pt x="371" y="270"/>
                  </a:lnTo>
                  <a:lnTo>
                    <a:pt x="405" y="270"/>
                  </a:lnTo>
                  <a:lnTo>
                    <a:pt x="472" y="236"/>
                  </a:lnTo>
                  <a:close/>
                  <a:moveTo>
                    <a:pt x="438" y="1"/>
                  </a:moveTo>
                  <a:lnTo>
                    <a:pt x="337" y="34"/>
                  </a:lnTo>
                  <a:lnTo>
                    <a:pt x="236" y="102"/>
                  </a:lnTo>
                  <a:lnTo>
                    <a:pt x="169" y="169"/>
                  </a:lnTo>
                  <a:lnTo>
                    <a:pt x="68" y="337"/>
                  </a:lnTo>
                  <a:lnTo>
                    <a:pt x="1" y="506"/>
                  </a:lnTo>
                  <a:lnTo>
                    <a:pt x="1" y="674"/>
                  </a:lnTo>
                  <a:lnTo>
                    <a:pt x="68" y="741"/>
                  </a:lnTo>
                  <a:lnTo>
                    <a:pt x="135" y="809"/>
                  </a:lnTo>
                  <a:lnTo>
                    <a:pt x="304" y="809"/>
                  </a:lnTo>
                  <a:lnTo>
                    <a:pt x="438" y="741"/>
                  </a:lnTo>
                  <a:lnTo>
                    <a:pt x="438" y="809"/>
                  </a:lnTo>
                  <a:lnTo>
                    <a:pt x="506" y="876"/>
                  </a:lnTo>
                  <a:lnTo>
                    <a:pt x="539" y="943"/>
                  </a:lnTo>
                  <a:lnTo>
                    <a:pt x="708" y="1044"/>
                  </a:lnTo>
                  <a:lnTo>
                    <a:pt x="775" y="1044"/>
                  </a:lnTo>
                  <a:lnTo>
                    <a:pt x="809" y="977"/>
                  </a:lnTo>
                  <a:lnTo>
                    <a:pt x="775" y="943"/>
                  </a:lnTo>
                  <a:lnTo>
                    <a:pt x="674" y="842"/>
                  </a:lnTo>
                  <a:lnTo>
                    <a:pt x="607" y="775"/>
                  </a:lnTo>
                  <a:lnTo>
                    <a:pt x="539" y="674"/>
                  </a:lnTo>
                  <a:lnTo>
                    <a:pt x="640" y="607"/>
                  </a:lnTo>
                  <a:lnTo>
                    <a:pt x="674" y="506"/>
                  </a:lnTo>
                  <a:lnTo>
                    <a:pt x="741" y="405"/>
                  </a:lnTo>
                  <a:lnTo>
                    <a:pt x="741" y="304"/>
                  </a:lnTo>
                  <a:lnTo>
                    <a:pt x="741" y="203"/>
                  </a:lnTo>
                  <a:lnTo>
                    <a:pt x="708" y="135"/>
                  </a:lnTo>
                  <a:lnTo>
                    <a:pt x="640" y="68"/>
                  </a:lnTo>
                  <a:lnTo>
                    <a:pt x="573"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94" name="Google Shape;194;p4"/>
            <p:cNvSpPr/>
            <p:nvPr/>
          </p:nvSpPr>
          <p:spPr>
            <a:xfrm>
              <a:off x="5341875" y="2489675"/>
              <a:ext cx="14350" cy="4225"/>
            </a:xfrm>
            <a:custGeom>
              <a:rect b="b" l="l" r="r" t="t"/>
              <a:pathLst>
                <a:path extrusionOk="0" h="169" w="574">
                  <a:moveTo>
                    <a:pt x="35" y="0"/>
                  </a:moveTo>
                  <a:lnTo>
                    <a:pt x="1" y="34"/>
                  </a:lnTo>
                  <a:lnTo>
                    <a:pt x="35" y="101"/>
                  </a:lnTo>
                  <a:lnTo>
                    <a:pt x="68" y="135"/>
                  </a:lnTo>
                  <a:lnTo>
                    <a:pt x="203" y="168"/>
                  </a:lnTo>
                  <a:lnTo>
                    <a:pt x="439" y="168"/>
                  </a:lnTo>
                  <a:lnTo>
                    <a:pt x="540" y="135"/>
                  </a:lnTo>
                  <a:lnTo>
                    <a:pt x="573" y="101"/>
                  </a:lnTo>
                  <a:lnTo>
                    <a:pt x="573" y="67"/>
                  </a:lnTo>
                  <a:lnTo>
                    <a:pt x="540" y="34"/>
                  </a:lnTo>
                  <a:lnTo>
                    <a:pt x="506"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95" name="Google Shape;195;p4"/>
            <p:cNvSpPr/>
            <p:nvPr/>
          </p:nvSpPr>
          <p:spPr>
            <a:xfrm>
              <a:off x="5312425" y="2465250"/>
              <a:ext cx="64825" cy="62325"/>
            </a:xfrm>
            <a:custGeom>
              <a:rect b="b" l="l" r="r" t="t"/>
              <a:pathLst>
                <a:path extrusionOk="0" h="2493" w="2593">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4"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4" y="2492"/>
                  </a:lnTo>
                  <a:lnTo>
                    <a:pt x="2391" y="2458"/>
                  </a:lnTo>
                  <a:lnTo>
                    <a:pt x="2458" y="2425"/>
                  </a:lnTo>
                  <a:lnTo>
                    <a:pt x="2492" y="2458"/>
                  </a:lnTo>
                  <a:lnTo>
                    <a:pt x="2526" y="2458"/>
                  </a:lnTo>
                  <a:lnTo>
                    <a:pt x="2559" y="2425"/>
                  </a:lnTo>
                  <a:lnTo>
                    <a:pt x="2593" y="2155"/>
                  </a:lnTo>
                  <a:lnTo>
                    <a:pt x="2593" y="1886"/>
                  </a:lnTo>
                  <a:lnTo>
                    <a:pt x="2593" y="1347"/>
                  </a:lnTo>
                  <a:lnTo>
                    <a:pt x="2593" y="708"/>
                  </a:lnTo>
                  <a:lnTo>
                    <a:pt x="2593" y="405"/>
                  </a:lnTo>
                  <a:lnTo>
                    <a:pt x="2559" y="68"/>
                  </a:lnTo>
                  <a:lnTo>
                    <a:pt x="2526" y="34"/>
                  </a:lnTo>
                  <a:lnTo>
                    <a:pt x="2458" y="34"/>
                  </a:lnTo>
                  <a:lnTo>
                    <a:pt x="2458" y="68"/>
                  </a:lnTo>
                  <a:lnTo>
                    <a:pt x="2425" y="169"/>
                  </a:lnTo>
                  <a:lnTo>
                    <a:pt x="1852" y="102"/>
                  </a:lnTo>
                  <a:lnTo>
                    <a:pt x="1246" y="34"/>
                  </a:lnTo>
                  <a:lnTo>
                    <a:pt x="707"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96" name="Google Shape;196;p4"/>
            <p:cNvSpPr/>
            <p:nvPr/>
          </p:nvSpPr>
          <p:spPr>
            <a:xfrm>
              <a:off x="5337675" y="2490500"/>
              <a:ext cx="16850" cy="20225"/>
            </a:xfrm>
            <a:custGeom>
              <a:rect b="b" l="l" r="r" t="t"/>
              <a:pathLst>
                <a:path extrusionOk="0" h="809" w="674">
                  <a:moveTo>
                    <a:pt x="101" y="1"/>
                  </a:moveTo>
                  <a:lnTo>
                    <a:pt x="101" y="34"/>
                  </a:lnTo>
                  <a:lnTo>
                    <a:pt x="68" y="337"/>
                  </a:lnTo>
                  <a:lnTo>
                    <a:pt x="34" y="640"/>
                  </a:lnTo>
                  <a:lnTo>
                    <a:pt x="68" y="674"/>
                  </a:lnTo>
                  <a:lnTo>
                    <a:pt x="101" y="674"/>
                  </a:lnTo>
                  <a:lnTo>
                    <a:pt x="34" y="708"/>
                  </a:lnTo>
                  <a:lnTo>
                    <a:pt x="0" y="708"/>
                  </a:lnTo>
                  <a:lnTo>
                    <a:pt x="0" y="741"/>
                  </a:lnTo>
                  <a:lnTo>
                    <a:pt x="169" y="809"/>
                  </a:lnTo>
                  <a:lnTo>
                    <a:pt x="371" y="809"/>
                  </a:lnTo>
                  <a:lnTo>
                    <a:pt x="539" y="775"/>
                  </a:lnTo>
                  <a:lnTo>
                    <a:pt x="607" y="775"/>
                  </a:lnTo>
                  <a:lnTo>
                    <a:pt x="640" y="708"/>
                  </a:lnTo>
                  <a:lnTo>
                    <a:pt x="674" y="674"/>
                  </a:lnTo>
                  <a:lnTo>
                    <a:pt x="640" y="640"/>
                  </a:lnTo>
                  <a:lnTo>
                    <a:pt x="573" y="607"/>
                  </a:lnTo>
                  <a:lnTo>
                    <a:pt x="506" y="607"/>
                  </a:lnTo>
                  <a:lnTo>
                    <a:pt x="371" y="640"/>
                  </a:lnTo>
                  <a:lnTo>
                    <a:pt x="169" y="674"/>
                  </a:lnTo>
                  <a:lnTo>
                    <a:pt x="203" y="640"/>
                  </a:lnTo>
                  <a:lnTo>
                    <a:pt x="203" y="405"/>
                  </a:lnTo>
                  <a:lnTo>
                    <a:pt x="236" y="405"/>
                  </a:lnTo>
                  <a:lnTo>
                    <a:pt x="304" y="438"/>
                  </a:lnTo>
                  <a:lnTo>
                    <a:pt x="438" y="438"/>
                  </a:lnTo>
                  <a:lnTo>
                    <a:pt x="506" y="405"/>
                  </a:lnTo>
                  <a:lnTo>
                    <a:pt x="539" y="371"/>
                  </a:lnTo>
                  <a:lnTo>
                    <a:pt x="539" y="304"/>
                  </a:lnTo>
                  <a:lnTo>
                    <a:pt x="506" y="270"/>
                  </a:lnTo>
                  <a:lnTo>
                    <a:pt x="405" y="236"/>
                  </a:lnTo>
                  <a:lnTo>
                    <a:pt x="236" y="236"/>
                  </a:lnTo>
                  <a:lnTo>
                    <a:pt x="169" y="270"/>
                  </a:lnTo>
                  <a:lnTo>
                    <a:pt x="169" y="34"/>
                  </a:lnTo>
                  <a:lnTo>
                    <a:pt x="135"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97" name="Google Shape;197;p4"/>
            <p:cNvSpPr/>
            <p:nvPr/>
          </p:nvSpPr>
          <p:spPr>
            <a:xfrm>
              <a:off x="5367125" y="2425700"/>
              <a:ext cx="20225" cy="22750"/>
            </a:xfrm>
            <a:custGeom>
              <a:rect b="b" l="l" r="r" t="t"/>
              <a:pathLst>
                <a:path extrusionOk="0" h="910" w="809">
                  <a:moveTo>
                    <a:pt x="439" y="0"/>
                  </a:moveTo>
                  <a:lnTo>
                    <a:pt x="304" y="101"/>
                  </a:lnTo>
                  <a:lnTo>
                    <a:pt x="203" y="270"/>
                  </a:lnTo>
                  <a:lnTo>
                    <a:pt x="35" y="573"/>
                  </a:lnTo>
                  <a:lnTo>
                    <a:pt x="1" y="640"/>
                  </a:lnTo>
                  <a:lnTo>
                    <a:pt x="35" y="674"/>
                  </a:lnTo>
                  <a:lnTo>
                    <a:pt x="68" y="707"/>
                  </a:lnTo>
                  <a:lnTo>
                    <a:pt x="102" y="741"/>
                  </a:lnTo>
                  <a:lnTo>
                    <a:pt x="573" y="741"/>
                  </a:lnTo>
                  <a:lnTo>
                    <a:pt x="573" y="808"/>
                  </a:lnTo>
                  <a:lnTo>
                    <a:pt x="641" y="909"/>
                  </a:lnTo>
                  <a:lnTo>
                    <a:pt x="674" y="909"/>
                  </a:lnTo>
                  <a:lnTo>
                    <a:pt x="708" y="876"/>
                  </a:lnTo>
                  <a:lnTo>
                    <a:pt x="742" y="808"/>
                  </a:lnTo>
                  <a:lnTo>
                    <a:pt x="742" y="707"/>
                  </a:lnTo>
                  <a:lnTo>
                    <a:pt x="775" y="674"/>
                  </a:lnTo>
                  <a:lnTo>
                    <a:pt x="809" y="640"/>
                  </a:lnTo>
                  <a:lnTo>
                    <a:pt x="809" y="573"/>
                  </a:lnTo>
                  <a:lnTo>
                    <a:pt x="742" y="505"/>
                  </a:lnTo>
                  <a:lnTo>
                    <a:pt x="775" y="337"/>
                  </a:lnTo>
                  <a:lnTo>
                    <a:pt x="775" y="303"/>
                  </a:lnTo>
                  <a:lnTo>
                    <a:pt x="742" y="303"/>
                  </a:lnTo>
                  <a:lnTo>
                    <a:pt x="607" y="505"/>
                  </a:lnTo>
                  <a:lnTo>
                    <a:pt x="270" y="539"/>
                  </a:lnTo>
                  <a:lnTo>
                    <a:pt x="405" y="303"/>
                  </a:lnTo>
                  <a:lnTo>
                    <a:pt x="506" y="34"/>
                  </a:lnTo>
                  <a:lnTo>
                    <a:pt x="506"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98" name="Google Shape;198;p4"/>
            <p:cNvSpPr/>
            <p:nvPr/>
          </p:nvSpPr>
          <p:spPr>
            <a:xfrm>
              <a:off x="5441200" y="2428225"/>
              <a:ext cx="18550" cy="24425"/>
            </a:xfrm>
            <a:custGeom>
              <a:rect b="b" l="l" r="r" t="t"/>
              <a:pathLst>
                <a:path extrusionOk="0" h="977" w="742">
                  <a:moveTo>
                    <a:pt x="539" y="0"/>
                  </a:moveTo>
                  <a:lnTo>
                    <a:pt x="405" y="34"/>
                  </a:lnTo>
                  <a:lnTo>
                    <a:pt x="102" y="135"/>
                  </a:lnTo>
                  <a:lnTo>
                    <a:pt x="68" y="202"/>
                  </a:lnTo>
                  <a:lnTo>
                    <a:pt x="68" y="236"/>
                  </a:lnTo>
                  <a:lnTo>
                    <a:pt x="169" y="539"/>
                  </a:lnTo>
                  <a:lnTo>
                    <a:pt x="203" y="606"/>
                  </a:lnTo>
                  <a:lnTo>
                    <a:pt x="304" y="606"/>
                  </a:lnTo>
                  <a:lnTo>
                    <a:pt x="405" y="539"/>
                  </a:lnTo>
                  <a:lnTo>
                    <a:pt x="472" y="539"/>
                  </a:lnTo>
                  <a:lnTo>
                    <a:pt x="539" y="573"/>
                  </a:lnTo>
                  <a:lnTo>
                    <a:pt x="573" y="640"/>
                  </a:lnTo>
                  <a:lnTo>
                    <a:pt x="573" y="674"/>
                  </a:lnTo>
                  <a:lnTo>
                    <a:pt x="472" y="707"/>
                  </a:lnTo>
                  <a:lnTo>
                    <a:pt x="270" y="741"/>
                  </a:lnTo>
                  <a:lnTo>
                    <a:pt x="102" y="775"/>
                  </a:lnTo>
                  <a:lnTo>
                    <a:pt x="34" y="808"/>
                  </a:lnTo>
                  <a:lnTo>
                    <a:pt x="1" y="876"/>
                  </a:lnTo>
                  <a:lnTo>
                    <a:pt x="1" y="943"/>
                  </a:lnTo>
                  <a:lnTo>
                    <a:pt x="34" y="977"/>
                  </a:lnTo>
                  <a:lnTo>
                    <a:pt x="102" y="977"/>
                  </a:lnTo>
                  <a:lnTo>
                    <a:pt x="169" y="943"/>
                  </a:lnTo>
                  <a:lnTo>
                    <a:pt x="270" y="909"/>
                  </a:lnTo>
                  <a:lnTo>
                    <a:pt x="438" y="909"/>
                  </a:lnTo>
                  <a:lnTo>
                    <a:pt x="607" y="876"/>
                  </a:lnTo>
                  <a:lnTo>
                    <a:pt x="674" y="808"/>
                  </a:lnTo>
                  <a:lnTo>
                    <a:pt x="708" y="741"/>
                  </a:lnTo>
                  <a:lnTo>
                    <a:pt x="741" y="674"/>
                  </a:lnTo>
                  <a:lnTo>
                    <a:pt x="741" y="573"/>
                  </a:lnTo>
                  <a:lnTo>
                    <a:pt x="674" y="505"/>
                  </a:lnTo>
                  <a:lnTo>
                    <a:pt x="640" y="438"/>
                  </a:lnTo>
                  <a:lnTo>
                    <a:pt x="539" y="404"/>
                  </a:lnTo>
                  <a:lnTo>
                    <a:pt x="472" y="371"/>
                  </a:lnTo>
                  <a:lnTo>
                    <a:pt x="304" y="404"/>
                  </a:lnTo>
                  <a:lnTo>
                    <a:pt x="270" y="270"/>
                  </a:lnTo>
                  <a:lnTo>
                    <a:pt x="506" y="202"/>
                  </a:lnTo>
                  <a:lnTo>
                    <a:pt x="708" y="101"/>
                  </a:lnTo>
                  <a:lnTo>
                    <a:pt x="741" y="68"/>
                  </a:lnTo>
                  <a:lnTo>
                    <a:pt x="708" y="34"/>
                  </a:lnTo>
                  <a:lnTo>
                    <a:pt x="539"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199" name="Google Shape;199;p4"/>
            <p:cNvSpPr/>
            <p:nvPr/>
          </p:nvSpPr>
          <p:spPr>
            <a:xfrm>
              <a:off x="5803125" y="2430750"/>
              <a:ext cx="16025" cy="18525"/>
            </a:xfrm>
            <a:custGeom>
              <a:rect b="b" l="l" r="r" t="t"/>
              <a:pathLst>
                <a:path extrusionOk="0" h="741" w="641">
                  <a:moveTo>
                    <a:pt x="405" y="371"/>
                  </a:moveTo>
                  <a:lnTo>
                    <a:pt x="371" y="438"/>
                  </a:lnTo>
                  <a:lnTo>
                    <a:pt x="338" y="505"/>
                  </a:lnTo>
                  <a:lnTo>
                    <a:pt x="270" y="539"/>
                  </a:lnTo>
                  <a:lnTo>
                    <a:pt x="203" y="539"/>
                  </a:lnTo>
                  <a:lnTo>
                    <a:pt x="169" y="505"/>
                  </a:lnTo>
                  <a:lnTo>
                    <a:pt x="203" y="472"/>
                  </a:lnTo>
                  <a:lnTo>
                    <a:pt x="237" y="438"/>
                  </a:lnTo>
                  <a:lnTo>
                    <a:pt x="338" y="371"/>
                  </a:lnTo>
                  <a:close/>
                  <a:moveTo>
                    <a:pt x="405" y="0"/>
                  </a:moveTo>
                  <a:lnTo>
                    <a:pt x="270" y="34"/>
                  </a:lnTo>
                  <a:lnTo>
                    <a:pt x="203" y="68"/>
                  </a:lnTo>
                  <a:lnTo>
                    <a:pt x="169" y="135"/>
                  </a:lnTo>
                  <a:lnTo>
                    <a:pt x="169" y="169"/>
                  </a:lnTo>
                  <a:lnTo>
                    <a:pt x="203" y="236"/>
                  </a:lnTo>
                  <a:lnTo>
                    <a:pt x="136" y="270"/>
                  </a:lnTo>
                  <a:lnTo>
                    <a:pt x="35" y="371"/>
                  </a:lnTo>
                  <a:lnTo>
                    <a:pt x="1" y="472"/>
                  </a:lnTo>
                  <a:lnTo>
                    <a:pt x="1" y="573"/>
                  </a:lnTo>
                  <a:lnTo>
                    <a:pt x="35" y="674"/>
                  </a:lnTo>
                  <a:lnTo>
                    <a:pt x="136" y="741"/>
                  </a:lnTo>
                  <a:lnTo>
                    <a:pt x="270" y="741"/>
                  </a:lnTo>
                  <a:lnTo>
                    <a:pt x="371" y="707"/>
                  </a:lnTo>
                  <a:lnTo>
                    <a:pt x="472" y="674"/>
                  </a:lnTo>
                  <a:lnTo>
                    <a:pt x="573" y="539"/>
                  </a:lnTo>
                  <a:lnTo>
                    <a:pt x="607" y="404"/>
                  </a:lnTo>
                  <a:lnTo>
                    <a:pt x="641" y="270"/>
                  </a:lnTo>
                  <a:lnTo>
                    <a:pt x="607" y="135"/>
                  </a:lnTo>
                  <a:lnTo>
                    <a:pt x="573" y="34"/>
                  </a:lnTo>
                  <a:lnTo>
                    <a:pt x="506"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00" name="Google Shape;200;p4"/>
            <p:cNvSpPr/>
            <p:nvPr/>
          </p:nvSpPr>
          <p:spPr>
            <a:xfrm>
              <a:off x="5667625" y="536075"/>
              <a:ext cx="5925" cy="14325"/>
            </a:xfrm>
            <a:custGeom>
              <a:rect b="b" l="l" r="r" t="t"/>
              <a:pathLst>
                <a:path extrusionOk="0" h="573" w="237">
                  <a:moveTo>
                    <a:pt x="135" y="0"/>
                  </a:moveTo>
                  <a:lnTo>
                    <a:pt x="101" y="34"/>
                  </a:lnTo>
                  <a:lnTo>
                    <a:pt x="0" y="236"/>
                  </a:lnTo>
                  <a:lnTo>
                    <a:pt x="0" y="371"/>
                  </a:lnTo>
                  <a:lnTo>
                    <a:pt x="0" y="506"/>
                  </a:lnTo>
                  <a:lnTo>
                    <a:pt x="34" y="539"/>
                  </a:lnTo>
                  <a:lnTo>
                    <a:pt x="68" y="573"/>
                  </a:lnTo>
                  <a:lnTo>
                    <a:pt x="101" y="539"/>
                  </a:lnTo>
                  <a:lnTo>
                    <a:pt x="169" y="506"/>
                  </a:lnTo>
                  <a:lnTo>
                    <a:pt x="169" y="438"/>
                  </a:lnTo>
                  <a:lnTo>
                    <a:pt x="202" y="337"/>
                  </a:lnTo>
                  <a:lnTo>
                    <a:pt x="236" y="101"/>
                  </a:lnTo>
                  <a:lnTo>
                    <a:pt x="236" y="34"/>
                  </a:lnTo>
                  <a:lnTo>
                    <a:pt x="202"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01" name="Google Shape;201;p4"/>
            <p:cNvSpPr/>
            <p:nvPr/>
          </p:nvSpPr>
          <p:spPr>
            <a:xfrm>
              <a:off x="5676875" y="508300"/>
              <a:ext cx="8450" cy="16850"/>
            </a:xfrm>
            <a:custGeom>
              <a:rect b="b" l="l" r="r" t="t"/>
              <a:pathLst>
                <a:path extrusionOk="0" h="674" w="338">
                  <a:moveTo>
                    <a:pt x="236" y="0"/>
                  </a:moveTo>
                  <a:lnTo>
                    <a:pt x="203" y="34"/>
                  </a:lnTo>
                  <a:lnTo>
                    <a:pt x="102" y="169"/>
                  </a:lnTo>
                  <a:lnTo>
                    <a:pt x="68" y="303"/>
                  </a:lnTo>
                  <a:lnTo>
                    <a:pt x="34" y="472"/>
                  </a:lnTo>
                  <a:lnTo>
                    <a:pt x="1" y="539"/>
                  </a:lnTo>
                  <a:lnTo>
                    <a:pt x="34" y="606"/>
                  </a:lnTo>
                  <a:lnTo>
                    <a:pt x="68" y="674"/>
                  </a:lnTo>
                  <a:lnTo>
                    <a:pt x="169" y="674"/>
                  </a:lnTo>
                  <a:lnTo>
                    <a:pt x="203" y="606"/>
                  </a:lnTo>
                  <a:lnTo>
                    <a:pt x="203" y="505"/>
                  </a:lnTo>
                  <a:lnTo>
                    <a:pt x="236" y="404"/>
                  </a:lnTo>
                  <a:lnTo>
                    <a:pt x="304" y="135"/>
                  </a:lnTo>
                  <a:lnTo>
                    <a:pt x="337" y="68"/>
                  </a:lnTo>
                  <a:lnTo>
                    <a:pt x="304" y="34"/>
                  </a:lnTo>
                  <a:lnTo>
                    <a:pt x="236"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02" name="Google Shape;202;p4"/>
            <p:cNvSpPr/>
            <p:nvPr/>
          </p:nvSpPr>
          <p:spPr>
            <a:xfrm>
              <a:off x="5631425" y="266725"/>
              <a:ext cx="519350" cy="436025"/>
            </a:xfrm>
            <a:custGeom>
              <a:rect b="b" l="l" r="r" t="t"/>
              <a:pathLst>
                <a:path extrusionOk="0" h="17441" w="20774">
                  <a:moveTo>
                    <a:pt x="5522" y="674"/>
                  </a:moveTo>
                  <a:lnTo>
                    <a:pt x="7239" y="1044"/>
                  </a:lnTo>
                  <a:lnTo>
                    <a:pt x="8956" y="1482"/>
                  </a:lnTo>
                  <a:lnTo>
                    <a:pt x="9832" y="1684"/>
                  </a:lnTo>
                  <a:lnTo>
                    <a:pt x="10673" y="1920"/>
                  </a:lnTo>
                  <a:lnTo>
                    <a:pt x="11515" y="2189"/>
                  </a:lnTo>
                  <a:lnTo>
                    <a:pt x="12357" y="2492"/>
                  </a:lnTo>
                  <a:lnTo>
                    <a:pt x="14310" y="3233"/>
                  </a:lnTo>
                  <a:lnTo>
                    <a:pt x="15286" y="3570"/>
                  </a:lnTo>
                  <a:lnTo>
                    <a:pt x="16296" y="3873"/>
                  </a:lnTo>
                  <a:lnTo>
                    <a:pt x="17474" y="4176"/>
                  </a:lnTo>
                  <a:lnTo>
                    <a:pt x="18653" y="4512"/>
                  </a:lnTo>
                  <a:lnTo>
                    <a:pt x="18518" y="4984"/>
                  </a:lnTo>
                  <a:lnTo>
                    <a:pt x="18451" y="5455"/>
                  </a:lnTo>
                  <a:lnTo>
                    <a:pt x="18350" y="6398"/>
                  </a:lnTo>
                  <a:lnTo>
                    <a:pt x="18316" y="6633"/>
                  </a:lnTo>
                  <a:lnTo>
                    <a:pt x="18249" y="6869"/>
                  </a:lnTo>
                  <a:lnTo>
                    <a:pt x="18047" y="7307"/>
                  </a:lnTo>
                  <a:lnTo>
                    <a:pt x="17845" y="7744"/>
                  </a:lnTo>
                  <a:lnTo>
                    <a:pt x="17777" y="7980"/>
                  </a:lnTo>
                  <a:lnTo>
                    <a:pt x="17744" y="8216"/>
                  </a:lnTo>
                  <a:lnTo>
                    <a:pt x="16161" y="7610"/>
                  </a:lnTo>
                  <a:lnTo>
                    <a:pt x="15353" y="7307"/>
                  </a:lnTo>
                  <a:lnTo>
                    <a:pt x="14545" y="7037"/>
                  </a:lnTo>
                  <a:lnTo>
                    <a:pt x="13603" y="6768"/>
                  </a:lnTo>
                  <a:lnTo>
                    <a:pt x="12660" y="6499"/>
                  </a:lnTo>
                  <a:lnTo>
                    <a:pt x="10774" y="5960"/>
                  </a:lnTo>
                  <a:lnTo>
                    <a:pt x="9091" y="5489"/>
                  </a:lnTo>
                  <a:lnTo>
                    <a:pt x="8249" y="5287"/>
                  </a:lnTo>
                  <a:lnTo>
                    <a:pt x="7374" y="5118"/>
                  </a:lnTo>
                  <a:lnTo>
                    <a:pt x="6600" y="4950"/>
                  </a:lnTo>
                  <a:lnTo>
                    <a:pt x="5859" y="4782"/>
                  </a:lnTo>
                  <a:lnTo>
                    <a:pt x="5118" y="4546"/>
                  </a:lnTo>
                  <a:lnTo>
                    <a:pt x="4377" y="4243"/>
                  </a:lnTo>
                  <a:lnTo>
                    <a:pt x="4680" y="3300"/>
                  </a:lnTo>
                  <a:lnTo>
                    <a:pt x="4815" y="2829"/>
                  </a:lnTo>
                  <a:lnTo>
                    <a:pt x="5017" y="2357"/>
                  </a:lnTo>
                  <a:lnTo>
                    <a:pt x="5320" y="1549"/>
                  </a:lnTo>
                  <a:lnTo>
                    <a:pt x="5455" y="1112"/>
                  </a:lnTo>
                  <a:lnTo>
                    <a:pt x="5522" y="674"/>
                  </a:lnTo>
                  <a:close/>
                  <a:moveTo>
                    <a:pt x="3940" y="270"/>
                  </a:moveTo>
                  <a:lnTo>
                    <a:pt x="4916" y="506"/>
                  </a:lnTo>
                  <a:lnTo>
                    <a:pt x="4916" y="539"/>
                  </a:lnTo>
                  <a:lnTo>
                    <a:pt x="4883" y="539"/>
                  </a:lnTo>
                  <a:lnTo>
                    <a:pt x="4883" y="607"/>
                  </a:lnTo>
                  <a:lnTo>
                    <a:pt x="4815" y="775"/>
                  </a:lnTo>
                  <a:lnTo>
                    <a:pt x="4782" y="876"/>
                  </a:lnTo>
                  <a:lnTo>
                    <a:pt x="4748" y="977"/>
                  </a:lnTo>
                  <a:lnTo>
                    <a:pt x="4782" y="1011"/>
                  </a:lnTo>
                  <a:lnTo>
                    <a:pt x="4815" y="1044"/>
                  </a:lnTo>
                  <a:lnTo>
                    <a:pt x="4916" y="1044"/>
                  </a:lnTo>
                  <a:lnTo>
                    <a:pt x="4950" y="943"/>
                  </a:lnTo>
                  <a:lnTo>
                    <a:pt x="4984" y="842"/>
                  </a:lnTo>
                  <a:lnTo>
                    <a:pt x="5051" y="640"/>
                  </a:lnTo>
                  <a:lnTo>
                    <a:pt x="5051" y="573"/>
                  </a:lnTo>
                  <a:lnTo>
                    <a:pt x="5051" y="539"/>
                  </a:lnTo>
                  <a:lnTo>
                    <a:pt x="5320" y="607"/>
                  </a:lnTo>
                  <a:lnTo>
                    <a:pt x="5186" y="1112"/>
                  </a:lnTo>
                  <a:lnTo>
                    <a:pt x="5051" y="1583"/>
                  </a:lnTo>
                  <a:lnTo>
                    <a:pt x="4680" y="2526"/>
                  </a:lnTo>
                  <a:lnTo>
                    <a:pt x="4512" y="2964"/>
                  </a:lnTo>
                  <a:lnTo>
                    <a:pt x="4344" y="3435"/>
                  </a:lnTo>
                  <a:lnTo>
                    <a:pt x="4209" y="3906"/>
                  </a:lnTo>
                  <a:lnTo>
                    <a:pt x="4209" y="4142"/>
                  </a:lnTo>
                  <a:lnTo>
                    <a:pt x="4175" y="4378"/>
                  </a:lnTo>
                  <a:lnTo>
                    <a:pt x="4209" y="4411"/>
                  </a:lnTo>
                  <a:lnTo>
                    <a:pt x="4243" y="4445"/>
                  </a:lnTo>
                  <a:lnTo>
                    <a:pt x="4310" y="4445"/>
                  </a:lnTo>
                  <a:lnTo>
                    <a:pt x="4579" y="4613"/>
                  </a:lnTo>
                  <a:lnTo>
                    <a:pt x="4849" y="4748"/>
                  </a:lnTo>
                  <a:lnTo>
                    <a:pt x="5152" y="4883"/>
                  </a:lnTo>
                  <a:lnTo>
                    <a:pt x="5455" y="4950"/>
                  </a:lnTo>
                  <a:lnTo>
                    <a:pt x="6128" y="5118"/>
                  </a:lnTo>
                  <a:lnTo>
                    <a:pt x="6734" y="5219"/>
                  </a:lnTo>
                  <a:lnTo>
                    <a:pt x="8485" y="5623"/>
                  </a:lnTo>
                  <a:lnTo>
                    <a:pt x="10202" y="6061"/>
                  </a:lnTo>
                  <a:lnTo>
                    <a:pt x="14242" y="7206"/>
                  </a:lnTo>
                  <a:lnTo>
                    <a:pt x="15151" y="7475"/>
                  </a:lnTo>
                  <a:lnTo>
                    <a:pt x="16060" y="7812"/>
                  </a:lnTo>
                  <a:lnTo>
                    <a:pt x="17845" y="8485"/>
                  </a:lnTo>
                  <a:lnTo>
                    <a:pt x="17912" y="8485"/>
                  </a:lnTo>
                  <a:lnTo>
                    <a:pt x="17946" y="8451"/>
                  </a:lnTo>
                  <a:lnTo>
                    <a:pt x="17979" y="8418"/>
                  </a:lnTo>
                  <a:lnTo>
                    <a:pt x="17979" y="8350"/>
                  </a:lnTo>
                  <a:lnTo>
                    <a:pt x="17979" y="8317"/>
                  </a:lnTo>
                  <a:lnTo>
                    <a:pt x="18013" y="8081"/>
                  </a:lnTo>
                  <a:lnTo>
                    <a:pt x="18080" y="7845"/>
                  </a:lnTo>
                  <a:lnTo>
                    <a:pt x="18282" y="7408"/>
                  </a:lnTo>
                  <a:lnTo>
                    <a:pt x="18451" y="6936"/>
                  </a:lnTo>
                  <a:lnTo>
                    <a:pt x="18552" y="6701"/>
                  </a:lnTo>
                  <a:lnTo>
                    <a:pt x="18619" y="6465"/>
                  </a:lnTo>
                  <a:lnTo>
                    <a:pt x="18653" y="5994"/>
                  </a:lnTo>
                  <a:lnTo>
                    <a:pt x="18720" y="5522"/>
                  </a:lnTo>
                  <a:lnTo>
                    <a:pt x="18787" y="5051"/>
                  </a:lnTo>
                  <a:lnTo>
                    <a:pt x="18888" y="4580"/>
                  </a:lnTo>
                  <a:lnTo>
                    <a:pt x="19057" y="4613"/>
                  </a:lnTo>
                  <a:lnTo>
                    <a:pt x="19023" y="4681"/>
                  </a:lnTo>
                  <a:lnTo>
                    <a:pt x="18989" y="4815"/>
                  </a:lnTo>
                  <a:lnTo>
                    <a:pt x="18956" y="4984"/>
                  </a:lnTo>
                  <a:lnTo>
                    <a:pt x="18922" y="5085"/>
                  </a:lnTo>
                  <a:lnTo>
                    <a:pt x="18855" y="5219"/>
                  </a:lnTo>
                  <a:lnTo>
                    <a:pt x="18855" y="5253"/>
                  </a:lnTo>
                  <a:lnTo>
                    <a:pt x="18888" y="5287"/>
                  </a:lnTo>
                  <a:lnTo>
                    <a:pt x="18922" y="5320"/>
                  </a:lnTo>
                  <a:lnTo>
                    <a:pt x="18989" y="5320"/>
                  </a:lnTo>
                  <a:lnTo>
                    <a:pt x="19090" y="5186"/>
                  </a:lnTo>
                  <a:lnTo>
                    <a:pt x="19158" y="5017"/>
                  </a:lnTo>
                  <a:lnTo>
                    <a:pt x="19225" y="4849"/>
                  </a:lnTo>
                  <a:lnTo>
                    <a:pt x="19225" y="4681"/>
                  </a:lnTo>
                  <a:lnTo>
                    <a:pt x="19865" y="4916"/>
                  </a:lnTo>
                  <a:lnTo>
                    <a:pt x="20471" y="5152"/>
                  </a:lnTo>
                  <a:lnTo>
                    <a:pt x="20370" y="5320"/>
                  </a:lnTo>
                  <a:lnTo>
                    <a:pt x="20269" y="5489"/>
                  </a:lnTo>
                  <a:lnTo>
                    <a:pt x="20168" y="5926"/>
                  </a:lnTo>
                  <a:lnTo>
                    <a:pt x="20100" y="6364"/>
                  </a:lnTo>
                  <a:lnTo>
                    <a:pt x="20033" y="6734"/>
                  </a:lnTo>
                  <a:lnTo>
                    <a:pt x="19865" y="7576"/>
                  </a:lnTo>
                  <a:lnTo>
                    <a:pt x="19629" y="8451"/>
                  </a:lnTo>
                  <a:lnTo>
                    <a:pt x="19360" y="9293"/>
                  </a:lnTo>
                  <a:lnTo>
                    <a:pt x="19057" y="10135"/>
                  </a:lnTo>
                  <a:lnTo>
                    <a:pt x="18518" y="10067"/>
                  </a:lnTo>
                  <a:lnTo>
                    <a:pt x="17979" y="9966"/>
                  </a:lnTo>
                  <a:lnTo>
                    <a:pt x="16936" y="9697"/>
                  </a:lnTo>
                  <a:lnTo>
                    <a:pt x="15858" y="9394"/>
                  </a:lnTo>
                  <a:lnTo>
                    <a:pt x="14815" y="9057"/>
                  </a:lnTo>
                  <a:lnTo>
                    <a:pt x="13771" y="8721"/>
                  </a:lnTo>
                  <a:lnTo>
                    <a:pt x="12727" y="8350"/>
                  </a:lnTo>
                  <a:lnTo>
                    <a:pt x="10640" y="7576"/>
                  </a:lnTo>
                  <a:lnTo>
                    <a:pt x="10135" y="7408"/>
                  </a:lnTo>
                  <a:lnTo>
                    <a:pt x="9596" y="7239"/>
                  </a:lnTo>
                  <a:lnTo>
                    <a:pt x="8552" y="6970"/>
                  </a:lnTo>
                  <a:lnTo>
                    <a:pt x="7475" y="6734"/>
                  </a:lnTo>
                  <a:lnTo>
                    <a:pt x="6398" y="6465"/>
                  </a:lnTo>
                  <a:lnTo>
                    <a:pt x="5354" y="6196"/>
                  </a:lnTo>
                  <a:lnTo>
                    <a:pt x="4310" y="5859"/>
                  </a:lnTo>
                  <a:lnTo>
                    <a:pt x="3266" y="5556"/>
                  </a:lnTo>
                  <a:lnTo>
                    <a:pt x="2223" y="5253"/>
                  </a:lnTo>
                  <a:lnTo>
                    <a:pt x="2492" y="4512"/>
                  </a:lnTo>
                  <a:lnTo>
                    <a:pt x="2728" y="3805"/>
                  </a:lnTo>
                  <a:lnTo>
                    <a:pt x="2963" y="3065"/>
                  </a:lnTo>
                  <a:lnTo>
                    <a:pt x="3233" y="2324"/>
                  </a:lnTo>
                  <a:lnTo>
                    <a:pt x="3435" y="1852"/>
                  </a:lnTo>
                  <a:lnTo>
                    <a:pt x="3670" y="1314"/>
                  </a:lnTo>
                  <a:lnTo>
                    <a:pt x="3771" y="1044"/>
                  </a:lnTo>
                  <a:lnTo>
                    <a:pt x="3872" y="775"/>
                  </a:lnTo>
                  <a:lnTo>
                    <a:pt x="3906" y="539"/>
                  </a:lnTo>
                  <a:lnTo>
                    <a:pt x="3940" y="270"/>
                  </a:lnTo>
                  <a:close/>
                  <a:moveTo>
                    <a:pt x="2391" y="5522"/>
                  </a:moveTo>
                  <a:lnTo>
                    <a:pt x="3603" y="5893"/>
                  </a:lnTo>
                  <a:lnTo>
                    <a:pt x="3502" y="5960"/>
                  </a:lnTo>
                  <a:lnTo>
                    <a:pt x="3435" y="6061"/>
                  </a:lnTo>
                  <a:lnTo>
                    <a:pt x="3300" y="6263"/>
                  </a:lnTo>
                  <a:lnTo>
                    <a:pt x="3199" y="6499"/>
                  </a:lnTo>
                  <a:lnTo>
                    <a:pt x="3132" y="6701"/>
                  </a:lnTo>
                  <a:lnTo>
                    <a:pt x="3031" y="7138"/>
                  </a:lnTo>
                  <a:lnTo>
                    <a:pt x="2930" y="7542"/>
                  </a:lnTo>
                  <a:lnTo>
                    <a:pt x="2728" y="8384"/>
                  </a:lnTo>
                  <a:lnTo>
                    <a:pt x="2458" y="9461"/>
                  </a:lnTo>
                  <a:lnTo>
                    <a:pt x="2155" y="10505"/>
                  </a:lnTo>
                  <a:lnTo>
                    <a:pt x="1785" y="11549"/>
                  </a:lnTo>
                  <a:lnTo>
                    <a:pt x="1583" y="12054"/>
                  </a:lnTo>
                  <a:lnTo>
                    <a:pt x="1347" y="12525"/>
                  </a:lnTo>
                  <a:lnTo>
                    <a:pt x="1347" y="12559"/>
                  </a:lnTo>
                  <a:lnTo>
                    <a:pt x="775" y="12424"/>
                  </a:lnTo>
                  <a:lnTo>
                    <a:pt x="506" y="12357"/>
                  </a:lnTo>
                  <a:lnTo>
                    <a:pt x="270" y="12256"/>
                  </a:lnTo>
                  <a:lnTo>
                    <a:pt x="472" y="11953"/>
                  </a:lnTo>
                  <a:lnTo>
                    <a:pt x="640" y="11583"/>
                  </a:lnTo>
                  <a:lnTo>
                    <a:pt x="775" y="11246"/>
                  </a:lnTo>
                  <a:lnTo>
                    <a:pt x="910" y="10842"/>
                  </a:lnTo>
                  <a:lnTo>
                    <a:pt x="1112" y="10067"/>
                  </a:lnTo>
                  <a:lnTo>
                    <a:pt x="1280" y="9360"/>
                  </a:lnTo>
                  <a:lnTo>
                    <a:pt x="1516" y="8418"/>
                  </a:lnTo>
                  <a:lnTo>
                    <a:pt x="1785" y="7509"/>
                  </a:lnTo>
                  <a:lnTo>
                    <a:pt x="2155" y="6532"/>
                  </a:lnTo>
                  <a:lnTo>
                    <a:pt x="2290" y="6027"/>
                  </a:lnTo>
                  <a:lnTo>
                    <a:pt x="2391" y="5522"/>
                  </a:lnTo>
                  <a:close/>
                  <a:moveTo>
                    <a:pt x="3704" y="5926"/>
                  </a:moveTo>
                  <a:lnTo>
                    <a:pt x="5017" y="6330"/>
                  </a:lnTo>
                  <a:lnTo>
                    <a:pt x="6330" y="6701"/>
                  </a:lnTo>
                  <a:lnTo>
                    <a:pt x="7408" y="6970"/>
                  </a:lnTo>
                  <a:lnTo>
                    <a:pt x="8451" y="7239"/>
                  </a:lnTo>
                  <a:lnTo>
                    <a:pt x="9529" y="7509"/>
                  </a:lnTo>
                  <a:lnTo>
                    <a:pt x="10067" y="7643"/>
                  </a:lnTo>
                  <a:lnTo>
                    <a:pt x="10572" y="7812"/>
                  </a:lnTo>
                  <a:lnTo>
                    <a:pt x="12222" y="8418"/>
                  </a:lnTo>
                  <a:lnTo>
                    <a:pt x="13872" y="9024"/>
                  </a:lnTo>
                  <a:lnTo>
                    <a:pt x="14714" y="9327"/>
                  </a:lnTo>
                  <a:lnTo>
                    <a:pt x="15555" y="9596"/>
                  </a:lnTo>
                  <a:lnTo>
                    <a:pt x="16397" y="9865"/>
                  </a:lnTo>
                  <a:lnTo>
                    <a:pt x="17239" y="10067"/>
                  </a:lnTo>
                  <a:lnTo>
                    <a:pt x="17205" y="10101"/>
                  </a:lnTo>
                  <a:lnTo>
                    <a:pt x="17205" y="10168"/>
                  </a:lnTo>
                  <a:lnTo>
                    <a:pt x="16565" y="11818"/>
                  </a:lnTo>
                  <a:lnTo>
                    <a:pt x="15959" y="13468"/>
                  </a:lnTo>
                  <a:lnTo>
                    <a:pt x="15724" y="14209"/>
                  </a:lnTo>
                  <a:lnTo>
                    <a:pt x="15522" y="14983"/>
                  </a:lnTo>
                  <a:lnTo>
                    <a:pt x="15320" y="15757"/>
                  </a:lnTo>
                  <a:lnTo>
                    <a:pt x="15084" y="16532"/>
                  </a:lnTo>
                  <a:lnTo>
                    <a:pt x="13771" y="16262"/>
                  </a:lnTo>
                  <a:lnTo>
                    <a:pt x="12222" y="15858"/>
                  </a:lnTo>
                  <a:lnTo>
                    <a:pt x="10673" y="15421"/>
                  </a:lnTo>
                  <a:lnTo>
                    <a:pt x="9125" y="14882"/>
                  </a:lnTo>
                  <a:lnTo>
                    <a:pt x="7610" y="14343"/>
                  </a:lnTo>
                  <a:lnTo>
                    <a:pt x="6532" y="13939"/>
                  </a:lnTo>
                  <a:lnTo>
                    <a:pt x="5489" y="13569"/>
                  </a:lnTo>
                  <a:lnTo>
                    <a:pt x="4411" y="13232"/>
                  </a:lnTo>
                  <a:lnTo>
                    <a:pt x="3839" y="13098"/>
                  </a:lnTo>
                  <a:lnTo>
                    <a:pt x="3300" y="12963"/>
                  </a:lnTo>
                  <a:lnTo>
                    <a:pt x="1549" y="12593"/>
                  </a:lnTo>
                  <a:lnTo>
                    <a:pt x="1785" y="12155"/>
                  </a:lnTo>
                  <a:lnTo>
                    <a:pt x="1953" y="11717"/>
                  </a:lnTo>
                  <a:lnTo>
                    <a:pt x="2256" y="10774"/>
                  </a:lnTo>
                  <a:lnTo>
                    <a:pt x="2795" y="8889"/>
                  </a:lnTo>
                  <a:lnTo>
                    <a:pt x="2963" y="8148"/>
                  </a:lnTo>
                  <a:lnTo>
                    <a:pt x="3132" y="7408"/>
                  </a:lnTo>
                  <a:lnTo>
                    <a:pt x="3233" y="7004"/>
                  </a:lnTo>
                  <a:lnTo>
                    <a:pt x="3367" y="6633"/>
                  </a:lnTo>
                  <a:lnTo>
                    <a:pt x="3502" y="6297"/>
                  </a:lnTo>
                  <a:lnTo>
                    <a:pt x="3704" y="5994"/>
                  </a:lnTo>
                  <a:lnTo>
                    <a:pt x="3704" y="5926"/>
                  </a:lnTo>
                  <a:close/>
                  <a:moveTo>
                    <a:pt x="17441" y="10101"/>
                  </a:moveTo>
                  <a:lnTo>
                    <a:pt x="18114" y="10236"/>
                  </a:lnTo>
                  <a:lnTo>
                    <a:pt x="18787" y="10337"/>
                  </a:lnTo>
                  <a:lnTo>
                    <a:pt x="18518" y="11246"/>
                  </a:lnTo>
                  <a:lnTo>
                    <a:pt x="18249" y="12155"/>
                  </a:lnTo>
                  <a:lnTo>
                    <a:pt x="18080" y="12593"/>
                  </a:lnTo>
                  <a:lnTo>
                    <a:pt x="17912" y="13030"/>
                  </a:lnTo>
                  <a:lnTo>
                    <a:pt x="17744" y="13468"/>
                  </a:lnTo>
                  <a:lnTo>
                    <a:pt x="17575" y="13906"/>
                  </a:lnTo>
                  <a:lnTo>
                    <a:pt x="17340" y="14680"/>
                  </a:lnTo>
                  <a:lnTo>
                    <a:pt x="17171" y="15488"/>
                  </a:lnTo>
                  <a:lnTo>
                    <a:pt x="16936" y="16262"/>
                  </a:lnTo>
                  <a:lnTo>
                    <a:pt x="16801" y="16666"/>
                  </a:lnTo>
                  <a:lnTo>
                    <a:pt x="16599" y="17037"/>
                  </a:lnTo>
                  <a:lnTo>
                    <a:pt x="16397" y="16902"/>
                  </a:lnTo>
                  <a:lnTo>
                    <a:pt x="16161" y="16801"/>
                  </a:lnTo>
                  <a:lnTo>
                    <a:pt x="15656" y="16666"/>
                  </a:lnTo>
                  <a:lnTo>
                    <a:pt x="15353" y="16599"/>
                  </a:lnTo>
                  <a:lnTo>
                    <a:pt x="15589" y="15825"/>
                  </a:lnTo>
                  <a:lnTo>
                    <a:pt x="15791" y="15050"/>
                  </a:lnTo>
                  <a:lnTo>
                    <a:pt x="15993" y="14276"/>
                  </a:lnTo>
                  <a:lnTo>
                    <a:pt x="16195" y="13535"/>
                  </a:lnTo>
                  <a:lnTo>
                    <a:pt x="16498" y="12694"/>
                  </a:lnTo>
                  <a:lnTo>
                    <a:pt x="16835" y="11852"/>
                  </a:lnTo>
                  <a:lnTo>
                    <a:pt x="17138" y="11010"/>
                  </a:lnTo>
                  <a:lnTo>
                    <a:pt x="17441" y="10168"/>
                  </a:lnTo>
                  <a:lnTo>
                    <a:pt x="17441" y="10135"/>
                  </a:lnTo>
                  <a:lnTo>
                    <a:pt x="17441" y="10101"/>
                  </a:lnTo>
                  <a:close/>
                  <a:moveTo>
                    <a:pt x="3805" y="1"/>
                  </a:moveTo>
                  <a:lnTo>
                    <a:pt x="3738" y="34"/>
                  </a:lnTo>
                  <a:lnTo>
                    <a:pt x="3670" y="68"/>
                  </a:lnTo>
                  <a:lnTo>
                    <a:pt x="3670" y="135"/>
                  </a:lnTo>
                  <a:lnTo>
                    <a:pt x="3704" y="203"/>
                  </a:lnTo>
                  <a:lnTo>
                    <a:pt x="3670" y="472"/>
                  </a:lnTo>
                  <a:lnTo>
                    <a:pt x="3603" y="775"/>
                  </a:lnTo>
                  <a:lnTo>
                    <a:pt x="3401" y="1314"/>
                  </a:lnTo>
                  <a:lnTo>
                    <a:pt x="3165" y="1886"/>
                  </a:lnTo>
                  <a:lnTo>
                    <a:pt x="2930" y="2425"/>
                  </a:lnTo>
                  <a:lnTo>
                    <a:pt x="2694" y="3098"/>
                  </a:lnTo>
                  <a:lnTo>
                    <a:pt x="2458" y="3805"/>
                  </a:lnTo>
                  <a:lnTo>
                    <a:pt x="1987" y="5186"/>
                  </a:lnTo>
                  <a:lnTo>
                    <a:pt x="1987" y="5253"/>
                  </a:lnTo>
                  <a:lnTo>
                    <a:pt x="2021" y="5287"/>
                  </a:lnTo>
                  <a:lnTo>
                    <a:pt x="2021" y="5388"/>
                  </a:lnTo>
                  <a:lnTo>
                    <a:pt x="2088" y="5421"/>
                  </a:lnTo>
                  <a:lnTo>
                    <a:pt x="2256" y="5489"/>
                  </a:lnTo>
                  <a:lnTo>
                    <a:pt x="1920" y="6297"/>
                  </a:lnTo>
                  <a:lnTo>
                    <a:pt x="1650" y="7105"/>
                  </a:lnTo>
                  <a:lnTo>
                    <a:pt x="1179" y="8788"/>
                  </a:lnTo>
                  <a:lnTo>
                    <a:pt x="674" y="10471"/>
                  </a:lnTo>
                  <a:lnTo>
                    <a:pt x="405" y="11280"/>
                  </a:lnTo>
                  <a:lnTo>
                    <a:pt x="102" y="12088"/>
                  </a:lnTo>
                  <a:lnTo>
                    <a:pt x="34" y="12121"/>
                  </a:lnTo>
                  <a:lnTo>
                    <a:pt x="1" y="12155"/>
                  </a:lnTo>
                  <a:lnTo>
                    <a:pt x="1" y="12222"/>
                  </a:lnTo>
                  <a:lnTo>
                    <a:pt x="34" y="12290"/>
                  </a:lnTo>
                  <a:lnTo>
                    <a:pt x="68" y="12357"/>
                  </a:lnTo>
                  <a:lnTo>
                    <a:pt x="203" y="12424"/>
                  </a:lnTo>
                  <a:lnTo>
                    <a:pt x="506" y="12559"/>
                  </a:lnTo>
                  <a:lnTo>
                    <a:pt x="910" y="12694"/>
                  </a:lnTo>
                  <a:lnTo>
                    <a:pt x="1314" y="12795"/>
                  </a:lnTo>
                  <a:lnTo>
                    <a:pt x="2122" y="12963"/>
                  </a:lnTo>
                  <a:lnTo>
                    <a:pt x="4007" y="13401"/>
                  </a:lnTo>
                  <a:lnTo>
                    <a:pt x="4950" y="13670"/>
                  </a:lnTo>
                  <a:lnTo>
                    <a:pt x="5893" y="13973"/>
                  </a:lnTo>
                  <a:lnTo>
                    <a:pt x="8990" y="15084"/>
                  </a:lnTo>
                  <a:lnTo>
                    <a:pt x="10539" y="15623"/>
                  </a:lnTo>
                  <a:lnTo>
                    <a:pt x="12121" y="16094"/>
                  </a:lnTo>
                  <a:lnTo>
                    <a:pt x="13300" y="16397"/>
                  </a:lnTo>
                  <a:lnTo>
                    <a:pt x="14478" y="16666"/>
                  </a:lnTo>
                  <a:lnTo>
                    <a:pt x="15084" y="16767"/>
                  </a:lnTo>
                  <a:lnTo>
                    <a:pt x="15151" y="16801"/>
                  </a:lnTo>
                  <a:lnTo>
                    <a:pt x="15219" y="16801"/>
                  </a:lnTo>
                  <a:lnTo>
                    <a:pt x="15623" y="16868"/>
                  </a:lnTo>
                  <a:lnTo>
                    <a:pt x="15959" y="16969"/>
                  </a:lnTo>
                  <a:lnTo>
                    <a:pt x="16262" y="17104"/>
                  </a:lnTo>
                  <a:lnTo>
                    <a:pt x="16397" y="17171"/>
                  </a:lnTo>
                  <a:lnTo>
                    <a:pt x="16498" y="17272"/>
                  </a:lnTo>
                  <a:lnTo>
                    <a:pt x="16498" y="17373"/>
                  </a:lnTo>
                  <a:lnTo>
                    <a:pt x="16565" y="17407"/>
                  </a:lnTo>
                  <a:lnTo>
                    <a:pt x="16633" y="17441"/>
                  </a:lnTo>
                  <a:lnTo>
                    <a:pt x="16700" y="17407"/>
                  </a:lnTo>
                  <a:lnTo>
                    <a:pt x="16734" y="17373"/>
                  </a:lnTo>
                  <a:lnTo>
                    <a:pt x="16936" y="17003"/>
                  </a:lnTo>
                  <a:lnTo>
                    <a:pt x="17104" y="16599"/>
                  </a:lnTo>
                  <a:lnTo>
                    <a:pt x="17239" y="16195"/>
                  </a:lnTo>
                  <a:lnTo>
                    <a:pt x="17340" y="15791"/>
                  </a:lnTo>
                  <a:lnTo>
                    <a:pt x="17542" y="14983"/>
                  </a:lnTo>
                  <a:lnTo>
                    <a:pt x="17777" y="14175"/>
                  </a:lnTo>
                  <a:lnTo>
                    <a:pt x="17912" y="13670"/>
                  </a:lnTo>
                  <a:lnTo>
                    <a:pt x="18080" y="13199"/>
                  </a:lnTo>
                  <a:lnTo>
                    <a:pt x="18451" y="12290"/>
                  </a:lnTo>
                  <a:lnTo>
                    <a:pt x="18619" y="11818"/>
                  </a:lnTo>
                  <a:lnTo>
                    <a:pt x="18754" y="11347"/>
                  </a:lnTo>
                  <a:lnTo>
                    <a:pt x="18888" y="10875"/>
                  </a:lnTo>
                  <a:lnTo>
                    <a:pt x="18956" y="10370"/>
                  </a:lnTo>
                  <a:lnTo>
                    <a:pt x="18989" y="10370"/>
                  </a:lnTo>
                  <a:lnTo>
                    <a:pt x="19023" y="10438"/>
                  </a:lnTo>
                  <a:lnTo>
                    <a:pt x="19124" y="10471"/>
                  </a:lnTo>
                  <a:lnTo>
                    <a:pt x="19191" y="10438"/>
                  </a:lnTo>
                  <a:lnTo>
                    <a:pt x="19259" y="10370"/>
                  </a:lnTo>
                  <a:lnTo>
                    <a:pt x="19730" y="8788"/>
                  </a:lnTo>
                  <a:lnTo>
                    <a:pt x="20168" y="7206"/>
                  </a:lnTo>
                  <a:lnTo>
                    <a:pt x="20302" y="6701"/>
                  </a:lnTo>
                  <a:lnTo>
                    <a:pt x="20370" y="6196"/>
                  </a:lnTo>
                  <a:lnTo>
                    <a:pt x="20504" y="5691"/>
                  </a:lnTo>
                  <a:lnTo>
                    <a:pt x="20572" y="5455"/>
                  </a:lnTo>
                  <a:lnTo>
                    <a:pt x="20706" y="5219"/>
                  </a:lnTo>
                  <a:lnTo>
                    <a:pt x="20740" y="5186"/>
                  </a:lnTo>
                  <a:lnTo>
                    <a:pt x="20774" y="5118"/>
                  </a:lnTo>
                  <a:lnTo>
                    <a:pt x="20774" y="5085"/>
                  </a:lnTo>
                  <a:lnTo>
                    <a:pt x="20774" y="5017"/>
                  </a:lnTo>
                  <a:lnTo>
                    <a:pt x="20706" y="4984"/>
                  </a:lnTo>
                  <a:lnTo>
                    <a:pt x="19797" y="4613"/>
                  </a:lnTo>
                  <a:lnTo>
                    <a:pt x="18888" y="4310"/>
                  </a:lnTo>
                  <a:lnTo>
                    <a:pt x="17979" y="4041"/>
                  </a:lnTo>
                  <a:lnTo>
                    <a:pt x="17037" y="3805"/>
                  </a:lnTo>
                  <a:lnTo>
                    <a:pt x="15959" y="3536"/>
                  </a:lnTo>
                  <a:lnTo>
                    <a:pt x="14916" y="3199"/>
                  </a:lnTo>
                  <a:lnTo>
                    <a:pt x="13872" y="2829"/>
                  </a:lnTo>
                  <a:lnTo>
                    <a:pt x="12862" y="2458"/>
                  </a:lnTo>
                  <a:lnTo>
                    <a:pt x="11784" y="2054"/>
                  </a:lnTo>
                  <a:lnTo>
                    <a:pt x="10741" y="1684"/>
                  </a:lnTo>
                  <a:lnTo>
                    <a:pt x="9630" y="1381"/>
                  </a:lnTo>
                  <a:lnTo>
                    <a:pt x="8552" y="1112"/>
                  </a:lnTo>
                  <a:lnTo>
                    <a:pt x="7340" y="842"/>
                  </a:lnTo>
                  <a:lnTo>
                    <a:pt x="6162" y="539"/>
                  </a:lnTo>
                  <a:lnTo>
                    <a:pt x="4984" y="270"/>
                  </a:lnTo>
                  <a:lnTo>
                    <a:pt x="3805"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03" name="Google Shape;203;p4"/>
            <p:cNvSpPr/>
            <p:nvPr/>
          </p:nvSpPr>
          <p:spPr>
            <a:xfrm>
              <a:off x="5685300" y="485575"/>
              <a:ext cx="7600" cy="13500"/>
            </a:xfrm>
            <a:custGeom>
              <a:rect b="b" l="l" r="r" t="t"/>
              <a:pathLst>
                <a:path extrusionOk="0" h="540" w="304">
                  <a:moveTo>
                    <a:pt x="202" y="0"/>
                  </a:moveTo>
                  <a:lnTo>
                    <a:pt x="169" y="34"/>
                  </a:lnTo>
                  <a:lnTo>
                    <a:pt x="34" y="270"/>
                  </a:lnTo>
                  <a:lnTo>
                    <a:pt x="0" y="404"/>
                  </a:lnTo>
                  <a:lnTo>
                    <a:pt x="34" y="505"/>
                  </a:lnTo>
                  <a:lnTo>
                    <a:pt x="34" y="539"/>
                  </a:lnTo>
                  <a:lnTo>
                    <a:pt x="135" y="539"/>
                  </a:lnTo>
                  <a:lnTo>
                    <a:pt x="169" y="505"/>
                  </a:lnTo>
                  <a:lnTo>
                    <a:pt x="202" y="404"/>
                  </a:lnTo>
                  <a:lnTo>
                    <a:pt x="236" y="303"/>
                  </a:lnTo>
                  <a:lnTo>
                    <a:pt x="303" y="101"/>
                  </a:lnTo>
                  <a:lnTo>
                    <a:pt x="303" y="34"/>
                  </a:lnTo>
                  <a:lnTo>
                    <a:pt x="270"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04" name="Google Shape;204;p4"/>
            <p:cNvSpPr/>
            <p:nvPr/>
          </p:nvSpPr>
          <p:spPr>
            <a:xfrm>
              <a:off x="5657525" y="557950"/>
              <a:ext cx="8450" cy="13500"/>
            </a:xfrm>
            <a:custGeom>
              <a:rect b="b" l="l" r="r" t="t"/>
              <a:pathLst>
                <a:path extrusionOk="0" h="540" w="338">
                  <a:moveTo>
                    <a:pt x="270" y="1"/>
                  </a:moveTo>
                  <a:lnTo>
                    <a:pt x="202" y="35"/>
                  </a:lnTo>
                  <a:lnTo>
                    <a:pt x="135" y="102"/>
                  </a:lnTo>
                  <a:lnTo>
                    <a:pt x="68" y="203"/>
                  </a:lnTo>
                  <a:lnTo>
                    <a:pt x="0" y="338"/>
                  </a:lnTo>
                  <a:lnTo>
                    <a:pt x="0" y="472"/>
                  </a:lnTo>
                  <a:lnTo>
                    <a:pt x="34" y="506"/>
                  </a:lnTo>
                  <a:lnTo>
                    <a:pt x="68" y="540"/>
                  </a:lnTo>
                  <a:lnTo>
                    <a:pt x="101" y="540"/>
                  </a:lnTo>
                  <a:lnTo>
                    <a:pt x="135" y="506"/>
                  </a:lnTo>
                  <a:lnTo>
                    <a:pt x="202" y="405"/>
                  </a:lnTo>
                  <a:lnTo>
                    <a:pt x="236" y="304"/>
                  </a:lnTo>
                  <a:lnTo>
                    <a:pt x="337" y="136"/>
                  </a:lnTo>
                  <a:lnTo>
                    <a:pt x="337" y="68"/>
                  </a:lnTo>
                  <a:lnTo>
                    <a:pt x="303" y="35"/>
                  </a:lnTo>
                  <a:lnTo>
                    <a:pt x="270"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05" name="Google Shape;205;p4"/>
            <p:cNvSpPr/>
            <p:nvPr/>
          </p:nvSpPr>
          <p:spPr>
            <a:xfrm>
              <a:off x="5754325" y="392150"/>
              <a:ext cx="18525" cy="7600"/>
            </a:xfrm>
            <a:custGeom>
              <a:rect b="b" l="l" r="r" t="t"/>
              <a:pathLst>
                <a:path extrusionOk="0" h="304" w="741">
                  <a:moveTo>
                    <a:pt x="34" y="0"/>
                  </a:moveTo>
                  <a:lnTo>
                    <a:pt x="0" y="34"/>
                  </a:lnTo>
                  <a:lnTo>
                    <a:pt x="0" y="101"/>
                  </a:lnTo>
                  <a:lnTo>
                    <a:pt x="34" y="135"/>
                  </a:lnTo>
                  <a:lnTo>
                    <a:pt x="169" y="236"/>
                  </a:lnTo>
                  <a:lnTo>
                    <a:pt x="337" y="270"/>
                  </a:lnTo>
                  <a:lnTo>
                    <a:pt x="505" y="303"/>
                  </a:lnTo>
                  <a:lnTo>
                    <a:pt x="674" y="270"/>
                  </a:lnTo>
                  <a:lnTo>
                    <a:pt x="741" y="202"/>
                  </a:lnTo>
                  <a:lnTo>
                    <a:pt x="741" y="169"/>
                  </a:lnTo>
                  <a:lnTo>
                    <a:pt x="707" y="101"/>
                  </a:lnTo>
                  <a:lnTo>
                    <a:pt x="640" y="68"/>
                  </a:lnTo>
                  <a:lnTo>
                    <a:pt x="236" y="68"/>
                  </a:lnTo>
                  <a:lnTo>
                    <a:pt x="101" y="34"/>
                  </a:lnTo>
                  <a:lnTo>
                    <a:pt x="34"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06" name="Google Shape;206;p4"/>
            <p:cNvSpPr/>
            <p:nvPr/>
          </p:nvSpPr>
          <p:spPr>
            <a:xfrm>
              <a:off x="5783775" y="400550"/>
              <a:ext cx="21075" cy="7600"/>
            </a:xfrm>
            <a:custGeom>
              <a:rect b="b" l="l" r="r" t="t"/>
              <a:pathLst>
                <a:path extrusionOk="0" h="304" w="843">
                  <a:moveTo>
                    <a:pt x="34" y="1"/>
                  </a:moveTo>
                  <a:lnTo>
                    <a:pt x="1" y="35"/>
                  </a:lnTo>
                  <a:lnTo>
                    <a:pt x="1" y="102"/>
                  </a:lnTo>
                  <a:lnTo>
                    <a:pt x="34" y="136"/>
                  </a:lnTo>
                  <a:lnTo>
                    <a:pt x="405" y="237"/>
                  </a:lnTo>
                  <a:lnTo>
                    <a:pt x="573" y="304"/>
                  </a:lnTo>
                  <a:lnTo>
                    <a:pt x="842" y="304"/>
                  </a:lnTo>
                  <a:lnTo>
                    <a:pt x="842" y="237"/>
                  </a:lnTo>
                  <a:lnTo>
                    <a:pt x="842" y="203"/>
                  </a:lnTo>
                  <a:lnTo>
                    <a:pt x="809" y="169"/>
                  </a:lnTo>
                  <a:lnTo>
                    <a:pt x="438" y="68"/>
                  </a:lnTo>
                  <a:lnTo>
                    <a:pt x="68"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07" name="Google Shape;207;p4"/>
            <p:cNvSpPr/>
            <p:nvPr/>
          </p:nvSpPr>
          <p:spPr>
            <a:xfrm>
              <a:off x="3921925" y="624450"/>
              <a:ext cx="579125" cy="264325"/>
            </a:xfrm>
            <a:custGeom>
              <a:rect b="b" l="l" r="r" t="t"/>
              <a:pathLst>
                <a:path extrusionOk="0" h="10573" w="23165">
                  <a:moveTo>
                    <a:pt x="1718" y="506"/>
                  </a:moveTo>
                  <a:lnTo>
                    <a:pt x="1853" y="539"/>
                  </a:lnTo>
                  <a:lnTo>
                    <a:pt x="2189" y="640"/>
                  </a:lnTo>
                  <a:lnTo>
                    <a:pt x="2021" y="1044"/>
                  </a:lnTo>
                  <a:lnTo>
                    <a:pt x="1853" y="1482"/>
                  </a:lnTo>
                  <a:lnTo>
                    <a:pt x="1718" y="1920"/>
                  </a:lnTo>
                  <a:lnTo>
                    <a:pt x="1583" y="2357"/>
                  </a:lnTo>
                  <a:lnTo>
                    <a:pt x="1415" y="2728"/>
                  </a:lnTo>
                  <a:lnTo>
                    <a:pt x="1314" y="3132"/>
                  </a:lnTo>
                  <a:lnTo>
                    <a:pt x="1179" y="3536"/>
                  </a:lnTo>
                  <a:lnTo>
                    <a:pt x="1112" y="3940"/>
                  </a:lnTo>
                  <a:lnTo>
                    <a:pt x="809" y="3872"/>
                  </a:lnTo>
                  <a:lnTo>
                    <a:pt x="573" y="3805"/>
                  </a:lnTo>
                  <a:lnTo>
                    <a:pt x="439" y="3704"/>
                  </a:lnTo>
                  <a:lnTo>
                    <a:pt x="371" y="3603"/>
                  </a:lnTo>
                  <a:lnTo>
                    <a:pt x="304" y="3502"/>
                  </a:lnTo>
                  <a:lnTo>
                    <a:pt x="237" y="3334"/>
                  </a:lnTo>
                  <a:lnTo>
                    <a:pt x="270" y="2997"/>
                  </a:lnTo>
                  <a:lnTo>
                    <a:pt x="304" y="2694"/>
                  </a:lnTo>
                  <a:lnTo>
                    <a:pt x="472" y="2054"/>
                  </a:lnTo>
                  <a:lnTo>
                    <a:pt x="674" y="1415"/>
                  </a:lnTo>
                  <a:lnTo>
                    <a:pt x="843" y="1112"/>
                  </a:lnTo>
                  <a:lnTo>
                    <a:pt x="1011" y="809"/>
                  </a:lnTo>
                  <a:lnTo>
                    <a:pt x="1146" y="674"/>
                  </a:lnTo>
                  <a:lnTo>
                    <a:pt x="1280" y="607"/>
                  </a:lnTo>
                  <a:lnTo>
                    <a:pt x="1415" y="539"/>
                  </a:lnTo>
                  <a:lnTo>
                    <a:pt x="1550" y="506"/>
                  </a:lnTo>
                  <a:close/>
                  <a:moveTo>
                    <a:pt x="18956" y="4815"/>
                  </a:moveTo>
                  <a:lnTo>
                    <a:pt x="19192" y="4883"/>
                  </a:lnTo>
                  <a:lnTo>
                    <a:pt x="19057" y="5152"/>
                  </a:lnTo>
                  <a:lnTo>
                    <a:pt x="18956" y="5421"/>
                  </a:lnTo>
                  <a:lnTo>
                    <a:pt x="18889" y="5691"/>
                  </a:lnTo>
                  <a:lnTo>
                    <a:pt x="18855" y="5859"/>
                  </a:lnTo>
                  <a:lnTo>
                    <a:pt x="18821" y="5994"/>
                  </a:lnTo>
                  <a:lnTo>
                    <a:pt x="18720" y="5960"/>
                  </a:lnTo>
                  <a:lnTo>
                    <a:pt x="18754" y="5926"/>
                  </a:lnTo>
                  <a:lnTo>
                    <a:pt x="18788" y="5623"/>
                  </a:lnTo>
                  <a:lnTo>
                    <a:pt x="18821" y="5287"/>
                  </a:lnTo>
                  <a:lnTo>
                    <a:pt x="18956" y="4815"/>
                  </a:lnTo>
                  <a:close/>
                  <a:moveTo>
                    <a:pt x="19394" y="4950"/>
                  </a:moveTo>
                  <a:lnTo>
                    <a:pt x="19629" y="5017"/>
                  </a:lnTo>
                  <a:lnTo>
                    <a:pt x="19427" y="5354"/>
                  </a:lnTo>
                  <a:lnTo>
                    <a:pt x="19326" y="5691"/>
                  </a:lnTo>
                  <a:lnTo>
                    <a:pt x="19259" y="5893"/>
                  </a:lnTo>
                  <a:lnTo>
                    <a:pt x="19225" y="6128"/>
                  </a:lnTo>
                  <a:lnTo>
                    <a:pt x="19057" y="6095"/>
                  </a:lnTo>
                  <a:lnTo>
                    <a:pt x="19091" y="5825"/>
                  </a:lnTo>
                  <a:lnTo>
                    <a:pt x="19158" y="5556"/>
                  </a:lnTo>
                  <a:lnTo>
                    <a:pt x="19225" y="5253"/>
                  </a:lnTo>
                  <a:lnTo>
                    <a:pt x="19293" y="5085"/>
                  </a:lnTo>
                  <a:lnTo>
                    <a:pt x="19360" y="4950"/>
                  </a:lnTo>
                  <a:close/>
                  <a:moveTo>
                    <a:pt x="19764" y="5051"/>
                  </a:moveTo>
                  <a:lnTo>
                    <a:pt x="20000" y="5118"/>
                  </a:lnTo>
                  <a:lnTo>
                    <a:pt x="19865" y="5388"/>
                  </a:lnTo>
                  <a:lnTo>
                    <a:pt x="19764" y="5691"/>
                  </a:lnTo>
                  <a:lnTo>
                    <a:pt x="19697" y="5960"/>
                  </a:lnTo>
                  <a:lnTo>
                    <a:pt x="19629" y="6263"/>
                  </a:lnTo>
                  <a:lnTo>
                    <a:pt x="19461" y="6229"/>
                  </a:lnTo>
                  <a:lnTo>
                    <a:pt x="19495" y="5926"/>
                  </a:lnTo>
                  <a:lnTo>
                    <a:pt x="19562" y="5623"/>
                  </a:lnTo>
                  <a:lnTo>
                    <a:pt x="19629" y="5320"/>
                  </a:lnTo>
                  <a:lnTo>
                    <a:pt x="19764" y="5051"/>
                  </a:lnTo>
                  <a:close/>
                  <a:moveTo>
                    <a:pt x="20168" y="5152"/>
                  </a:moveTo>
                  <a:lnTo>
                    <a:pt x="20370" y="5219"/>
                  </a:lnTo>
                  <a:lnTo>
                    <a:pt x="20269" y="5489"/>
                  </a:lnTo>
                  <a:lnTo>
                    <a:pt x="20168" y="5792"/>
                  </a:lnTo>
                  <a:lnTo>
                    <a:pt x="20000" y="6398"/>
                  </a:lnTo>
                  <a:lnTo>
                    <a:pt x="19831" y="6330"/>
                  </a:lnTo>
                  <a:lnTo>
                    <a:pt x="19899" y="6027"/>
                  </a:lnTo>
                  <a:lnTo>
                    <a:pt x="19966" y="5758"/>
                  </a:lnTo>
                  <a:lnTo>
                    <a:pt x="20168" y="5152"/>
                  </a:lnTo>
                  <a:close/>
                  <a:moveTo>
                    <a:pt x="20538" y="5287"/>
                  </a:moveTo>
                  <a:lnTo>
                    <a:pt x="20808" y="5354"/>
                  </a:lnTo>
                  <a:lnTo>
                    <a:pt x="20740" y="5657"/>
                  </a:lnTo>
                  <a:lnTo>
                    <a:pt x="20673" y="5960"/>
                  </a:lnTo>
                  <a:lnTo>
                    <a:pt x="20572" y="6532"/>
                  </a:lnTo>
                  <a:lnTo>
                    <a:pt x="20235" y="6431"/>
                  </a:lnTo>
                  <a:lnTo>
                    <a:pt x="20336" y="6162"/>
                  </a:lnTo>
                  <a:lnTo>
                    <a:pt x="20404" y="5859"/>
                  </a:lnTo>
                  <a:lnTo>
                    <a:pt x="20538" y="5287"/>
                  </a:lnTo>
                  <a:close/>
                  <a:moveTo>
                    <a:pt x="20976" y="5421"/>
                  </a:moveTo>
                  <a:lnTo>
                    <a:pt x="21212" y="5489"/>
                  </a:lnTo>
                  <a:lnTo>
                    <a:pt x="21144" y="5724"/>
                  </a:lnTo>
                  <a:lnTo>
                    <a:pt x="21111" y="5960"/>
                  </a:lnTo>
                  <a:lnTo>
                    <a:pt x="21043" y="6330"/>
                  </a:lnTo>
                  <a:lnTo>
                    <a:pt x="21043" y="6499"/>
                  </a:lnTo>
                  <a:lnTo>
                    <a:pt x="21043" y="6667"/>
                  </a:lnTo>
                  <a:lnTo>
                    <a:pt x="20774" y="6600"/>
                  </a:lnTo>
                  <a:lnTo>
                    <a:pt x="20976" y="5421"/>
                  </a:lnTo>
                  <a:close/>
                  <a:moveTo>
                    <a:pt x="21380" y="5556"/>
                  </a:moveTo>
                  <a:lnTo>
                    <a:pt x="21447" y="5590"/>
                  </a:lnTo>
                  <a:lnTo>
                    <a:pt x="21717" y="5657"/>
                  </a:lnTo>
                  <a:lnTo>
                    <a:pt x="21582" y="5926"/>
                  </a:lnTo>
                  <a:lnTo>
                    <a:pt x="21481" y="6196"/>
                  </a:lnTo>
                  <a:lnTo>
                    <a:pt x="21380" y="6499"/>
                  </a:lnTo>
                  <a:lnTo>
                    <a:pt x="21380" y="6633"/>
                  </a:lnTo>
                  <a:lnTo>
                    <a:pt x="21380" y="6768"/>
                  </a:lnTo>
                  <a:lnTo>
                    <a:pt x="21279" y="6734"/>
                  </a:lnTo>
                  <a:lnTo>
                    <a:pt x="21279" y="6431"/>
                  </a:lnTo>
                  <a:lnTo>
                    <a:pt x="21279" y="6128"/>
                  </a:lnTo>
                  <a:lnTo>
                    <a:pt x="21313" y="5859"/>
                  </a:lnTo>
                  <a:lnTo>
                    <a:pt x="21380" y="5556"/>
                  </a:lnTo>
                  <a:close/>
                  <a:moveTo>
                    <a:pt x="21851" y="5724"/>
                  </a:moveTo>
                  <a:lnTo>
                    <a:pt x="22020" y="5792"/>
                  </a:lnTo>
                  <a:lnTo>
                    <a:pt x="21919" y="6061"/>
                  </a:lnTo>
                  <a:lnTo>
                    <a:pt x="21818" y="6297"/>
                  </a:lnTo>
                  <a:lnTo>
                    <a:pt x="21750" y="6600"/>
                  </a:lnTo>
                  <a:lnTo>
                    <a:pt x="21717" y="6869"/>
                  </a:lnTo>
                  <a:lnTo>
                    <a:pt x="21582" y="6802"/>
                  </a:lnTo>
                  <a:lnTo>
                    <a:pt x="21616" y="6566"/>
                  </a:lnTo>
                  <a:lnTo>
                    <a:pt x="21683" y="6297"/>
                  </a:lnTo>
                  <a:lnTo>
                    <a:pt x="21851" y="5724"/>
                  </a:lnTo>
                  <a:close/>
                  <a:moveTo>
                    <a:pt x="22188" y="5859"/>
                  </a:moveTo>
                  <a:lnTo>
                    <a:pt x="22424" y="5994"/>
                  </a:lnTo>
                  <a:lnTo>
                    <a:pt x="22255" y="6364"/>
                  </a:lnTo>
                  <a:lnTo>
                    <a:pt x="22154" y="6667"/>
                  </a:lnTo>
                  <a:lnTo>
                    <a:pt x="22053" y="6936"/>
                  </a:lnTo>
                  <a:lnTo>
                    <a:pt x="21885" y="6903"/>
                  </a:lnTo>
                  <a:lnTo>
                    <a:pt x="21986" y="6667"/>
                  </a:lnTo>
                  <a:lnTo>
                    <a:pt x="22053" y="6398"/>
                  </a:lnTo>
                  <a:lnTo>
                    <a:pt x="22087" y="6128"/>
                  </a:lnTo>
                  <a:lnTo>
                    <a:pt x="22188" y="5859"/>
                  </a:lnTo>
                  <a:close/>
                  <a:moveTo>
                    <a:pt x="22592" y="6095"/>
                  </a:moveTo>
                  <a:lnTo>
                    <a:pt x="22760" y="6263"/>
                  </a:lnTo>
                  <a:lnTo>
                    <a:pt x="22861" y="6431"/>
                  </a:lnTo>
                  <a:lnTo>
                    <a:pt x="22659" y="7138"/>
                  </a:lnTo>
                  <a:lnTo>
                    <a:pt x="22222" y="7004"/>
                  </a:lnTo>
                  <a:lnTo>
                    <a:pt x="22323" y="6768"/>
                  </a:lnTo>
                  <a:lnTo>
                    <a:pt x="22424" y="6499"/>
                  </a:lnTo>
                  <a:lnTo>
                    <a:pt x="22592" y="6095"/>
                  </a:lnTo>
                  <a:close/>
                  <a:moveTo>
                    <a:pt x="2627" y="203"/>
                  </a:moveTo>
                  <a:lnTo>
                    <a:pt x="2930" y="236"/>
                  </a:lnTo>
                  <a:lnTo>
                    <a:pt x="3233" y="304"/>
                  </a:lnTo>
                  <a:lnTo>
                    <a:pt x="3536" y="438"/>
                  </a:lnTo>
                  <a:lnTo>
                    <a:pt x="3805" y="573"/>
                  </a:lnTo>
                  <a:lnTo>
                    <a:pt x="4411" y="876"/>
                  </a:lnTo>
                  <a:lnTo>
                    <a:pt x="4950" y="1145"/>
                  </a:lnTo>
                  <a:lnTo>
                    <a:pt x="5287" y="1280"/>
                  </a:lnTo>
                  <a:lnTo>
                    <a:pt x="5657" y="1415"/>
                  </a:lnTo>
                  <a:lnTo>
                    <a:pt x="6364" y="1583"/>
                  </a:lnTo>
                  <a:lnTo>
                    <a:pt x="7812" y="1886"/>
                  </a:lnTo>
                  <a:lnTo>
                    <a:pt x="9563" y="2290"/>
                  </a:lnTo>
                  <a:lnTo>
                    <a:pt x="11280" y="2761"/>
                  </a:lnTo>
                  <a:lnTo>
                    <a:pt x="14747" y="3704"/>
                  </a:lnTo>
                  <a:lnTo>
                    <a:pt x="16970" y="4310"/>
                  </a:lnTo>
                  <a:lnTo>
                    <a:pt x="16768" y="4815"/>
                  </a:lnTo>
                  <a:lnTo>
                    <a:pt x="16566" y="5388"/>
                  </a:lnTo>
                  <a:lnTo>
                    <a:pt x="16431" y="5926"/>
                  </a:lnTo>
                  <a:lnTo>
                    <a:pt x="16263" y="6499"/>
                  </a:lnTo>
                  <a:lnTo>
                    <a:pt x="16094" y="7037"/>
                  </a:lnTo>
                  <a:lnTo>
                    <a:pt x="15926" y="7576"/>
                  </a:lnTo>
                  <a:lnTo>
                    <a:pt x="15825" y="8115"/>
                  </a:lnTo>
                  <a:lnTo>
                    <a:pt x="15757" y="8687"/>
                  </a:lnTo>
                  <a:lnTo>
                    <a:pt x="14579" y="8317"/>
                  </a:lnTo>
                  <a:lnTo>
                    <a:pt x="13367" y="7980"/>
                  </a:lnTo>
                  <a:lnTo>
                    <a:pt x="10977" y="7374"/>
                  </a:lnTo>
                  <a:lnTo>
                    <a:pt x="8115" y="6600"/>
                  </a:lnTo>
                  <a:lnTo>
                    <a:pt x="6667" y="6196"/>
                  </a:lnTo>
                  <a:lnTo>
                    <a:pt x="5253" y="5724"/>
                  </a:lnTo>
                  <a:lnTo>
                    <a:pt x="4782" y="5556"/>
                  </a:lnTo>
                  <a:lnTo>
                    <a:pt x="4310" y="5388"/>
                  </a:lnTo>
                  <a:lnTo>
                    <a:pt x="3300" y="4984"/>
                  </a:lnTo>
                  <a:lnTo>
                    <a:pt x="2795" y="4815"/>
                  </a:lnTo>
                  <a:lnTo>
                    <a:pt x="2290" y="4681"/>
                  </a:lnTo>
                  <a:lnTo>
                    <a:pt x="1785" y="4613"/>
                  </a:lnTo>
                  <a:lnTo>
                    <a:pt x="1280" y="4579"/>
                  </a:lnTo>
                  <a:lnTo>
                    <a:pt x="1348" y="4041"/>
                  </a:lnTo>
                  <a:lnTo>
                    <a:pt x="1482" y="3502"/>
                  </a:lnTo>
                  <a:lnTo>
                    <a:pt x="1617" y="2963"/>
                  </a:lnTo>
                  <a:lnTo>
                    <a:pt x="1785" y="2425"/>
                  </a:lnTo>
                  <a:lnTo>
                    <a:pt x="2156" y="1314"/>
                  </a:lnTo>
                  <a:lnTo>
                    <a:pt x="2358" y="741"/>
                  </a:lnTo>
                  <a:lnTo>
                    <a:pt x="2627" y="236"/>
                  </a:lnTo>
                  <a:lnTo>
                    <a:pt x="2627" y="203"/>
                  </a:lnTo>
                  <a:close/>
                  <a:moveTo>
                    <a:pt x="17441" y="5926"/>
                  </a:moveTo>
                  <a:lnTo>
                    <a:pt x="18552" y="6229"/>
                  </a:lnTo>
                  <a:lnTo>
                    <a:pt x="19663" y="6532"/>
                  </a:lnTo>
                  <a:lnTo>
                    <a:pt x="19697" y="6566"/>
                  </a:lnTo>
                  <a:lnTo>
                    <a:pt x="19831" y="6566"/>
                  </a:lnTo>
                  <a:lnTo>
                    <a:pt x="22626" y="7340"/>
                  </a:lnTo>
                  <a:lnTo>
                    <a:pt x="22424" y="8216"/>
                  </a:lnTo>
                  <a:lnTo>
                    <a:pt x="22255" y="9091"/>
                  </a:lnTo>
                  <a:lnTo>
                    <a:pt x="21010" y="8653"/>
                  </a:lnTo>
                  <a:lnTo>
                    <a:pt x="19730" y="8249"/>
                  </a:lnTo>
                  <a:lnTo>
                    <a:pt x="19057" y="8081"/>
                  </a:lnTo>
                  <a:lnTo>
                    <a:pt x="18384" y="7946"/>
                  </a:lnTo>
                  <a:lnTo>
                    <a:pt x="17677" y="7778"/>
                  </a:lnTo>
                  <a:lnTo>
                    <a:pt x="17340" y="7711"/>
                  </a:lnTo>
                  <a:lnTo>
                    <a:pt x="17003" y="7610"/>
                  </a:lnTo>
                  <a:lnTo>
                    <a:pt x="17172" y="6768"/>
                  </a:lnTo>
                  <a:lnTo>
                    <a:pt x="17273" y="6364"/>
                  </a:lnTo>
                  <a:lnTo>
                    <a:pt x="17441" y="5926"/>
                  </a:lnTo>
                  <a:close/>
                  <a:moveTo>
                    <a:pt x="17172" y="4344"/>
                  </a:moveTo>
                  <a:lnTo>
                    <a:pt x="18754" y="4782"/>
                  </a:lnTo>
                  <a:lnTo>
                    <a:pt x="18687" y="5017"/>
                  </a:lnTo>
                  <a:lnTo>
                    <a:pt x="18619" y="5287"/>
                  </a:lnTo>
                  <a:lnTo>
                    <a:pt x="18552" y="5590"/>
                  </a:lnTo>
                  <a:lnTo>
                    <a:pt x="18518" y="5758"/>
                  </a:lnTo>
                  <a:lnTo>
                    <a:pt x="18552" y="5926"/>
                  </a:lnTo>
                  <a:lnTo>
                    <a:pt x="18283" y="5825"/>
                  </a:lnTo>
                  <a:lnTo>
                    <a:pt x="18013" y="5792"/>
                  </a:lnTo>
                  <a:lnTo>
                    <a:pt x="17710" y="5758"/>
                  </a:lnTo>
                  <a:lnTo>
                    <a:pt x="17441" y="5792"/>
                  </a:lnTo>
                  <a:lnTo>
                    <a:pt x="17407" y="5758"/>
                  </a:lnTo>
                  <a:lnTo>
                    <a:pt x="17374" y="5724"/>
                  </a:lnTo>
                  <a:lnTo>
                    <a:pt x="17340" y="5724"/>
                  </a:lnTo>
                  <a:lnTo>
                    <a:pt x="17273" y="5792"/>
                  </a:lnTo>
                  <a:lnTo>
                    <a:pt x="17172" y="5960"/>
                  </a:lnTo>
                  <a:lnTo>
                    <a:pt x="17071" y="6196"/>
                  </a:lnTo>
                  <a:lnTo>
                    <a:pt x="16902" y="6667"/>
                  </a:lnTo>
                  <a:lnTo>
                    <a:pt x="16801" y="7172"/>
                  </a:lnTo>
                  <a:lnTo>
                    <a:pt x="16801" y="7408"/>
                  </a:lnTo>
                  <a:lnTo>
                    <a:pt x="16801" y="7643"/>
                  </a:lnTo>
                  <a:lnTo>
                    <a:pt x="16835" y="7711"/>
                  </a:lnTo>
                  <a:lnTo>
                    <a:pt x="16902" y="7744"/>
                  </a:lnTo>
                  <a:lnTo>
                    <a:pt x="16936" y="7744"/>
                  </a:lnTo>
                  <a:lnTo>
                    <a:pt x="17205" y="7879"/>
                  </a:lnTo>
                  <a:lnTo>
                    <a:pt x="17508" y="7980"/>
                  </a:lnTo>
                  <a:lnTo>
                    <a:pt x="18114" y="8115"/>
                  </a:lnTo>
                  <a:lnTo>
                    <a:pt x="18081" y="8148"/>
                  </a:lnTo>
                  <a:lnTo>
                    <a:pt x="17946" y="8519"/>
                  </a:lnTo>
                  <a:lnTo>
                    <a:pt x="17811" y="8889"/>
                  </a:lnTo>
                  <a:lnTo>
                    <a:pt x="17710" y="9293"/>
                  </a:lnTo>
                  <a:lnTo>
                    <a:pt x="16599" y="8956"/>
                  </a:lnTo>
                  <a:lnTo>
                    <a:pt x="15993" y="8754"/>
                  </a:lnTo>
                  <a:lnTo>
                    <a:pt x="16027" y="8182"/>
                  </a:lnTo>
                  <a:lnTo>
                    <a:pt x="16128" y="7643"/>
                  </a:lnTo>
                  <a:lnTo>
                    <a:pt x="16263" y="7071"/>
                  </a:lnTo>
                  <a:lnTo>
                    <a:pt x="16431" y="6532"/>
                  </a:lnTo>
                  <a:lnTo>
                    <a:pt x="16801" y="5421"/>
                  </a:lnTo>
                  <a:lnTo>
                    <a:pt x="17003" y="4883"/>
                  </a:lnTo>
                  <a:lnTo>
                    <a:pt x="17172" y="4344"/>
                  </a:lnTo>
                  <a:close/>
                  <a:moveTo>
                    <a:pt x="18283" y="8148"/>
                  </a:moveTo>
                  <a:lnTo>
                    <a:pt x="18552" y="8216"/>
                  </a:lnTo>
                  <a:lnTo>
                    <a:pt x="18417" y="8418"/>
                  </a:lnTo>
                  <a:lnTo>
                    <a:pt x="18316" y="8653"/>
                  </a:lnTo>
                  <a:lnTo>
                    <a:pt x="18148" y="9024"/>
                  </a:lnTo>
                  <a:lnTo>
                    <a:pt x="18114" y="9226"/>
                  </a:lnTo>
                  <a:lnTo>
                    <a:pt x="18081" y="9394"/>
                  </a:lnTo>
                  <a:lnTo>
                    <a:pt x="17912" y="9360"/>
                  </a:lnTo>
                  <a:lnTo>
                    <a:pt x="18148" y="8620"/>
                  </a:lnTo>
                  <a:lnTo>
                    <a:pt x="18249" y="8283"/>
                  </a:lnTo>
                  <a:lnTo>
                    <a:pt x="18283" y="8148"/>
                  </a:lnTo>
                  <a:close/>
                  <a:moveTo>
                    <a:pt x="18889" y="8249"/>
                  </a:moveTo>
                  <a:lnTo>
                    <a:pt x="18788" y="8350"/>
                  </a:lnTo>
                  <a:lnTo>
                    <a:pt x="18720" y="8485"/>
                  </a:lnTo>
                  <a:lnTo>
                    <a:pt x="18653" y="8721"/>
                  </a:lnTo>
                  <a:lnTo>
                    <a:pt x="18518" y="9192"/>
                  </a:lnTo>
                  <a:lnTo>
                    <a:pt x="18451" y="9360"/>
                  </a:lnTo>
                  <a:lnTo>
                    <a:pt x="18451" y="9428"/>
                  </a:lnTo>
                  <a:lnTo>
                    <a:pt x="18451" y="9529"/>
                  </a:lnTo>
                  <a:lnTo>
                    <a:pt x="18283" y="9461"/>
                  </a:lnTo>
                  <a:lnTo>
                    <a:pt x="18350" y="9125"/>
                  </a:lnTo>
                  <a:lnTo>
                    <a:pt x="18485" y="8822"/>
                  </a:lnTo>
                  <a:lnTo>
                    <a:pt x="18754" y="8249"/>
                  </a:lnTo>
                  <a:close/>
                  <a:moveTo>
                    <a:pt x="19091" y="8317"/>
                  </a:moveTo>
                  <a:lnTo>
                    <a:pt x="19293" y="8350"/>
                  </a:lnTo>
                  <a:lnTo>
                    <a:pt x="19158" y="8653"/>
                  </a:lnTo>
                  <a:lnTo>
                    <a:pt x="19091" y="8956"/>
                  </a:lnTo>
                  <a:lnTo>
                    <a:pt x="18956" y="9562"/>
                  </a:lnTo>
                  <a:lnTo>
                    <a:pt x="18990" y="9630"/>
                  </a:lnTo>
                  <a:lnTo>
                    <a:pt x="19023" y="9697"/>
                  </a:lnTo>
                  <a:lnTo>
                    <a:pt x="18552" y="9562"/>
                  </a:lnTo>
                  <a:lnTo>
                    <a:pt x="18619" y="9529"/>
                  </a:lnTo>
                  <a:lnTo>
                    <a:pt x="18653" y="9461"/>
                  </a:lnTo>
                  <a:lnTo>
                    <a:pt x="18720" y="9327"/>
                  </a:lnTo>
                  <a:lnTo>
                    <a:pt x="18788" y="9057"/>
                  </a:lnTo>
                  <a:lnTo>
                    <a:pt x="18855" y="8653"/>
                  </a:lnTo>
                  <a:lnTo>
                    <a:pt x="18922" y="8451"/>
                  </a:lnTo>
                  <a:lnTo>
                    <a:pt x="18990" y="8384"/>
                  </a:lnTo>
                  <a:lnTo>
                    <a:pt x="19057" y="8350"/>
                  </a:lnTo>
                  <a:lnTo>
                    <a:pt x="19091" y="8317"/>
                  </a:lnTo>
                  <a:close/>
                  <a:moveTo>
                    <a:pt x="19461" y="8384"/>
                  </a:moveTo>
                  <a:lnTo>
                    <a:pt x="19596" y="8418"/>
                  </a:lnTo>
                  <a:lnTo>
                    <a:pt x="19427" y="9091"/>
                  </a:lnTo>
                  <a:lnTo>
                    <a:pt x="19360" y="9428"/>
                  </a:lnTo>
                  <a:lnTo>
                    <a:pt x="19326" y="9764"/>
                  </a:lnTo>
                  <a:lnTo>
                    <a:pt x="19057" y="9697"/>
                  </a:lnTo>
                  <a:lnTo>
                    <a:pt x="19124" y="9663"/>
                  </a:lnTo>
                  <a:lnTo>
                    <a:pt x="19158" y="9630"/>
                  </a:lnTo>
                  <a:lnTo>
                    <a:pt x="19259" y="8990"/>
                  </a:lnTo>
                  <a:lnTo>
                    <a:pt x="19326" y="8687"/>
                  </a:lnTo>
                  <a:lnTo>
                    <a:pt x="19461" y="8384"/>
                  </a:lnTo>
                  <a:close/>
                  <a:moveTo>
                    <a:pt x="19764" y="8485"/>
                  </a:moveTo>
                  <a:lnTo>
                    <a:pt x="19966" y="8552"/>
                  </a:lnTo>
                  <a:lnTo>
                    <a:pt x="19899" y="8687"/>
                  </a:lnTo>
                  <a:lnTo>
                    <a:pt x="19831" y="8855"/>
                  </a:lnTo>
                  <a:lnTo>
                    <a:pt x="19730" y="9192"/>
                  </a:lnTo>
                  <a:lnTo>
                    <a:pt x="19663" y="9495"/>
                  </a:lnTo>
                  <a:lnTo>
                    <a:pt x="19629" y="9832"/>
                  </a:lnTo>
                  <a:lnTo>
                    <a:pt x="19495" y="9798"/>
                  </a:lnTo>
                  <a:lnTo>
                    <a:pt x="19629" y="9125"/>
                  </a:lnTo>
                  <a:lnTo>
                    <a:pt x="19764" y="8485"/>
                  </a:lnTo>
                  <a:close/>
                  <a:moveTo>
                    <a:pt x="20134" y="8586"/>
                  </a:moveTo>
                  <a:lnTo>
                    <a:pt x="20303" y="8653"/>
                  </a:lnTo>
                  <a:lnTo>
                    <a:pt x="20168" y="8956"/>
                  </a:lnTo>
                  <a:lnTo>
                    <a:pt x="20101" y="9259"/>
                  </a:lnTo>
                  <a:lnTo>
                    <a:pt x="19966" y="9899"/>
                  </a:lnTo>
                  <a:lnTo>
                    <a:pt x="19865" y="9899"/>
                  </a:lnTo>
                  <a:lnTo>
                    <a:pt x="19865" y="9596"/>
                  </a:lnTo>
                  <a:lnTo>
                    <a:pt x="19899" y="9327"/>
                  </a:lnTo>
                  <a:lnTo>
                    <a:pt x="20000" y="8956"/>
                  </a:lnTo>
                  <a:lnTo>
                    <a:pt x="20134" y="8586"/>
                  </a:lnTo>
                  <a:close/>
                  <a:moveTo>
                    <a:pt x="20437" y="8687"/>
                  </a:moveTo>
                  <a:lnTo>
                    <a:pt x="20707" y="8788"/>
                  </a:lnTo>
                  <a:lnTo>
                    <a:pt x="20606" y="9057"/>
                  </a:lnTo>
                  <a:lnTo>
                    <a:pt x="20538" y="9394"/>
                  </a:lnTo>
                  <a:lnTo>
                    <a:pt x="20505" y="9697"/>
                  </a:lnTo>
                  <a:lnTo>
                    <a:pt x="20505" y="10034"/>
                  </a:lnTo>
                  <a:lnTo>
                    <a:pt x="20168" y="9966"/>
                  </a:lnTo>
                  <a:lnTo>
                    <a:pt x="20235" y="9630"/>
                  </a:lnTo>
                  <a:lnTo>
                    <a:pt x="20303" y="9327"/>
                  </a:lnTo>
                  <a:lnTo>
                    <a:pt x="20336" y="8990"/>
                  </a:lnTo>
                  <a:lnTo>
                    <a:pt x="20437" y="8687"/>
                  </a:lnTo>
                  <a:close/>
                  <a:moveTo>
                    <a:pt x="20875" y="8855"/>
                  </a:moveTo>
                  <a:lnTo>
                    <a:pt x="21077" y="8923"/>
                  </a:lnTo>
                  <a:lnTo>
                    <a:pt x="20976" y="9024"/>
                  </a:lnTo>
                  <a:lnTo>
                    <a:pt x="20909" y="9158"/>
                  </a:lnTo>
                  <a:lnTo>
                    <a:pt x="20841" y="9461"/>
                  </a:lnTo>
                  <a:lnTo>
                    <a:pt x="20808" y="9764"/>
                  </a:lnTo>
                  <a:lnTo>
                    <a:pt x="20740" y="10067"/>
                  </a:lnTo>
                  <a:lnTo>
                    <a:pt x="20707" y="10067"/>
                  </a:lnTo>
                  <a:lnTo>
                    <a:pt x="20774" y="9461"/>
                  </a:lnTo>
                  <a:lnTo>
                    <a:pt x="20808" y="9158"/>
                  </a:lnTo>
                  <a:lnTo>
                    <a:pt x="20875" y="8855"/>
                  </a:lnTo>
                  <a:close/>
                  <a:moveTo>
                    <a:pt x="21245" y="8990"/>
                  </a:moveTo>
                  <a:lnTo>
                    <a:pt x="21447" y="9057"/>
                  </a:lnTo>
                  <a:lnTo>
                    <a:pt x="21313" y="9293"/>
                  </a:lnTo>
                  <a:lnTo>
                    <a:pt x="21245" y="9562"/>
                  </a:lnTo>
                  <a:lnTo>
                    <a:pt x="21178" y="9832"/>
                  </a:lnTo>
                  <a:lnTo>
                    <a:pt x="21144" y="10135"/>
                  </a:lnTo>
                  <a:lnTo>
                    <a:pt x="20976" y="10101"/>
                  </a:lnTo>
                  <a:lnTo>
                    <a:pt x="21043" y="9832"/>
                  </a:lnTo>
                  <a:lnTo>
                    <a:pt x="21077" y="9529"/>
                  </a:lnTo>
                  <a:lnTo>
                    <a:pt x="21111" y="9259"/>
                  </a:lnTo>
                  <a:lnTo>
                    <a:pt x="21178" y="9091"/>
                  </a:lnTo>
                  <a:lnTo>
                    <a:pt x="21245" y="8990"/>
                  </a:lnTo>
                  <a:close/>
                  <a:moveTo>
                    <a:pt x="21582" y="9091"/>
                  </a:moveTo>
                  <a:lnTo>
                    <a:pt x="21717" y="9158"/>
                  </a:lnTo>
                  <a:lnTo>
                    <a:pt x="21649" y="9259"/>
                  </a:lnTo>
                  <a:lnTo>
                    <a:pt x="21616" y="9394"/>
                  </a:lnTo>
                  <a:lnTo>
                    <a:pt x="21582" y="9630"/>
                  </a:lnTo>
                  <a:lnTo>
                    <a:pt x="21582" y="9899"/>
                  </a:lnTo>
                  <a:lnTo>
                    <a:pt x="21515" y="10135"/>
                  </a:lnTo>
                  <a:lnTo>
                    <a:pt x="21515" y="10168"/>
                  </a:lnTo>
                  <a:lnTo>
                    <a:pt x="21380" y="10135"/>
                  </a:lnTo>
                  <a:lnTo>
                    <a:pt x="21481" y="9630"/>
                  </a:lnTo>
                  <a:lnTo>
                    <a:pt x="21515" y="9360"/>
                  </a:lnTo>
                  <a:lnTo>
                    <a:pt x="21582" y="9091"/>
                  </a:lnTo>
                  <a:close/>
                  <a:moveTo>
                    <a:pt x="21885" y="9226"/>
                  </a:moveTo>
                  <a:lnTo>
                    <a:pt x="22222" y="9327"/>
                  </a:lnTo>
                  <a:lnTo>
                    <a:pt x="22053" y="10202"/>
                  </a:lnTo>
                  <a:lnTo>
                    <a:pt x="21717" y="10202"/>
                  </a:lnTo>
                  <a:lnTo>
                    <a:pt x="21784" y="9933"/>
                  </a:lnTo>
                  <a:lnTo>
                    <a:pt x="21784" y="9697"/>
                  </a:lnTo>
                  <a:lnTo>
                    <a:pt x="21818" y="9461"/>
                  </a:lnTo>
                  <a:lnTo>
                    <a:pt x="21885" y="9226"/>
                  </a:lnTo>
                  <a:close/>
                  <a:moveTo>
                    <a:pt x="2593" y="1"/>
                  </a:moveTo>
                  <a:lnTo>
                    <a:pt x="2526" y="34"/>
                  </a:lnTo>
                  <a:lnTo>
                    <a:pt x="2492" y="68"/>
                  </a:lnTo>
                  <a:lnTo>
                    <a:pt x="2425" y="102"/>
                  </a:lnTo>
                  <a:lnTo>
                    <a:pt x="2257" y="472"/>
                  </a:lnTo>
                  <a:lnTo>
                    <a:pt x="2088" y="371"/>
                  </a:lnTo>
                  <a:lnTo>
                    <a:pt x="1920" y="270"/>
                  </a:lnTo>
                  <a:lnTo>
                    <a:pt x="1785" y="236"/>
                  </a:lnTo>
                  <a:lnTo>
                    <a:pt x="1651" y="236"/>
                  </a:lnTo>
                  <a:lnTo>
                    <a:pt x="1482" y="270"/>
                  </a:lnTo>
                  <a:lnTo>
                    <a:pt x="1348" y="304"/>
                  </a:lnTo>
                  <a:lnTo>
                    <a:pt x="1213" y="371"/>
                  </a:lnTo>
                  <a:lnTo>
                    <a:pt x="1078" y="472"/>
                  </a:lnTo>
                  <a:lnTo>
                    <a:pt x="876" y="708"/>
                  </a:lnTo>
                  <a:lnTo>
                    <a:pt x="674" y="977"/>
                  </a:lnTo>
                  <a:lnTo>
                    <a:pt x="506" y="1246"/>
                  </a:lnTo>
                  <a:lnTo>
                    <a:pt x="405" y="1549"/>
                  </a:lnTo>
                  <a:lnTo>
                    <a:pt x="237" y="2054"/>
                  </a:lnTo>
                  <a:lnTo>
                    <a:pt x="68" y="2593"/>
                  </a:lnTo>
                  <a:lnTo>
                    <a:pt x="35" y="2862"/>
                  </a:lnTo>
                  <a:lnTo>
                    <a:pt x="1" y="3132"/>
                  </a:lnTo>
                  <a:lnTo>
                    <a:pt x="1" y="3367"/>
                  </a:lnTo>
                  <a:lnTo>
                    <a:pt x="68" y="3637"/>
                  </a:lnTo>
                  <a:lnTo>
                    <a:pt x="136" y="3771"/>
                  </a:lnTo>
                  <a:lnTo>
                    <a:pt x="237" y="3872"/>
                  </a:lnTo>
                  <a:lnTo>
                    <a:pt x="338" y="3973"/>
                  </a:lnTo>
                  <a:lnTo>
                    <a:pt x="472" y="4041"/>
                  </a:lnTo>
                  <a:lnTo>
                    <a:pt x="775" y="4142"/>
                  </a:lnTo>
                  <a:lnTo>
                    <a:pt x="1078" y="4175"/>
                  </a:lnTo>
                  <a:lnTo>
                    <a:pt x="1011" y="4613"/>
                  </a:lnTo>
                  <a:lnTo>
                    <a:pt x="1045" y="4647"/>
                  </a:lnTo>
                  <a:lnTo>
                    <a:pt x="1045" y="4714"/>
                  </a:lnTo>
                  <a:lnTo>
                    <a:pt x="1112" y="4782"/>
                  </a:lnTo>
                  <a:lnTo>
                    <a:pt x="1651" y="4815"/>
                  </a:lnTo>
                  <a:lnTo>
                    <a:pt x="2189" y="4950"/>
                  </a:lnTo>
                  <a:lnTo>
                    <a:pt x="2728" y="5085"/>
                  </a:lnTo>
                  <a:lnTo>
                    <a:pt x="3267" y="5253"/>
                  </a:lnTo>
                  <a:lnTo>
                    <a:pt x="4310" y="5657"/>
                  </a:lnTo>
                  <a:lnTo>
                    <a:pt x="5354" y="6027"/>
                  </a:lnTo>
                  <a:lnTo>
                    <a:pt x="6802" y="6465"/>
                  </a:lnTo>
                  <a:lnTo>
                    <a:pt x="8250" y="6903"/>
                  </a:lnTo>
                  <a:lnTo>
                    <a:pt x="11179" y="7677"/>
                  </a:lnTo>
                  <a:lnTo>
                    <a:pt x="13502" y="8283"/>
                  </a:lnTo>
                  <a:lnTo>
                    <a:pt x="15791" y="8956"/>
                  </a:lnTo>
                  <a:lnTo>
                    <a:pt x="15859" y="8956"/>
                  </a:lnTo>
                  <a:lnTo>
                    <a:pt x="16768" y="9259"/>
                  </a:lnTo>
                  <a:lnTo>
                    <a:pt x="18047" y="9663"/>
                  </a:lnTo>
                  <a:lnTo>
                    <a:pt x="19293" y="10000"/>
                  </a:lnTo>
                  <a:lnTo>
                    <a:pt x="19326" y="10034"/>
                  </a:lnTo>
                  <a:lnTo>
                    <a:pt x="19360" y="10067"/>
                  </a:lnTo>
                  <a:lnTo>
                    <a:pt x="19427" y="10034"/>
                  </a:lnTo>
                  <a:lnTo>
                    <a:pt x="19932" y="10168"/>
                  </a:lnTo>
                  <a:lnTo>
                    <a:pt x="20000" y="10202"/>
                  </a:lnTo>
                  <a:lnTo>
                    <a:pt x="20067" y="10202"/>
                  </a:lnTo>
                  <a:lnTo>
                    <a:pt x="20740" y="10303"/>
                  </a:lnTo>
                  <a:lnTo>
                    <a:pt x="20808" y="10337"/>
                  </a:lnTo>
                  <a:lnTo>
                    <a:pt x="20841" y="10337"/>
                  </a:lnTo>
                  <a:lnTo>
                    <a:pt x="21144" y="10370"/>
                  </a:lnTo>
                  <a:lnTo>
                    <a:pt x="21144" y="10404"/>
                  </a:lnTo>
                  <a:lnTo>
                    <a:pt x="21178" y="10471"/>
                  </a:lnTo>
                  <a:lnTo>
                    <a:pt x="21245" y="10505"/>
                  </a:lnTo>
                  <a:lnTo>
                    <a:pt x="21313" y="10471"/>
                  </a:lnTo>
                  <a:lnTo>
                    <a:pt x="21346" y="10438"/>
                  </a:lnTo>
                  <a:lnTo>
                    <a:pt x="21346" y="10404"/>
                  </a:lnTo>
                  <a:lnTo>
                    <a:pt x="22020" y="10471"/>
                  </a:lnTo>
                  <a:lnTo>
                    <a:pt x="22020" y="10539"/>
                  </a:lnTo>
                  <a:lnTo>
                    <a:pt x="22087" y="10572"/>
                  </a:lnTo>
                  <a:lnTo>
                    <a:pt x="22188" y="10572"/>
                  </a:lnTo>
                  <a:lnTo>
                    <a:pt x="22222" y="10539"/>
                  </a:lnTo>
                  <a:lnTo>
                    <a:pt x="22222" y="10505"/>
                  </a:lnTo>
                  <a:lnTo>
                    <a:pt x="22457" y="9495"/>
                  </a:lnTo>
                  <a:lnTo>
                    <a:pt x="22693" y="8519"/>
                  </a:lnTo>
                  <a:lnTo>
                    <a:pt x="23097" y="6499"/>
                  </a:lnTo>
                  <a:lnTo>
                    <a:pt x="23131" y="6465"/>
                  </a:lnTo>
                  <a:lnTo>
                    <a:pt x="23097" y="6398"/>
                  </a:lnTo>
                  <a:lnTo>
                    <a:pt x="23164" y="6196"/>
                  </a:lnTo>
                  <a:lnTo>
                    <a:pt x="23164" y="6095"/>
                  </a:lnTo>
                  <a:lnTo>
                    <a:pt x="23097" y="6061"/>
                  </a:lnTo>
                  <a:lnTo>
                    <a:pt x="23030" y="6061"/>
                  </a:lnTo>
                  <a:lnTo>
                    <a:pt x="22962" y="6128"/>
                  </a:lnTo>
                  <a:lnTo>
                    <a:pt x="22828" y="5994"/>
                  </a:lnTo>
                  <a:lnTo>
                    <a:pt x="22693" y="5859"/>
                  </a:lnTo>
                  <a:lnTo>
                    <a:pt x="22323" y="5623"/>
                  </a:lnTo>
                  <a:lnTo>
                    <a:pt x="21885" y="5455"/>
                  </a:lnTo>
                  <a:lnTo>
                    <a:pt x="21447" y="5287"/>
                  </a:lnTo>
                  <a:lnTo>
                    <a:pt x="21447" y="5253"/>
                  </a:lnTo>
                  <a:lnTo>
                    <a:pt x="21414" y="5219"/>
                  </a:lnTo>
                  <a:lnTo>
                    <a:pt x="21346" y="5219"/>
                  </a:lnTo>
                  <a:lnTo>
                    <a:pt x="21313" y="5253"/>
                  </a:lnTo>
                  <a:lnTo>
                    <a:pt x="20336" y="4950"/>
                  </a:lnTo>
                  <a:lnTo>
                    <a:pt x="19495" y="4714"/>
                  </a:lnTo>
                  <a:lnTo>
                    <a:pt x="19461" y="4681"/>
                  </a:lnTo>
                  <a:lnTo>
                    <a:pt x="19360" y="4681"/>
                  </a:lnTo>
                  <a:lnTo>
                    <a:pt x="17205" y="4108"/>
                  </a:lnTo>
                  <a:lnTo>
                    <a:pt x="17138" y="4074"/>
                  </a:lnTo>
                  <a:lnTo>
                    <a:pt x="17104" y="4074"/>
                  </a:lnTo>
                  <a:lnTo>
                    <a:pt x="15589" y="3670"/>
                  </a:lnTo>
                  <a:lnTo>
                    <a:pt x="11852" y="2660"/>
                  </a:lnTo>
                  <a:lnTo>
                    <a:pt x="9967" y="2189"/>
                  </a:lnTo>
                  <a:lnTo>
                    <a:pt x="8115" y="1718"/>
                  </a:lnTo>
                  <a:lnTo>
                    <a:pt x="6398" y="1347"/>
                  </a:lnTo>
                  <a:lnTo>
                    <a:pt x="5590" y="1145"/>
                  </a:lnTo>
                  <a:lnTo>
                    <a:pt x="5186" y="1011"/>
                  </a:lnTo>
                  <a:lnTo>
                    <a:pt x="4782" y="842"/>
                  </a:lnTo>
                  <a:lnTo>
                    <a:pt x="4277" y="573"/>
                  </a:lnTo>
                  <a:lnTo>
                    <a:pt x="3738" y="270"/>
                  </a:lnTo>
                  <a:lnTo>
                    <a:pt x="3435" y="169"/>
                  </a:lnTo>
                  <a:lnTo>
                    <a:pt x="3166" y="68"/>
                  </a:lnTo>
                  <a:lnTo>
                    <a:pt x="2896"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08" name="Google Shape;208;p4"/>
            <p:cNvSpPr/>
            <p:nvPr/>
          </p:nvSpPr>
          <p:spPr>
            <a:xfrm>
              <a:off x="5696250" y="439275"/>
              <a:ext cx="9275" cy="14350"/>
            </a:xfrm>
            <a:custGeom>
              <a:rect b="b" l="l" r="r" t="t"/>
              <a:pathLst>
                <a:path extrusionOk="0" h="574" w="371">
                  <a:moveTo>
                    <a:pt x="269" y="1"/>
                  </a:moveTo>
                  <a:lnTo>
                    <a:pt x="236" y="34"/>
                  </a:lnTo>
                  <a:lnTo>
                    <a:pt x="135" y="102"/>
                  </a:lnTo>
                  <a:lnTo>
                    <a:pt x="101" y="236"/>
                  </a:lnTo>
                  <a:lnTo>
                    <a:pt x="34" y="337"/>
                  </a:lnTo>
                  <a:lnTo>
                    <a:pt x="0" y="472"/>
                  </a:lnTo>
                  <a:lnTo>
                    <a:pt x="34" y="539"/>
                  </a:lnTo>
                  <a:lnTo>
                    <a:pt x="67" y="573"/>
                  </a:lnTo>
                  <a:lnTo>
                    <a:pt x="135" y="573"/>
                  </a:lnTo>
                  <a:lnTo>
                    <a:pt x="168" y="539"/>
                  </a:lnTo>
                  <a:lnTo>
                    <a:pt x="236" y="438"/>
                  </a:lnTo>
                  <a:lnTo>
                    <a:pt x="269" y="337"/>
                  </a:lnTo>
                  <a:lnTo>
                    <a:pt x="303" y="236"/>
                  </a:lnTo>
                  <a:lnTo>
                    <a:pt x="337" y="135"/>
                  </a:lnTo>
                  <a:lnTo>
                    <a:pt x="370" y="68"/>
                  </a:lnTo>
                  <a:lnTo>
                    <a:pt x="337" y="34"/>
                  </a:lnTo>
                  <a:lnTo>
                    <a:pt x="269"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09" name="Google Shape;209;p4"/>
            <p:cNvSpPr/>
            <p:nvPr/>
          </p:nvSpPr>
          <p:spPr>
            <a:xfrm>
              <a:off x="5692875" y="462850"/>
              <a:ext cx="5925" cy="15175"/>
            </a:xfrm>
            <a:custGeom>
              <a:rect b="b" l="l" r="r" t="t"/>
              <a:pathLst>
                <a:path extrusionOk="0" h="607" w="237">
                  <a:moveTo>
                    <a:pt x="101" y="0"/>
                  </a:moveTo>
                  <a:lnTo>
                    <a:pt x="68" y="68"/>
                  </a:lnTo>
                  <a:lnTo>
                    <a:pt x="34" y="169"/>
                  </a:lnTo>
                  <a:lnTo>
                    <a:pt x="0" y="303"/>
                  </a:lnTo>
                  <a:lnTo>
                    <a:pt x="0" y="404"/>
                  </a:lnTo>
                  <a:lnTo>
                    <a:pt x="34" y="539"/>
                  </a:lnTo>
                  <a:lnTo>
                    <a:pt x="68" y="606"/>
                  </a:lnTo>
                  <a:lnTo>
                    <a:pt x="135" y="606"/>
                  </a:lnTo>
                  <a:lnTo>
                    <a:pt x="169" y="539"/>
                  </a:lnTo>
                  <a:lnTo>
                    <a:pt x="202" y="438"/>
                  </a:lnTo>
                  <a:lnTo>
                    <a:pt x="202" y="303"/>
                  </a:lnTo>
                  <a:lnTo>
                    <a:pt x="236" y="101"/>
                  </a:lnTo>
                  <a:lnTo>
                    <a:pt x="236" y="34"/>
                  </a:lnTo>
                  <a:lnTo>
                    <a:pt x="169"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10" name="Google Shape;210;p4"/>
            <p:cNvSpPr/>
            <p:nvPr/>
          </p:nvSpPr>
          <p:spPr>
            <a:xfrm>
              <a:off x="5702975" y="416550"/>
              <a:ext cx="8450" cy="16025"/>
            </a:xfrm>
            <a:custGeom>
              <a:rect b="b" l="l" r="r" t="t"/>
              <a:pathLst>
                <a:path extrusionOk="0" h="641" w="338">
                  <a:moveTo>
                    <a:pt x="202" y="1"/>
                  </a:moveTo>
                  <a:lnTo>
                    <a:pt x="169" y="34"/>
                  </a:lnTo>
                  <a:lnTo>
                    <a:pt x="34" y="304"/>
                  </a:lnTo>
                  <a:lnTo>
                    <a:pt x="0" y="438"/>
                  </a:lnTo>
                  <a:lnTo>
                    <a:pt x="0" y="506"/>
                  </a:lnTo>
                  <a:lnTo>
                    <a:pt x="34" y="573"/>
                  </a:lnTo>
                  <a:lnTo>
                    <a:pt x="68" y="607"/>
                  </a:lnTo>
                  <a:lnTo>
                    <a:pt x="101" y="640"/>
                  </a:lnTo>
                  <a:lnTo>
                    <a:pt x="135" y="607"/>
                  </a:lnTo>
                  <a:lnTo>
                    <a:pt x="169" y="573"/>
                  </a:lnTo>
                  <a:lnTo>
                    <a:pt x="236" y="472"/>
                  </a:lnTo>
                  <a:lnTo>
                    <a:pt x="236" y="371"/>
                  </a:lnTo>
                  <a:lnTo>
                    <a:pt x="337" y="102"/>
                  </a:lnTo>
                  <a:lnTo>
                    <a:pt x="337" y="34"/>
                  </a:lnTo>
                  <a:lnTo>
                    <a:pt x="270"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11" name="Google Shape;211;p4"/>
            <p:cNvSpPr/>
            <p:nvPr/>
          </p:nvSpPr>
          <p:spPr>
            <a:xfrm>
              <a:off x="4836025" y="1876900"/>
              <a:ext cx="1179250" cy="946950"/>
            </a:xfrm>
            <a:custGeom>
              <a:rect b="b" l="l" r="r" t="t"/>
              <a:pathLst>
                <a:path extrusionOk="0" h="37878" w="47170">
                  <a:moveTo>
                    <a:pt x="5960" y="26161"/>
                  </a:moveTo>
                  <a:lnTo>
                    <a:pt x="5960" y="28955"/>
                  </a:lnTo>
                  <a:lnTo>
                    <a:pt x="5690" y="29056"/>
                  </a:lnTo>
                  <a:lnTo>
                    <a:pt x="5488" y="29157"/>
                  </a:lnTo>
                  <a:lnTo>
                    <a:pt x="5286" y="29326"/>
                  </a:lnTo>
                  <a:lnTo>
                    <a:pt x="5118" y="29494"/>
                  </a:lnTo>
                  <a:lnTo>
                    <a:pt x="4950" y="29696"/>
                  </a:lnTo>
                  <a:lnTo>
                    <a:pt x="4781" y="29932"/>
                  </a:lnTo>
                  <a:lnTo>
                    <a:pt x="4680" y="30167"/>
                  </a:lnTo>
                  <a:lnTo>
                    <a:pt x="4546" y="30437"/>
                  </a:lnTo>
                  <a:lnTo>
                    <a:pt x="4377" y="30942"/>
                  </a:lnTo>
                  <a:lnTo>
                    <a:pt x="4243" y="31480"/>
                  </a:lnTo>
                  <a:lnTo>
                    <a:pt x="4175" y="32019"/>
                  </a:lnTo>
                  <a:lnTo>
                    <a:pt x="4142" y="32490"/>
                  </a:lnTo>
                  <a:lnTo>
                    <a:pt x="4108" y="32894"/>
                  </a:lnTo>
                  <a:lnTo>
                    <a:pt x="4108" y="33298"/>
                  </a:lnTo>
                  <a:lnTo>
                    <a:pt x="4175" y="33702"/>
                  </a:lnTo>
                  <a:lnTo>
                    <a:pt x="4209" y="34106"/>
                  </a:lnTo>
                  <a:lnTo>
                    <a:pt x="4209" y="34106"/>
                  </a:lnTo>
                  <a:lnTo>
                    <a:pt x="3906" y="33871"/>
                  </a:lnTo>
                  <a:lnTo>
                    <a:pt x="3603" y="33601"/>
                  </a:lnTo>
                  <a:lnTo>
                    <a:pt x="3333" y="33332"/>
                  </a:lnTo>
                  <a:lnTo>
                    <a:pt x="3131" y="33063"/>
                  </a:lnTo>
                  <a:lnTo>
                    <a:pt x="2963" y="32760"/>
                  </a:lnTo>
                  <a:lnTo>
                    <a:pt x="2795" y="32457"/>
                  </a:lnTo>
                  <a:lnTo>
                    <a:pt x="2660" y="32120"/>
                  </a:lnTo>
                  <a:lnTo>
                    <a:pt x="2559" y="31783"/>
                  </a:lnTo>
                  <a:lnTo>
                    <a:pt x="2492" y="31413"/>
                  </a:lnTo>
                  <a:lnTo>
                    <a:pt x="2424" y="31076"/>
                  </a:lnTo>
                  <a:lnTo>
                    <a:pt x="2391" y="30706"/>
                  </a:lnTo>
                  <a:lnTo>
                    <a:pt x="2391" y="30369"/>
                  </a:lnTo>
                  <a:lnTo>
                    <a:pt x="2424" y="29965"/>
                  </a:lnTo>
                  <a:lnTo>
                    <a:pt x="2458" y="29595"/>
                  </a:lnTo>
                  <a:lnTo>
                    <a:pt x="2559" y="29225"/>
                  </a:lnTo>
                  <a:lnTo>
                    <a:pt x="2660" y="28854"/>
                  </a:lnTo>
                  <a:lnTo>
                    <a:pt x="2795" y="28484"/>
                  </a:lnTo>
                  <a:lnTo>
                    <a:pt x="2997" y="28147"/>
                  </a:lnTo>
                  <a:lnTo>
                    <a:pt x="3199" y="27811"/>
                  </a:lnTo>
                  <a:lnTo>
                    <a:pt x="3434" y="27508"/>
                  </a:lnTo>
                  <a:lnTo>
                    <a:pt x="3704" y="27238"/>
                  </a:lnTo>
                  <a:lnTo>
                    <a:pt x="3973" y="27002"/>
                  </a:lnTo>
                  <a:lnTo>
                    <a:pt x="4276" y="26800"/>
                  </a:lnTo>
                  <a:lnTo>
                    <a:pt x="4579" y="26632"/>
                  </a:lnTo>
                  <a:lnTo>
                    <a:pt x="4916" y="26497"/>
                  </a:lnTo>
                  <a:lnTo>
                    <a:pt x="5253" y="26363"/>
                  </a:lnTo>
                  <a:lnTo>
                    <a:pt x="5960" y="26161"/>
                  </a:lnTo>
                  <a:close/>
                  <a:moveTo>
                    <a:pt x="5960" y="29157"/>
                  </a:moveTo>
                  <a:lnTo>
                    <a:pt x="5993" y="32356"/>
                  </a:lnTo>
                  <a:lnTo>
                    <a:pt x="6027" y="33904"/>
                  </a:lnTo>
                  <a:lnTo>
                    <a:pt x="5859" y="34106"/>
                  </a:lnTo>
                  <a:lnTo>
                    <a:pt x="5724" y="34241"/>
                  </a:lnTo>
                  <a:lnTo>
                    <a:pt x="5556" y="34342"/>
                  </a:lnTo>
                  <a:lnTo>
                    <a:pt x="5387" y="34409"/>
                  </a:lnTo>
                  <a:lnTo>
                    <a:pt x="5017" y="34409"/>
                  </a:lnTo>
                  <a:lnTo>
                    <a:pt x="4815" y="34376"/>
                  </a:lnTo>
                  <a:lnTo>
                    <a:pt x="4647" y="34308"/>
                  </a:lnTo>
                  <a:lnTo>
                    <a:pt x="4546" y="33904"/>
                  </a:lnTo>
                  <a:lnTo>
                    <a:pt x="4478" y="33534"/>
                  </a:lnTo>
                  <a:lnTo>
                    <a:pt x="4445" y="33130"/>
                  </a:lnTo>
                  <a:lnTo>
                    <a:pt x="4445" y="32726"/>
                  </a:lnTo>
                  <a:lnTo>
                    <a:pt x="4478" y="32221"/>
                  </a:lnTo>
                  <a:lnTo>
                    <a:pt x="4512" y="31716"/>
                  </a:lnTo>
                  <a:lnTo>
                    <a:pt x="4647" y="31211"/>
                  </a:lnTo>
                  <a:lnTo>
                    <a:pt x="4781" y="30740"/>
                  </a:lnTo>
                  <a:lnTo>
                    <a:pt x="5017" y="30302"/>
                  </a:lnTo>
                  <a:lnTo>
                    <a:pt x="5253" y="29864"/>
                  </a:lnTo>
                  <a:lnTo>
                    <a:pt x="5589" y="29494"/>
                  </a:lnTo>
                  <a:lnTo>
                    <a:pt x="5960" y="29157"/>
                  </a:lnTo>
                  <a:close/>
                  <a:moveTo>
                    <a:pt x="6027" y="34342"/>
                  </a:moveTo>
                  <a:lnTo>
                    <a:pt x="6027" y="35352"/>
                  </a:lnTo>
                  <a:lnTo>
                    <a:pt x="6061" y="36396"/>
                  </a:lnTo>
                  <a:lnTo>
                    <a:pt x="5892" y="36396"/>
                  </a:lnTo>
                  <a:lnTo>
                    <a:pt x="5791" y="36329"/>
                  </a:lnTo>
                  <a:lnTo>
                    <a:pt x="5556" y="36127"/>
                  </a:lnTo>
                  <a:lnTo>
                    <a:pt x="5320" y="35857"/>
                  </a:lnTo>
                  <a:lnTo>
                    <a:pt x="5185" y="35723"/>
                  </a:lnTo>
                  <a:lnTo>
                    <a:pt x="5051" y="35487"/>
                  </a:lnTo>
                  <a:lnTo>
                    <a:pt x="4950" y="35251"/>
                  </a:lnTo>
                  <a:lnTo>
                    <a:pt x="4781" y="34746"/>
                  </a:lnTo>
                  <a:lnTo>
                    <a:pt x="4714" y="34611"/>
                  </a:lnTo>
                  <a:lnTo>
                    <a:pt x="4714" y="34611"/>
                  </a:lnTo>
                  <a:lnTo>
                    <a:pt x="5084" y="34679"/>
                  </a:lnTo>
                  <a:lnTo>
                    <a:pt x="5421" y="34645"/>
                  </a:lnTo>
                  <a:lnTo>
                    <a:pt x="5556" y="34611"/>
                  </a:lnTo>
                  <a:lnTo>
                    <a:pt x="5724" y="34544"/>
                  </a:lnTo>
                  <a:lnTo>
                    <a:pt x="5859" y="34443"/>
                  </a:lnTo>
                  <a:lnTo>
                    <a:pt x="6027" y="34342"/>
                  </a:lnTo>
                  <a:close/>
                  <a:moveTo>
                    <a:pt x="34" y="1"/>
                  </a:moveTo>
                  <a:lnTo>
                    <a:pt x="0" y="34"/>
                  </a:lnTo>
                  <a:lnTo>
                    <a:pt x="0" y="102"/>
                  </a:lnTo>
                  <a:lnTo>
                    <a:pt x="303" y="1112"/>
                  </a:lnTo>
                  <a:lnTo>
                    <a:pt x="640" y="2122"/>
                  </a:lnTo>
                  <a:lnTo>
                    <a:pt x="1347" y="4142"/>
                  </a:lnTo>
                  <a:lnTo>
                    <a:pt x="2761" y="8317"/>
                  </a:lnTo>
                  <a:lnTo>
                    <a:pt x="3502" y="10337"/>
                  </a:lnTo>
                  <a:lnTo>
                    <a:pt x="4276" y="12323"/>
                  </a:lnTo>
                  <a:lnTo>
                    <a:pt x="5118" y="14310"/>
                  </a:lnTo>
                  <a:lnTo>
                    <a:pt x="5993" y="16262"/>
                  </a:lnTo>
                  <a:lnTo>
                    <a:pt x="6027" y="16296"/>
                  </a:lnTo>
                  <a:lnTo>
                    <a:pt x="5993" y="16363"/>
                  </a:lnTo>
                  <a:lnTo>
                    <a:pt x="6027" y="16397"/>
                  </a:lnTo>
                  <a:lnTo>
                    <a:pt x="6027" y="16431"/>
                  </a:lnTo>
                  <a:lnTo>
                    <a:pt x="6094" y="16464"/>
                  </a:lnTo>
                  <a:lnTo>
                    <a:pt x="6498" y="16464"/>
                  </a:lnTo>
                  <a:lnTo>
                    <a:pt x="6397" y="16565"/>
                  </a:lnTo>
                  <a:lnTo>
                    <a:pt x="6296" y="16700"/>
                  </a:lnTo>
                  <a:lnTo>
                    <a:pt x="6162" y="17037"/>
                  </a:lnTo>
                  <a:lnTo>
                    <a:pt x="6094" y="17340"/>
                  </a:lnTo>
                  <a:lnTo>
                    <a:pt x="6061" y="17643"/>
                  </a:lnTo>
                  <a:lnTo>
                    <a:pt x="6027" y="18316"/>
                  </a:lnTo>
                  <a:lnTo>
                    <a:pt x="6027" y="18956"/>
                  </a:lnTo>
                  <a:lnTo>
                    <a:pt x="6027" y="19562"/>
                  </a:lnTo>
                  <a:lnTo>
                    <a:pt x="5960" y="22760"/>
                  </a:lnTo>
                  <a:lnTo>
                    <a:pt x="5960" y="25959"/>
                  </a:lnTo>
                  <a:lnTo>
                    <a:pt x="5960" y="26060"/>
                  </a:lnTo>
                  <a:lnTo>
                    <a:pt x="5556" y="26060"/>
                  </a:lnTo>
                  <a:lnTo>
                    <a:pt x="5152" y="26127"/>
                  </a:lnTo>
                  <a:lnTo>
                    <a:pt x="4748" y="26262"/>
                  </a:lnTo>
                  <a:lnTo>
                    <a:pt x="4344" y="26430"/>
                  </a:lnTo>
                  <a:lnTo>
                    <a:pt x="3973" y="26632"/>
                  </a:lnTo>
                  <a:lnTo>
                    <a:pt x="3636" y="26901"/>
                  </a:lnTo>
                  <a:lnTo>
                    <a:pt x="3333" y="27171"/>
                  </a:lnTo>
                  <a:lnTo>
                    <a:pt x="3064" y="27474"/>
                  </a:lnTo>
                  <a:lnTo>
                    <a:pt x="2795" y="27912"/>
                  </a:lnTo>
                  <a:lnTo>
                    <a:pt x="2559" y="28349"/>
                  </a:lnTo>
                  <a:lnTo>
                    <a:pt x="2391" y="28787"/>
                  </a:lnTo>
                  <a:lnTo>
                    <a:pt x="2222" y="29258"/>
                  </a:lnTo>
                  <a:lnTo>
                    <a:pt x="2155" y="29730"/>
                  </a:lnTo>
                  <a:lnTo>
                    <a:pt x="2088" y="30235"/>
                  </a:lnTo>
                  <a:lnTo>
                    <a:pt x="2088" y="30706"/>
                  </a:lnTo>
                  <a:lnTo>
                    <a:pt x="2121" y="31211"/>
                  </a:lnTo>
                  <a:lnTo>
                    <a:pt x="2222" y="31649"/>
                  </a:lnTo>
                  <a:lnTo>
                    <a:pt x="2323" y="32053"/>
                  </a:lnTo>
                  <a:lnTo>
                    <a:pt x="2458" y="32457"/>
                  </a:lnTo>
                  <a:lnTo>
                    <a:pt x="2660" y="32861"/>
                  </a:lnTo>
                  <a:lnTo>
                    <a:pt x="2862" y="33231"/>
                  </a:lnTo>
                  <a:lnTo>
                    <a:pt x="3131" y="33601"/>
                  </a:lnTo>
                  <a:lnTo>
                    <a:pt x="3434" y="33904"/>
                  </a:lnTo>
                  <a:lnTo>
                    <a:pt x="3771" y="34174"/>
                  </a:lnTo>
                  <a:lnTo>
                    <a:pt x="4041" y="34342"/>
                  </a:lnTo>
                  <a:lnTo>
                    <a:pt x="4310" y="34477"/>
                  </a:lnTo>
                  <a:lnTo>
                    <a:pt x="4411" y="34813"/>
                  </a:lnTo>
                  <a:lnTo>
                    <a:pt x="4546" y="35150"/>
                  </a:lnTo>
                  <a:lnTo>
                    <a:pt x="4714" y="35487"/>
                  </a:lnTo>
                  <a:lnTo>
                    <a:pt x="4882" y="35790"/>
                  </a:lnTo>
                  <a:lnTo>
                    <a:pt x="5084" y="36059"/>
                  </a:lnTo>
                  <a:lnTo>
                    <a:pt x="5320" y="36329"/>
                  </a:lnTo>
                  <a:lnTo>
                    <a:pt x="5589" y="36531"/>
                  </a:lnTo>
                  <a:lnTo>
                    <a:pt x="5859" y="36733"/>
                  </a:lnTo>
                  <a:lnTo>
                    <a:pt x="5993" y="36766"/>
                  </a:lnTo>
                  <a:lnTo>
                    <a:pt x="6061" y="36699"/>
                  </a:lnTo>
                  <a:lnTo>
                    <a:pt x="6128" y="37305"/>
                  </a:lnTo>
                  <a:lnTo>
                    <a:pt x="6195" y="37877"/>
                  </a:lnTo>
                  <a:lnTo>
                    <a:pt x="6431" y="37877"/>
                  </a:lnTo>
                  <a:lnTo>
                    <a:pt x="6330" y="36935"/>
                  </a:lnTo>
                  <a:lnTo>
                    <a:pt x="6296" y="35958"/>
                  </a:lnTo>
                  <a:lnTo>
                    <a:pt x="6263" y="34982"/>
                  </a:lnTo>
                  <a:lnTo>
                    <a:pt x="6263" y="34039"/>
                  </a:lnTo>
                  <a:lnTo>
                    <a:pt x="6296" y="33938"/>
                  </a:lnTo>
                  <a:lnTo>
                    <a:pt x="6263" y="33871"/>
                  </a:lnTo>
                  <a:lnTo>
                    <a:pt x="6263" y="32894"/>
                  </a:lnTo>
                  <a:lnTo>
                    <a:pt x="6195" y="30100"/>
                  </a:lnTo>
                  <a:lnTo>
                    <a:pt x="6195" y="27306"/>
                  </a:lnTo>
                  <a:lnTo>
                    <a:pt x="6195" y="24511"/>
                  </a:lnTo>
                  <a:lnTo>
                    <a:pt x="6195" y="21717"/>
                  </a:lnTo>
                  <a:lnTo>
                    <a:pt x="6263" y="19057"/>
                  </a:lnTo>
                  <a:lnTo>
                    <a:pt x="6229" y="18417"/>
                  </a:lnTo>
                  <a:lnTo>
                    <a:pt x="6229" y="18047"/>
                  </a:lnTo>
                  <a:lnTo>
                    <a:pt x="6229" y="17643"/>
                  </a:lnTo>
                  <a:lnTo>
                    <a:pt x="6296" y="17272"/>
                  </a:lnTo>
                  <a:lnTo>
                    <a:pt x="6397" y="16936"/>
                  </a:lnTo>
                  <a:lnTo>
                    <a:pt x="6465" y="16801"/>
                  </a:lnTo>
                  <a:lnTo>
                    <a:pt x="6532" y="16666"/>
                  </a:lnTo>
                  <a:lnTo>
                    <a:pt x="6667" y="16565"/>
                  </a:lnTo>
                  <a:lnTo>
                    <a:pt x="6768" y="16464"/>
                  </a:lnTo>
                  <a:lnTo>
                    <a:pt x="8013" y="16431"/>
                  </a:lnTo>
                  <a:lnTo>
                    <a:pt x="9225" y="16431"/>
                  </a:lnTo>
                  <a:lnTo>
                    <a:pt x="10471" y="16363"/>
                  </a:lnTo>
                  <a:lnTo>
                    <a:pt x="11683" y="16262"/>
                  </a:lnTo>
                  <a:lnTo>
                    <a:pt x="11683" y="16397"/>
                  </a:lnTo>
                  <a:lnTo>
                    <a:pt x="11683" y="16532"/>
                  </a:lnTo>
                  <a:lnTo>
                    <a:pt x="11683" y="16801"/>
                  </a:lnTo>
                  <a:lnTo>
                    <a:pt x="11750" y="17407"/>
                  </a:lnTo>
                  <a:lnTo>
                    <a:pt x="11851" y="18013"/>
                  </a:lnTo>
                  <a:lnTo>
                    <a:pt x="11885" y="18080"/>
                  </a:lnTo>
                  <a:lnTo>
                    <a:pt x="11952" y="18080"/>
                  </a:lnTo>
                  <a:lnTo>
                    <a:pt x="11986" y="18114"/>
                  </a:lnTo>
                  <a:lnTo>
                    <a:pt x="13030" y="18181"/>
                  </a:lnTo>
                  <a:lnTo>
                    <a:pt x="14107" y="18181"/>
                  </a:lnTo>
                  <a:lnTo>
                    <a:pt x="16195" y="18148"/>
                  </a:lnTo>
                  <a:lnTo>
                    <a:pt x="20706" y="18148"/>
                  </a:lnTo>
                  <a:lnTo>
                    <a:pt x="29393" y="18181"/>
                  </a:lnTo>
                  <a:lnTo>
                    <a:pt x="47001" y="18181"/>
                  </a:lnTo>
                  <a:lnTo>
                    <a:pt x="47035" y="18148"/>
                  </a:lnTo>
                  <a:lnTo>
                    <a:pt x="47102" y="18114"/>
                  </a:lnTo>
                  <a:lnTo>
                    <a:pt x="47136" y="18047"/>
                  </a:lnTo>
                  <a:lnTo>
                    <a:pt x="47136" y="17979"/>
                  </a:lnTo>
                  <a:lnTo>
                    <a:pt x="47136" y="17946"/>
                  </a:lnTo>
                  <a:lnTo>
                    <a:pt x="47068" y="17912"/>
                  </a:lnTo>
                  <a:lnTo>
                    <a:pt x="47068" y="17744"/>
                  </a:lnTo>
                  <a:lnTo>
                    <a:pt x="47068" y="17542"/>
                  </a:lnTo>
                  <a:lnTo>
                    <a:pt x="47102" y="17542"/>
                  </a:lnTo>
                  <a:lnTo>
                    <a:pt x="47136" y="17508"/>
                  </a:lnTo>
                  <a:lnTo>
                    <a:pt x="47169" y="17407"/>
                  </a:lnTo>
                  <a:lnTo>
                    <a:pt x="47136" y="17306"/>
                  </a:lnTo>
                  <a:lnTo>
                    <a:pt x="47102" y="17272"/>
                  </a:lnTo>
                  <a:lnTo>
                    <a:pt x="47035" y="17272"/>
                  </a:lnTo>
                  <a:lnTo>
                    <a:pt x="47035" y="16902"/>
                  </a:lnTo>
                  <a:lnTo>
                    <a:pt x="47035" y="16565"/>
                  </a:lnTo>
                  <a:lnTo>
                    <a:pt x="47001" y="16363"/>
                  </a:lnTo>
                  <a:lnTo>
                    <a:pt x="46900" y="16229"/>
                  </a:lnTo>
                  <a:lnTo>
                    <a:pt x="46833" y="16330"/>
                  </a:lnTo>
                  <a:lnTo>
                    <a:pt x="46799" y="16464"/>
                  </a:lnTo>
                  <a:lnTo>
                    <a:pt x="46799" y="16767"/>
                  </a:lnTo>
                  <a:lnTo>
                    <a:pt x="46833" y="17340"/>
                  </a:lnTo>
                  <a:lnTo>
                    <a:pt x="38079" y="17474"/>
                  </a:lnTo>
                  <a:lnTo>
                    <a:pt x="33702" y="17508"/>
                  </a:lnTo>
                  <a:lnTo>
                    <a:pt x="29325" y="17542"/>
                  </a:lnTo>
                  <a:lnTo>
                    <a:pt x="24881" y="17542"/>
                  </a:lnTo>
                  <a:lnTo>
                    <a:pt x="20437" y="17508"/>
                  </a:lnTo>
                  <a:lnTo>
                    <a:pt x="16296" y="17441"/>
                  </a:lnTo>
                  <a:lnTo>
                    <a:pt x="14141" y="17407"/>
                  </a:lnTo>
                  <a:lnTo>
                    <a:pt x="13064" y="17373"/>
                  </a:lnTo>
                  <a:lnTo>
                    <a:pt x="12525" y="17373"/>
                  </a:lnTo>
                  <a:lnTo>
                    <a:pt x="12256" y="17407"/>
                  </a:lnTo>
                  <a:lnTo>
                    <a:pt x="11986" y="17474"/>
                  </a:lnTo>
                  <a:lnTo>
                    <a:pt x="11986" y="17508"/>
                  </a:lnTo>
                  <a:lnTo>
                    <a:pt x="12222" y="17542"/>
                  </a:lnTo>
                  <a:lnTo>
                    <a:pt x="12458" y="17609"/>
                  </a:lnTo>
                  <a:lnTo>
                    <a:pt x="12929" y="17643"/>
                  </a:lnTo>
                  <a:lnTo>
                    <a:pt x="13872" y="17643"/>
                  </a:lnTo>
                  <a:lnTo>
                    <a:pt x="16026" y="17676"/>
                  </a:lnTo>
                  <a:lnTo>
                    <a:pt x="20437" y="17744"/>
                  </a:lnTo>
                  <a:lnTo>
                    <a:pt x="24881" y="17777"/>
                  </a:lnTo>
                  <a:lnTo>
                    <a:pt x="29325" y="17811"/>
                  </a:lnTo>
                  <a:lnTo>
                    <a:pt x="33702" y="17777"/>
                  </a:lnTo>
                  <a:lnTo>
                    <a:pt x="38079" y="17710"/>
                  </a:lnTo>
                  <a:lnTo>
                    <a:pt x="46833" y="17575"/>
                  </a:lnTo>
                  <a:lnTo>
                    <a:pt x="46833" y="17777"/>
                  </a:lnTo>
                  <a:lnTo>
                    <a:pt x="46833" y="17946"/>
                  </a:lnTo>
                  <a:lnTo>
                    <a:pt x="38113" y="17979"/>
                  </a:lnTo>
                  <a:lnTo>
                    <a:pt x="29393" y="17979"/>
                  </a:lnTo>
                  <a:lnTo>
                    <a:pt x="20706" y="17946"/>
                  </a:lnTo>
                  <a:lnTo>
                    <a:pt x="16464" y="17946"/>
                  </a:lnTo>
                  <a:lnTo>
                    <a:pt x="14276" y="17912"/>
                  </a:lnTo>
                  <a:lnTo>
                    <a:pt x="13165" y="17946"/>
                  </a:lnTo>
                  <a:lnTo>
                    <a:pt x="12087" y="17979"/>
                  </a:lnTo>
                  <a:lnTo>
                    <a:pt x="11986" y="17508"/>
                  </a:lnTo>
                  <a:lnTo>
                    <a:pt x="11919" y="17070"/>
                  </a:lnTo>
                  <a:lnTo>
                    <a:pt x="11885" y="16666"/>
                  </a:lnTo>
                  <a:lnTo>
                    <a:pt x="11885" y="16363"/>
                  </a:lnTo>
                  <a:lnTo>
                    <a:pt x="11885" y="16296"/>
                  </a:lnTo>
                  <a:lnTo>
                    <a:pt x="11851" y="16229"/>
                  </a:lnTo>
                  <a:lnTo>
                    <a:pt x="11885" y="16195"/>
                  </a:lnTo>
                  <a:lnTo>
                    <a:pt x="11885" y="16161"/>
                  </a:lnTo>
                  <a:lnTo>
                    <a:pt x="11851" y="16128"/>
                  </a:lnTo>
                  <a:lnTo>
                    <a:pt x="11818" y="16060"/>
                  </a:lnTo>
                  <a:lnTo>
                    <a:pt x="11750" y="16027"/>
                  </a:lnTo>
                  <a:lnTo>
                    <a:pt x="10370" y="16027"/>
                  </a:lnTo>
                  <a:lnTo>
                    <a:pt x="8990" y="16094"/>
                  </a:lnTo>
                  <a:lnTo>
                    <a:pt x="7576" y="16161"/>
                  </a:lnTo>
                  <a:lnTo>
                    <a:pt x="6229" y="16262"/>
                  </a:lnTo>
                  <a:lnTo>
                    <a:pt x="6229" y="16195"/>
                  </a:lnTo>
                  <a:lnTo>
                    <a:pt x="6229" y="16128"/>
                  </a:lnTo>
                  <a:lnTo>
                    <a:pt x="5320" y="14141"/>
                  </a:lnTo>
                  <a:lnTo>
                    <a:pt x="4512" y="12088"/>
                  </a:lnTo>
                  <a:lnTo>
                    <a:pt x="3704" y="10067"/>
                  </a:lnTo>
                  <a:lnTo>
                    <a:pt x="2929" y="7980"/>
                  </a:lnTo>
                  <a:lnTo>
                    <a:pt x="1549" y="4075"/>
                  </a:lnTo>
                  <a:lnTo>
                    <a:pt x="876" y="2054"/>
                  </a:lnTo>
                  <a:lnTo>
                    <a:pt x="505" y="1044"/>
                  </a:lnTo>
                  <a:lnTo>
                    <a:pt x="101" y="34"/>
                  </a:lnTo>
                  <a:lnTo>
                    <a:pt x="68"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12" name="Google Shape;212;p4"/>
            <p:cNvSpPr/>
            <p:nvPr/>
          </p:nvSpPr>
          <p:spPr>
            <a:xfrm>
              <a:off x="4860425" y="2687475"/>
              <a:ext cx="6775" cy="9275"/>
            </a:xfrm>
            <a:custGeom>
              <a:rect b="b" l="l" r="r" t="t"/>
              <a:pathLst>
                <a:path extrusionOk="0" h="371" w="271">
                  <a:moveTo>
                    <a:pt x="1" y="0"/>
                  </a:moveTo>
                  <a:lnTo>
                    <a:pt x="1" y="67"/>
                  </a:lnTo>
                  <a:lnTo>
                    <a:pt x="34" y="303"/>
                  </a:lnTo>
                  <a:lnTo>
                    <a:pt x="34" y="337"/>
                  </a:lnTo>
                  <a:lnTo>
                    <a:pt x="68" y="370"/>
                  </a:lnTo>
                  <a:lnTo>
                    <a:pt x="169" y="370"/>
                  </a:lnTo>
                  <a:lnTo>
                    <a:pt x="236" y="303"/>
                  </a:lnTo>
                  <a:lnTo>
                    <a:pt x="270" y="269"/>
                  </a:lnTo>
                  <a:lnTo>
                    <a:pt x="236" y="236"/>
                  </a:lnTo>
                  <a:lnTo>
                    <a:pt x="169" y="34"/>
                  </a:lnTo>
                  <a:lnTo>
                    <a:pt x="135"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13" name="Google Shape;213;p4"/>
            <p:cNvSpPr/>
            <p:nvPr/>
          </p:nvSpPr>
          <p:spPr>
            <a:xfrm>
              <a:off x="4403375" y="2435800"/>
              <a:ext cx="143975" cy="388050"/>
            </a:xfrm>
            <a:custGeom>
              <a:rect b="b" l="l" r="r" t="t"/>
              <a:pathLst>
                <a:path extrusionOk="0" h="15522" w="5759">
                  <a:moveTo>
                    <a:pt x="1651" y="202"/>
                  </a:moveTo>
                  <a:lnTo>
                    <a:pt x="1853" y="236"/>
                  </a:lnTo>
                  <a:lnTo>
                    <a:pt x="2021" y="270"/>
                  </a:lnTo>
                  <a:lnTo>
                    <a:pt x="2189" y="371"/>
                  </a:lnTo>
                  <a:lnTo>
                    <a:pt x="2324" y="505"/>
                  </a:lnTo>
                  <a:lnTo>
                    <a:pt x="2459" y="674"/>
                  </a:lnTo>
                  <a:lnTo>
                    <a:pt x="2560" y="842"/>
                  </a:lnTo>
                  <a:lnTo>
                    <a:pt x="2425" y="909"/>
                  </a:lnTo>
                  <a:lnTo>
                    <a:pt x="2290" y="1010"/>
                  </a:lnTo>
                  <a:lnTo>
                    <a:pt x="2223" y="1145"/>
                  </a:lnTo>
                  <a:lnTo>
                    <a:pt x="2189" y="1313"/>
                  </a:lnTo>
                  <a:lnTo>
                    <a:pt x="2156" y="1448"/>
                  </a:lnTo>
                  <a:lnTo>
                    <a:pt x="2189" y="1583"/>
                  </a:lnTo>
                  <a:lnTo>
                    <a:pt x="2223" y="1684"/>
                  </a:lnTo>
                  <a:lnTo>
                    <a:pt x="2324" y="1785"/>
                  </a:lnTo>
                  <a:lnTo>
                    <a:pt x="2425" y="1818"/>
                  </a:lnTo>
                  <a:lnTo>
                    <a:pt x="2593" y="1818"/>
                  </a:lnTo>
                  <a:lnTo>
                    <a:pt x="2661" y="1785"/>
                  </a:lnTo>
                  <a:lnTo>
                    <a:pt x="2694" y="1717"/>
                  </a:lnTo>
                  <a:lnTo>
                    <a:pt x="2694" y="1650"/>
                  </a:lnTo>
                  <a:lnTo>
                    <a:pt x="2728" y="1650"/>
                  </a:lnTo>
                  <a:lnTo>
                    <a:pt x="2728" y="1751"/>
                  </a:lnTo>
                  <a:lnTo>
                    <a:pt x="2694" y="1953"/>
                  </a:lnTo>
                  <a:lnTo>
                    <a:pt x="2627" y="2121"/>
                  </a:lnTo>
                  <a:lnTo>
                    <a:pt x="2526" y="2256"/>
                  </a:lnTo>
                  <a:lnTo>
                    <a:pt x="2391" y="2357"/>
                  </a:lnTo>
                  <a:lnTo>
                    <a:pt x="2257" y="2424"/>
                  </a:lnTo>
                  <a:lnTo>
                    <a:pt x="2055" y="2492"/>
                  </a:lnTo>
                  <a:lnTo>
                    <a:pt x="1853" y="2458"/>
                  </a:lnTo>
                  <a:lnTo>
                    <a:pt x="1819" y="2492"/>
                  </a:lnTo>
                  <a:lnTo>
                    <a:pt x="1785" y="2492"/>
                  </a:lnTo>
                  <a:lnTo>
                    <a:pt x="1785" y="2559"/>
                  </a:lnTo>
                  <a:lnTo>
                    <a:pt x="1785" y="2593"/>
                  </a:lnTo>
                  <a:lnTo>
                    <a:pt x="1853" y="3030"/>
                  </a:lnTo>
                  <a:lnTo>
                    <a:pt x="1920" y="3434"/>
                  </a:lnTo>
                  <a:lnTo>
                    <a:pt x="2122" y="4276"/>
                  </a:lnTo>
                  <a:lnTo>
                    <a:pt x="2257" y="4815"/>
                  </a:lnTo>
                  <a:lnTo>
                    <a:pt x="2290" y="5387"/>
                  </a:lnTo>
                  <a:lnTo>
                    <a:pt x="2290" y="5623"/>
                  </a:lnTo>
                  <a:lnTo>
                    <a:pt x="2257" y="5926"/>
                  </a:lnTo>
                  <a:lnTo>
                    <a:pt x="2223" y="6027"/>
                  </a:lnTo>
                  <a:lnTo>
                    <a:pt x="2156" y="6128"/>
                  </a:lnTo>
                  <a:lnTo>
                    <a:pt x="2088" y="6162"/>
                  </a:lnTo>
                  <a:lnTo>
                    <a:pt x="1987" y="6128"/>
                  </a:lnTo>
                  <a:lnTo>
                    <a:pt x="1853" y="5993"/>
                  </a:lnTo>
                  <a:lnTo>
                    <a:pt x="1752" y="5825"/>
                  </a:lnTo>
                  <a:lnTo>
                    <a:pt x="1550" y="5455"/>
                  </a:lnTo>
                  <a:lnTo>
                    <a:pt x="1381" y="5051"/>
                  </a:lnTo>
                  <a:lnTo>
                    <a:pt x="1280" y="4613"/>
                  </a:lnTo>
                  <a:lnTo>
                    <a:pt x="1213" y="4141"/>
                  </a:lnTo>
                  <a:lnTo>
                    <a:pt x="1179" y="3704"/>
                  </a:lnTo>
                  <a:lnTo>
                    <a:pt x="1146" y="2896"/>
                  </a:lnTo>
                  <a:lnTo>
                    <a:pt x="1146" y="2828"/>
                  </a:lnTo>
                  <a:lnTo>
                    <a:pt x="1146" y="2761"/>
                  </a:lnTo>
                  <a:lnTo>
                    <a:pt x="1112" y="2727"/>
                  </a:lnTo>
                  <a:lnTo>
                    <a:pt x="1045" y="2694"/>
                  </a:lnTo>
                  <a:lnTo>
                    <a:pt x="809" y="2660"/>
                  </a:lnTo>
                  <a:lnTo>
                    <a:pt x="641" y="2593"/>
                  </a:lnTo>
                  <a:lnTo>
                    <a:pt x="472" y="2492"/>
                  </a:lnTo>
                  <a:lnTo>
                    <a:pt x="371" y="2357"/>
                  </a:lnTo>
                  <a:lnTo>
                    <a:pt x="304" y="2189"/>
                  </a:lnTo>
                  <a:lnTo>
                    <a:pt x="270" y="1987"/>
                  </a:lnTo>
                  <a:lnTo>
                    <a:pt x="237" y="1785"/>
                  </a:lnTo>
                  <a:lnTo>
                    <a:pt x="270" y="1583"/>
                  </a:lnTo>
                  <a:lnTo>
                    <a:pt x="304" y="1381"/>
                  </a:lnTo>
                  <a:lnTo>
                    <a:pt x="371" y="1179"/>
                  </a:lnTo>
                  <a:lnTo>
                    <a:pt x="472" y="977"/>
                  </a:lnTo>
                  <a:lnTo>
                    <a:pt x="573" y="775"/>
                  </a:lnTo>
                  <a:lnTo>
                    <a:pt x="708" y="606"/>
                  </a:lnTo>
                  <a:lnTo>
                    <a:pt x="843" y="472"/>
                  </a:lnTo>
                  <a:lnTo>
                    <a:pt x="1011" y="371"/>
                  </a:lnTo>
                  <a:lnTo>
                    <a:pt x="1179" y="270"/>
                  </a:lnTo>
                  <a:lnTo>
                    <a:pt x="1415" y="202"/>
                  </a:lnTo>
                  <a:close/>
                  <a:moveTo>
                    <a:pt x="1314" y="0"/>
                  </a:moveTo>
                  <a:lnTo>
                    <a:pt x="1045" y="68"/>
                  </a:lnTo>
                  <a:lnTo>
                    <a:pt x="843" y="169"/>
                  </a:lnTo>
                  <a:lnTo>
                    <a:pt x="641" y="337"/>
                  </a:lnTo>
                  <a:lnTo>
                    <a:pt x="472" y="505"/>
                  </a:lnTo>
                  <a:lnTo>
                    <a:pt x="304" y="741"/>
                  </a:lnTo>
                  <a:lnTo>
                    <a:pt x="203" y="977"/>
                  </a:lnTo>
                  <a:lnTo>
                    <a:pt x="102" y="1246"/>
                  </a:lnTo>
                  <a:lnTo>
                    <a:pt x="35" y="1515"/>
                  </a:lnTo>
                  <a:lnTo>
                    <a:pt x="1" y="1751"/>
                  </a:lnTo>
                  <a:lnTo>
                    <a:pt x="35" y="2020"/>
                  </a:lnTo>
                  <a:lnTo>
                    <a:pt x="68" y="2256"/>
                  </a:lnTo>
                  <a:lnTo>
                    <a:pt x="169" y="2458"/>
                  </a:lnTo>
                  <a:lnTo>
                    <a:pt x="270" y="2660"/>
                  </a:lnTo>
                  <a:lnTo>
                    <a:pt x="472" y="2795"/>
                  </a:lnTo>
                  <a:lnTo>
                    <a:pt x="674" y="2896"/>
                  </a:lnTo>
                  <a:lnTo>
                    <a:pt x="944" y="2929"/>
                  </a:lnTo>
                  <a:lnTo>
                    <a:pt x="910" y="3367"/>
                  </a:lnTo>
                  <a:lnTo>
                    <a:pt x="944" y="3872"/>
                  </a:lnTo>
                  <a:lnTo>
                    <a:pt x="1011" y="4377"/>
                  </a:lnTo>
                  <a:lnTo>
                    <a:pt x="1112" y="4916"/>
                  </a:lnTo>
                  <a:lnTo>
                    <a:pt x="1280" y="5421"/>
                  </a:lnTo>
                  <a:lnTo>
                    <a:pt x="1482" y="5859"/>
                  </a:lnTo>
                  <a:lnTo>
                    <a:pt x="1617" y="6061"/>
                  </a:lnTo>
                  <a:lnTo>
                    <a:pt x="1785" y="6229"/>
                  </a:lnTo>
                  <a:lnTo>
                    <a:pt x="1920" y="6397"/>
                  </a:lnTo>
                  <a:lnTo>
                    <a:pt x="2122" y="6498"/>
                  </a:lnTo>
                  <a:lnTo>
                    <a:pt x="2156" y="6902"/>
                  </a:lnTo>
                  <a:lnTo>
                    <a:pt x="2223" y="7306"/>
                  </a:lnTo>
                  <a:lnTo>
                    <a:pt x="2324" y="7643"/>
                  </a:lnTo>
                  <a:lnTo>
                    <a:pt x="2492" y="8013"/>
                  </a:lnTo>
                  <a:lnTo>
                    <a:pt x="2661" y="8350"/>
                  </a:lnTo>
                  <a:lnTo>
                    <a:pt x="2863" y="8653"/>
                  </a:lnTo>
                  <a:lnTo>
                    <a:pt x="3334" y="9293"/>
                  </a:lnTo>
                  <a:lnTo>
                    <a:pt x="3839" y="9899"/>
                  </a:lnTo>
                  <a:lnTo>
                    <a:pt x="4344" y="10505"/>
                  </a:lnTo>
                  <a:lnTo>
                    <a:pt x="4816" y="11111"/>
                  </a:lnTo>
                  <a:lnTo>
                    <a:pt x="5018" y="11447"/>
                  </a:lnTo>
                  <a:lnTo>
                    <a:pt x="5220" y="11750"/>
                  </a:lnTo>
                  <a:lnTo>
                    <a:pt x="5321" y="11986"/>
                  </a:lnTo>
                  <a:lnTo>
                    <a:pt x="5422" y="12222"/>
                  </a:lnTo>
                  <a:lnTo>
                    <a:pt x="5455" y="12424"/>
                  </a:lnTo>
                  <a:lnTo>
                    <a:pt x="5455" y="12659"/>
                  </a:lnTo>
                  <a:lnTo>
                    <a:pt x="5455" y="12862"/>
                  </a:lnTo>
                  <a:lnTo>
                    <a:pt x="5422" y="13064"/>
                  </a:lnTo>
                  <a:lnTo>
                    <a:pt x="5321" y="13501"/>
                  </a:lnTo>
                  <a:lnTo>
                    <a:pt x="5051" y="14343"/>
                  </a:lnTo>
                  <a:lnTo>
                    <a:pt x="4917" y="14781"/>
                  </a:lnTo>
                  <a:lnTo>
                    <a:pt x="4849" y="15218"/>
                  </a:lnTo>
                  <a:lnTo>
                    <a:pt x="4849" y="15521"/>
                  </a:lnTo>
                  <a:lnTo>
                    <a:pt x="5186" y="15521"/>
                  </a:lnTo>
                  <a:lnTo>
                    <a:pt x="5152" y="15185"/>
                  </a:lnTo>
                  <a:lnTo>
                    <a:pt x="5186" y="14882"/>
                  </a:lnTo>
                  <a:lnTo>
                    <a:pt x="5287" y="14579"/>
                  </a:lnTo>
                  <a:lnTo>
                    <a:pt x="5388" y="14242"/>
                  </a:lnTo>
                  <a:lnTo>
                    <a:pt x="5624" y="13636"/>
                  </a:lnTo>
                  <a:lnTo>
                    <a:pt x="5725" y="13333"/>
                  </a:lnTo>
                  <a:lnTo>
                    <a:pt x="5758" y="12996"/>
                  </a:lnTo>
                  <a:lnTo>
                    <a:pt x="5758" y="12727"/>
                  </a:lnTo>
                  <a:lnTo>
                    <a:pt x="5725" y="12424"/>
                  </a:lnTo>
                  <a:lnTo>
                    <a:pt x="5657" y="12121"/>
                  </a:lnTo>
                  <a:lnTo>
                    <a:pt x="5590" y="11851"/>
                  </a:lnTo>
                  <a:lnTo>
                    <a:pt x="5455" y="11548"/>
                  </a:lnTo>
                  <a:lnTo>
                    <a:pt x="5287" y="11279"/>
                  </a:lnTo>
                  <a:lnTo>
                    <a:pt x="4917" y="10740"/>
                  </a:lnTo>
                  <a:lnTo>
                    <a:pt x="4512" y="10202"/>
                  </a:lnTo>
                  <a:lnTo>
                    <a:pt x="3637" y="9225"/>
                  </a:lnTo>
                  <a:lnTo>
                    <a:pt x="3368" y="8889"/>
                  </a:lnTo>
                  <a:lnTo>
                    <a:pt x="3132" y="8552"/>
                  </a:lnTo>
                  <a:lnTo>
                    <a:pt x="2930" y="8249"/>
                  </a:lnTo>
                  <a:lnTo>
                    <a:pt x="2762" y="7912"/>
                  </a:lnTo>
                  <a:lnTo>
                    <a:pt x="2627" y="7542"/>
                  </a:lnTo>
                  <a:lnTo>
                    <a:pt x="2492" y="7172"/>
                  </a:lnTo>
                  <a:lnTo>
                    <a:pt x="2391" y="6801"/>
                  </a:lnTo>
                  <a:lnTo>
                    <a:pt x="2324" y="6397"/>
                  </a:lnTo>
                  <a:lnTo>
                    <a:pt x="2425" y="6162"/>
                  </a:lnTo>
                  <a:lnTo>
                    <a:pt x="2492" y="5960"/>
                  </a:lnTo>
                  <a:lnTo>
                    <a:pt x="2526" y="5724"/>
                  </a:lnTo>
                  <a:lnTo>
                    <a:pt x="2560" y="5488"/>
                  </a:lnTo>
                  <a:lnTo>
                    <a:pt x="2526" y="5017"/>
                  </a:lnTo>
                  <a:lnTo>
                    <a:pt x="2459" y="4545"/>
                  </a:lnTo>
                  <a:lnTo>
                    <a:pt x="2358" y="4074"/>
                  </a:lnTo>
                  <a:lnTo>
                    <a:pt x="2223" y="3603"/>
                  </a:lnTo>
                  <a:lnTo>
                    <a:pt x="2122" y="3131"/>
                  </a:lnTo>
                  <a:lnTo>
                    <a:pt x="2021" y="2694"/>
                  </a:lnTo>
                  <a:lnTo>
                    <a:pt x="2257" y="2694"/>
                  </a:lnTo>
                  <a:lnTo>
                    <a:pt x="2459" y="2626"/>
                  </a:lnTo>
                  <a:lnTo>
                    <a:pt x="2593" y="2492"/>
                  </a:lnTo>
                  <a:lnTo>
                    <a:pt x="2728" y="2323"/>
                  </a:lnTo>
                  <a:lnTo>
                    <a:pt x="2863" y="2088"/>
                  </a:lnTo>
                  <a:lnTo>
                    <a:pt x="2930" y="1886"/>
                  </a:lnTo>
                  <a:lnTo>
                    <a:pt x="2964" y="1650"/>
                  </a:lnTo>
                  <a:lnTo>
                    <a:pt x="2964" y="1414"/>
                  </a:lnTo>
                  <a:lnTo>
                    <a:pt x="2930" y="1111"/>
                  </a:lnTo>
                  <a:lnTo>
                    <a:pt x="2829" y="808"/>
                  </a:lnTo>
                  <a:lnTo>
                    <a:pt x="2694" y="539"/>
                  </a:lnTo>
                  <a:lnTo>
                    <a:pt x="2459" y="337"/>
                  </a:lnTo>
                  <a:lnTo>
                    <a:pt x="2223" y="169"/>
                  </a:lnTo>
                  <a:lnTo>
                    <a:pt x="1954" y="34"/>
                  </a:lnTo>
                  <a:lnTo>
                    <a:pt x="1617"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14" name="Google Shape;214;p4"/>
            <p:cNvSpPr/>
            <p:nvPr/>
          </p:nvSpPr>
          <p:spPr>
            <a:xfrm>
              <a:off x="4422750" y="2442525"/>
              <a:ext cx="17700" cy="58100"/>
            </a:xfrm>
            <a:custGeom>
              <a:rect b="b" l="l" r="r" t="t"/>
              <a:pathLst>
                <a:path extrusionOk="0" h="2324" w="708">
                  <a:moveTo>
                    <a:pt x="640" y="1"/>
                  </a:moveTo>
                  <a:lnTo>
                    <a:pt x="606" y="34"/>
                  </a:lnTo>
                  <a:lnTo>
                    <a:pt x="472" y="102"/>
                  </a:lnTo>
                  <a:lnTo>
                    <a:pt x="371" y="236"/>
                  </a:lnTo>
                  <a:lnTo>
                    <a:pt x="202" y="506"/>
                  </a:lnTo>
                  <a:lnTo>
                    <a:pt x="68" y="842"/>
                  </a:lnTo>
                  <a:lnTo>
                    <a:pt x="0" y="1213"/>
                  </a:lnTo>
                  <a:lnTo>
                    <a:pt x="0" y="1549"/>
                  </a:lnTo>
                  <a:lnTo>
                    <a:pt x="0" y="1718"/>
                  </a:lnTo>
                  <a:lnTo>
                    <a:pt x="68" y="1886"/>
                  </a:lnTo>
                  <a:lnTo>
                    <a:pt x="135" y="2021"/>
                  </a:lnTo>
                  <a:lnTo>
                    <a:pt x="236" y="2155"/>
                  </a:lnTo>
                  <a:lnTo>
                    <a:pt x="371" y="2256"/>
                  </a:lnTo>
                  <a:lnTo>
                    <a:pt x="505" y="2324"/>
                  </a:lnTo>
                  <a:lnTo>
                    <a:pt x="573" y="2324"/>
                  </a:lnTo>
                  <a:lnTo>
                    <a:pt x="606" y="2290"/>
                  </a:lnTo>
                  <a:lnTo>
                    <a:pt x="640" y="2223"/>
                  </a:lnTo>
                  <a:lnTo>
                    <a:pt x="606" y="2155"/>
                  </a:lnTo>
                  <a:lnTo>
                    <a:pt x="404" y="1953"/>
                  </a:lnTo>
                  <a:lnTo>
                    <a:pt x="303" y="1684"/>
                  </a:lnTo>
                  <a:lnTo>
                    <a:pt x="236" y="1415"/>
                  </a:lnTo>
                  <a:lnTo>
                    <a:pt x="236" y="1145"/>
                  </a:lnTo>
                  <a:lnTo>
                    <a:pt x="270" y="876"/>
                  </a:lnTo>
                  <a:lnTo>
                    <a:pt x="371" y="607"/>
                  </a:lnTo>
                  <a:lnTo>
                    <a:pt x="505" y="371"/>
                  </a:lnTo>
                  <a:lnTo>
                    <a:pt x="674" y="135"/>
                  </a:lnTo>
                  <a:lnTo>
                    <a:pt x="707" y="68"/>
                  </a:lnTo>
                  <a:lnTo>
                    <a:pt x="674" y="34"/>
                  </a:lnTo>
                  <a:lnTo>
                    <a:pt x="640"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15" name="Google Shape;215;p4"/>
            <p:cNvSpPr/>
            <p:nvPr/>
          </p:nvSpPr>
          <p:spPr>
            <a:xfrm>
              <a:off x="4109625" y="305450"/>
              <a:ext cx="213825" cy="201200"/>
            </a:xfrm>
            <a:custGeom>
              <a:rect b="b" l="l" r="r" t="t"/>
              <a:pathLst>
                <a:path extrusionOk="0" h="8048" w="8553">
                  <a:moveTo>
                    <a:pt x="1011" y="270"/>
                  </a:moveTo>
                  <a:lnTo>
                    <a:pt x="1280" y="539"/>
                  </a:lnTo>
                  <a:lnTo>
                    <a:pt x="1583" y="808"/>
                  </a:lnTo>
                  <a:lnTo>
                    <a:pt x="1886" y="1078"/>
                  </a:lnTo>
                  <a:lnTo>
                    <a:pt x="2189" y="1347"/>
                  </a:lnTo>
                  <a:lnTo>
                    <a:pt x="2627" y="1785"/>
                  </a:lnTo>
                  <a:lnTo>
                    <a:pt x="3031" y="2223"/>
                  </a:lnTo>
                  <a:lnTo>
                    <a:pt x="3469" y="2627"/>
                  </a:lnTo>
                  <a:lnTo>
                    <a:pt x="3906" y="3031"/>
                  </a:lnTo>
                  <a:lnTo>
                    <a:pt x="4243" y="3300"/>
                  </a:lnTo>
                  <a:lnTo>
                    <a:pt x="4512" y="3569"/>
                  </a:lnTo>
                  <a:lnTo>
                    <a:pt x="4782" y="3839"/>
                  </a:lnTo>
                  <a:lnTo>
                    <a:pt x="5017" y="4142"/>
                  </a:lnTo>
                  <a:lnTo>
                    <a:pt x="5489" y="4748"/>
                  </a:lnTo>
                  <a:lnTo>
                    <a:pt x="5893" y="5387"/>
                  </a:lnTo>
                  <a:lnTo>
                    <a:pt x="6027" y="5589"/>
                  </a:lnTo>
                  <a:lnTo>
                    <a:pt x="6196" y="5791"/>
                  </a:lnTo>
                  <a:lnTo>
                    <a:pt x="5724" y="5387"/>
                  </a:lnTo>
                  <a:lnTo>
                    <a:pt x="5287" y="4950"/>
                  </a:lnTo>
                  <a:lnTo>
                    <a:pt x="4411" y="4108"/>
                  </a:lnTo>
                  <a:lnTo>
                    <a:pt x="3974" y="3670"/>
                  </a:lnTo>
                  <a:lnTo>
                    <a:pt x="3502" y="3266"/>
                  </a:lnTo>
                  <a:lnTo>
                    <a:pt x="2593" y="2458"/>
                  </a:lnTo>
                  <a:lnTo>
                    <a:pt x="2122" y="2054"/>
                  </a:lnTo>
                  <a:lnTo>
                    <a:pt x="1684" y="1650"/>
                  </a:lnTo>
                  <a:lnTo>
                    <a:pt x="1247" y="1212"/>
                  </a:lnTo>
                  <a:lnTo>
                    <a:pt x="843" y="741"/>
                  </a:lnTo>
                  <a:lnTo>
                    <a:pt x="742" y="741"/>
                  </a:lnTo>
                  <a:lnTo>
                    <a:pt x="708" y="808"/>
                  </a:lnTo>
                  <a:lnTo>
                    <a:pt x="708" y="842"/>
                  </a:lnTo>
                  <a:lnTo>
                    <a:pt x="843" y="1044"/>
                  </a:lnTo>
                  <a:lnTo>
                    <a:pt x="1011" y="1246"/>
                  </a:lnTo>
                  <a:lnTo>
                    <a:pt x="1348" y="1583"/>
                  </a:lnTo>
                  <a:lnTo>
                    <a:pt x="2055" y="2256"/>
                  </a:lnTo>
                  <a:lnTo>
                    <a:pt x="2560" y="2728"/>
                  </a:lnTo>
                  <a:lnTo>
                    <a:pt x="3098" y="3165"/>
                  </a:lnTo>
                  <a:lnTo>
                    <a:pt x="3603" y="3603"/>
                  </a:lnTo>
                  <a:lnTo>
                    <a:pt x="4108" y="4074"/>
                  </a:lnTo>
                  <a:lnTo>
                    <a:pt x="5017" y="4950"/>
                  </a:lnTo>
                  <a:lnTo>
                    <a:pt x="5455" y="5387"/>
                  </a:lnTo>
                  <a:lnTo>
                    <a:pt x="5926" y="5825"/>
                  </a:lnTo>
                  <a:lnTo>
                    <a:pt x="6970" y="6700"/>
                  </a:lnTo>
                  <a:lnTo>
                    <a:pt x="7980" y="7576"/>
                  </a:lnTo>
                  <a:lnTo>
                    <a:pt x="8115" y="7576"/>
                  </a:lnTo>
                  <a:lnTo>
                    <a:pt x="8148" y="7508"/>
                  </a:lnTo>
                  <a:lnTo>
                    <a:pt x="8115" y="7441"/>
                  </a:lnTo>
                  <a:lnTo>
                    <a:pt x="7576" y="6936"/>
                  </a:lnTo>
                  <a:lnTo>
                    <a:pt x="7643" y="6936"/>
                  </a:lnTo>
                  <a:lnTo>
                    <a:pt x="7711" y="6902"/>
                  </a:lnTo>
                  <a:lnTo>
                    <a:pt x="7744" y="6869"/>
                  </a:lnTo>
                  <a:lnTo>
                    <a:pt x="7744" y="6801"/>
                  </a:lnTo>
                  <a:lnTo>
                    <a:pt x="7913" y="6667"/>
                  </a:lnTo>
                  <a:lnTo>
                    <a:pt x="8014" y="6970"/>
                  </a:lnTo>
                  <a:lnTo>
                    <a:pt x="8081" y="7239"/>
                  </a:lnTo>
                  <a:lnTo>
                    <a:pt x="8216" y="7542"/>
                  </a:lnTo>
                  <a:lnTo>
                    <a:pt x="8317" y="7811"/>
                  </a:lnTo>
                  <a:lnTo>
                    <a:pt x="7812" y="7677"/>
                  </a:lnTo>
                  <a:lnTo>
                    <a:pt x="7172" y="7407"/>
                  </a:lnTo>
                  <a:lnTo>
                    <a:pt x="7307" y="7239"/>
                  </a:lnTo>
                  <a:lnTo>
                    <a:pt x="7340" y="7172"/>
                  </a:lnTo>
                  <a:lnTo>
                    <a:pt x="7340" y="7104"/>
                  </a:lnTo>
                  <a:lnTo>
                    <a:pt x="7307" y="7071"/>
                  </a:lnTo>
                  <a:lnTo>
                    <a:pt x="6936" y="6700"/>
                  </a:lnTo>
                  <a:lnTo>
                    <a:pt x="6566" y="6364"/>
                  </a:lnTo>
                  <a:lnTo>
                    <a:pt x="6162" y="6061"/>
                  </a:lnTo>
                  <a:lnTo>
                    <a:pt x="5724" y="5758"/>
                  </a:lnTo>
                  <a:lnTo>
                    <a:pt x="5186" y="5421"/>
                  </a:lnTo>
                  <a:lnTo>
                    <a:pt x="4681" y="5051"/>
                  </a:lnTo>
                  <a:lnTo>
                    <a:pt x="4176" y="4647"/>
                  </a:lnTo>
                  <a:lnTo>
                    <a:pt x="3704" y="4209"/>
                  </a:lnTo>
                  <a:lnTo>
                    <a:pt x="2795" y="3300"/>
                  </a:lnTo>
                  <a:lnTo>
                    <a:pt x="2358" y="2862"/>
                  </a:lnTo>
                  <a:lnTo>
                    <a:pt x="1853" y="2458"/>
                  </a:lnTo>
                  <a:lnTo>
                    <a:pt x="1449" y="2088"/>
                  </a:lnTo>
                  <a:lnTo>
                    <a:pt x="1045" y="1684"/>
                  </a:lnTo>
                  <a:lnTo>
                    <a:pt x="641" y="1313"/>
                  </a:lnTo>
                  <a:lnTo>
                    <a:pt x="203" y="977"/>
                  </a:lnTo>
                  <a:lnTo>
                    <a:pt x="405" y="775"/>
                  </a:lnTo>
                  <a:lnTo>
                    <a:pt x="607" y="606"/>
                  </a:lnTo>
                  <a:lnTo>
                    <a:pt x="809" y="438"/>
                  </a:lnTo>
                  <a:lnTo>
                    <a:pt x="1011" y="270"/>
                  </a:lnTo>
                  <a:close/>
                  <a:moveTo>
                    <a:pt x="1045" y="0"/>
                  </a:moveTo>
                  <a:lnTo>
                    <a:pt x="977" y="34"/>
                  </a:lnTo>
                  <a:lnTo>
                    <a:pt x="742" y="236"/>
                  </a:lnTo>
                  <a:lnTo>
                    <a:pt x="439" y="438"/>
                  </a:lnTo>
                  <a:lnTo>
                    <a:pt x="203" y="640"/>
                  </a:lnTo>
                  <a:lnTo>
                    <a:pt x="102" y="775"/>
                  </a:lnTo>
                  <a:lnTo>
                    <a:pt x="1" y="909"/>
                  </a:lnTo>
                  <a:lnTo>
                    <a:pt x="1" y="977"/>
                  </a:lnTo>
                  <a:lnTo>
                    <a:pt x="34" y="1010"/>
                  </a:lnTo>
                  <a:lnTo>
                    <a:pt x="34" y="1078"/>
                  </a:lnTo>
                  <a:lnTo>
                    <a:pt x="68" y="1111"/>
                  </a:lnTo>
                  <a:lnTo>
                    <a:pt x="540" y="1482"/>
                  </a:lnTo>
                  <a:lnTo>
                    <a:pt x="977" y="1920"/>
                  </a:lnTo>
                  <a:lnTo>
                    <a:pt x="1449" y="2324"/>
                  </a:lnTo>
                  <a:lnTo>
                    <a:pt x="1886" y="2761"/>
                  </a:lnTo>
                  <a:lnTo>
                    <a:pt x="2358" y="3165"/>
                  </a:lnTo>
                  <a:lnTo>
                    <a:pt x="2829" y="3603"/>
                  </a:lnTo>
                  <a:lnTo>
                    <a:pt x="3704" y="4512"/>
                  </a:lnTo>
                  <a:lnTo>
                    <a:pt x="4075" y="4849"/>
                  </a:lnTo>
                  <a:lnTo>
                    <a:pt x="4445" y="5152"/>
                  </a:lnTo>
                  <a:lnTo>
                    <a:pt x="4815" y="5455"/>
                  </a:lnTo>
                  <a:lnTo>
                    <a:pt x="5219" y="5724"/>
                  </a:lnTo>
                  <a:lnTo>
                    <a:pt x="5758" y="6061"/>
                  </a:lnTo>
                  <a:lnTo>
                    <a:pt x="6229" y="6397"/>
                  </a:lnTo>
                  <a:lnTo>
                    <a:pt x="6667" y="6801"/>
                  </a:lnTo>
                  <a:lnTo>
                    <a:pt x="7138" y="7205"/>
                  </a:lnTo>
                  <a:lnTo>
                    <a:pt x="6970" y="7407"/>
                  </a:lnTo>
                  <a:lnTo>
                    <a:pt x="6936" y="7441"/>
                  </a:lnTo>
                  <a:lnTo>
                    <a:pt x="6936" y="7508"/>
                  </a:lnTo>
                  <a:lnTo>
                    <a:pt x="6970" y="7542"/>
                  </a:lnTo>
                  <a:lnTo>
                    <a:pt x="7004" y="7576"/>
                  </a:lnTo>
                  <a:lnTo>
                    <a:pt x="7744" y="7879"/>
                  </a:lnTo>
                  <a:lnTo>
                    <a:pt x="8115" y="7980"/>
                  </a:lnTo>
                  <a:lnTo>
                    <a:pt x="8283" y="8047"/>
                  </a:lnTo>
                  <a:lnTo>
                    <a:pt x="8519" y="8047"/>
                  </a:lnTo>
                  <a:lnTo>
                    <a:pt x="8553" y="8013"/>
                  </a:lnTo>
                  <a:lnTo>
                    <a:pt x="8553" y="7946"/>
                  </a:lnTo>
                  <a:lnTo>
                    <a:pt x="8519" y="7912"/>
                  </a:lnTo>
                  <a:lnTo>
                    <a:pt x="8418" y="7542"/>
                  </a:lnTo>
                  <a:lnTo>
                    <a:pt x="8283" y="7205"/>
                  </a:lnTo>
                  <a:lnTo>
                    <a:pt x="8182" y="6801"/>
                  </a:lnTo>
                  <a:lnTo>
                    <a:pt x="8115" y="6633"/>
                  </a:lnTo>
                  <a:lnTo>
                    <a:pt x="8014" y="6465"/>
                  </a:lnTo>
                  <a:lnTo>
                    <a:pt x="7980" y="6431"/>
                  </a:lnTo>
                  <a:lnTo>
                    <a:pt x="7946" y="6397"/>
                  </a:lnTo>
                  <a:lnTo>
                    <a:pt x="7879" y="6397"/>
                  </a:lnTo>
                  <a:lnTo>
                    <a:pt x="7845" y="6431"/>
                  </a:lnTo>
                  <a:lnTo>
                    <a:pt x="7711" y="6532"/>
                  </a:lnTo>
                  <a:lnTo>
                    <a:pt x="7610" y="6667"/>
                  </a:lnTo>
                  <a:lnTo>
                    <a:pt x="7037" y="6229"/>
                  </a:lnTo>
                  <a:lnTo>
                    <a:pt x="6566" y="5791"/>
                  </a:lnTo>
                  <a:lnTo>
                    <a:pt x="6364" y="5556"/>
                  </a:lnTo>
                  <a:lnTo>
                    <a:pt x="6162" y="5286"/>
                  </a:lnTo>
                  <a:lnTo>
                    <a:pt x="5758" y="4714"/>
                  </a:lnTo>
                  <a:lnTo>
                    <a:pt x="5455" y="4243"/>
                  </a:lnTo>
                  <a:lnTo>
                    <a:pt x="5085" y="3771"/>
                  </a:lnTo>
                  <a:lnTo>
                    <a:pt x="4681" y="3367"/>
                  </a:lnTo>
                  <a:lnTo>
                    <a:pt x="4243" y="2997"/>
                  </a:lnTo>
                  <a:lnTo>
                    <a:pt x="3772" y="2593"/>
                  </a:lnTo>
                  <a:lnTo>
                    <a:pt x="3334" y="2189"/>
                  </a:lnTo>
                  <a:lnTo>
                    <a:pt x="2492" y="1347"/>
                  </a:lnTo>
                  <a:lnTo>
                    <a:pt x="2156" y="1044"/>
                  </a:lnTo>
                  <a:lnTo>
                    <a:pt x="1819" y="741"/>
                  </a:lnTo>
                  <a:lnTo>
                    <a:pt x="1482" y="438"/>
                  </a:lnTo>
                  <a:lnTo>
                    <a:pt x="1146" y="135"/>
                  </a:lnTo>
                  <a:lnTo>
                    <a:pt x="1146" y="68"/>
                  </a:lnTo>
                  <a:lnTo>
                    <a:pt x="1112"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16" name="Google Shape;216;p4"/>
            <p:cNvSpPr/>
            <p:nvPr/>
          </p:nvSpPr>
          <p:spPr>
            <a:xfrm>
              <a:off x="4865475" y="2713550"/>
              <a:ext cx="16025" cy="51375"/>
            </a:xfrm>
            <a:custGeom>
              <a:rect b="b" l="l" r="r" t="t"/>
              <a:pathLst>
                <a:path extrusionOk="0" h="2055" w="641">
                  <a:moveTo>
                    <a:pt x="102" y="1"/>
                  </a:moveTo>
                  <a:lnTo>
                    <a:pt x="68" y="34"/>
                  </a:lnTo>
                  <a:lnTo>
                    <a:pt x="1" y="203"/>
                  </a:lnTo>
                  <a:lnTo>
                    <a:pt x="1" y="405"/>
                  </a:lnTo>
                  <a:lnTo>
                    <a:pt x="68" y="741"/>
                  </a:lnTo>
                  <a:lnTo>
                    <a:pt x="169" y="1347"/>
                  </a:lnTo>
                  <a:lnTo>
                    <a:pt x="236" y="1651"/>
                  </a:lnTo>
                  <a:lnTo>
                    <a:pt x="337" y="1954"/>
                  </a:lnTo>
                  <a:lnTo>
                    <a:pt x="371" y="1987"/>
                  </a:lnTo>
                  <a:lnTo>
                    <a:pt x="438" y="2021"/>
                  </a:lnTo>
                  <a:lnTo>
                    <a:pt x="539" y="2055"/>
                  </a:lnTo>
                  <a:lnTo>
                    <a:pt x="573" y="2021"/>
                  </a:lnTo>
                  <a:lnTo>
                    <a:pt x="640" y="1987"/>
                  </a:lnTo>
                  <a:lnTo>
                    <a:pt x="640" y="1920"/>
                  </a:lnTo>
                  <a:lnTo>
                    <a:pt x="640" y="1853"/>
                  </a:lnTo>
                  <a:lnTo>
                    <a:pt x="472" y="1415"/>
                  </a:lnTo>
                  <a:lnTo>
                    <a:pt x="371" y="977"/>
                  </a:lnTo>
                  <a:lnTo>
                    <a:pt x="236" y="68"/>
                  </a:lnTo>
                  <a:lnTo>
                    <a:pt x="203" y="34"/>
                  </a:lnTo>
                  <a:lnTo>
                    <a:pt x="135"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17" name="Google Shape;217;p4"/>
            <p:cNvSpPr/>
            <p:nvPr/>
          </p:nvSpPr>
          <p:spPr>
            <a:xfrm>
              <a:off x="5730750" y="386250"/>
              <a:ext cx="16850" cy="6750"/>
            </a:xfrm>
            <a:custGeom>
              <a:rect b="b" l="l" r="r" t="t"/>
              <a:pathLst>
                <a:path extrusionOk="0" h="270" w="674">
                  <a:moveTo>
                    <a:pt x="101" y="1"/>
                  </a:moveTo>
                  <a:lnTo>
                    <a:pt x="34" y="34"/>
                  </a:lnTo>
                  <a:lnTo>
                    <a:pt x="0" y="68"/>
                  </a:lnTo>
                  <a:lnTo>
                    <a:pt x="0" y="135"/>
                  </a:lnTo>
                  <a:lnTo>
                    <a:pt x="34" y="169"/>
                  </a:lnTo>
                  <a:lnTo>
                    <a:pt x="303" y="203"/>
                  </a:lnTo>
                  <a:lnTo>
                    <a:pt x="438" y="236"/>
                  </a:lnTo>
                  <a:lnTo>
                    <a:pt x="606" y="270"/>
                  </a:lnTo>
                  <a:lnTo>
                    <a:pt x="640" y="236"/>
                  </a:lnTo>
                  <a:lnTo>
                    <a:pt x="674" y="203"/>
                  </a:lnTo>
                  <a:lnTo>
                    <a:pt x="674" y="135"/>
                  </a:lnTo>
                  <a:lnTo>
                    <a:pt x="640" y="102"/>
                  </a:lnTo>
                  <a:lnTo>
                    <a:pt x="505" y="68"/>
                  </a:lnTo>
                  <a:lnTo>
                    <a:pt x="371" y="34"/>
                  </a:lnTo>
                  <a:lnTo>
                    <a:pt x="101"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18" name="Google Shape;218;p4"/>
            <p:cNvSpPr/>
            <p:nvPr/>
          </p:nvSpPr>
          <p:spPr>
            <a:xfrm>
              <a:off x="3855450" y="1483825"/>
              <a:ext cx="286200" cy="291250"/>
            </a:xfrm>
            <a:custGeom>
              <a:rect b="b" l="l" r="r" t="t"/>
              <a:pathLst>
                <a:path extrusionOk="0" h="11650" w="11448">
                  <a:moveTo>
                    <a:pt x="6532" y="371"/>
                  </a:moveTo>
                  <a:lnTo>
                    <a:pt x="7138" y="438"/>
                  </a:lnTo>
                  <a:lnTo>
                    <a:pt x="7710" y="607"/>
                  </a:lnTo>
                  <a:lnTo>
                    <a:pt x="8282" y="842"/>
                  </a:lnTo>
                  <a:lnTo>
                    <a:pt x="8787" y="1112"/>
                  </a:lnTo>
                  <a:lnTo>
                    <a:pt x="8484" y="1213"/>
                  </a:lnTo>
                  <a:lnTo>
                    <a:pt x="8484" y="1145"/>
                  </a:lnTo>
                  <a:lnTo>
                    <a:pt x="8417" y="1112"/>
                  </a:lnTo>
                  <a:lnTo>
                    <a:pt x="7845" y="1044"/>
                  </a:lnTo>
                  <a:lnTo>
                    <a:pt x="7306" y="1044"/>
                  </a:lnTo>
                  <a:lnTo>
                    <a:pt x="7508" y="977"/>
                  </a:lnTo>
                  <a:lnTo>
                    <a:pt x="7676" y="842"/>
                  </a:lnTo>
                  <a:lnTo>
                    <a:pt x="7744" y="809"/>
                  </a:lnTo>
                  <a:lnTo>
                    <a:pt x="7744" y="741"/>
                  </a:lnTo>
                  <a:lnTo>
                    <a:pt x="7710" y="674"/>
                  </a:lnTo>
                  <a:lnTo>
                    <a:pt x="7676" y="640"/>
                  </a:lnTo>
                  <a:lnTo>
                    <a:pt x="7373" y="573"/>
                  </a:lnTo>
                  <a:lnTo>
                    <a:pt x="7037" y="573"/>
                  </a:lnTo>
                  <a:lnTo>
                    <a:pt x="6700" y="607"/>
                  </a:lnTo>
                  <a:lnTo>
                    <a:pt x="6363" y="674"/>
                  </a:lnTo>
                  <a:lnTo>
                    <a:pt x="5690" y="809"/>
                  </a:lnTo>
                  <a:lnTo>
                    <a:pt x="5084" y="977"/>
                  </a:lnTo>
                  <a:lnTo>
                    <a:pt x="4641" y="1117"/>
                  </a:lnTo>
                  <a:lnTo>
                    <a:pt x="5185" y="910"/>
                  </a:lnTo>
                  <a:lnTo>
                    <a:pt x="5892" y="674"/>
                  </a:lnTo>
                  <a:lnTo>
                    <a:pt x="6532" y="371"/>
                  </a:lnTo>
                  <a:close/>
                  <a:moveTo>
                    <a:pt x="8922" y="1347"/>
                  </a:moveTo>
                  <a:lnTo>
                    <a:pt x="8720" y="1482"/>
                  </a:lnTo>
                  <a:lnTo>
                    <a:pt x="8451" y="1617"/>
                  </a:lnTo>
                  <a:lnTo>
                    <a:pt x="7946" y="1819"/>
                  </a:lnTo>
                  <a:lnTo>
                    <a:pt x="6936" y="2189"/>
                  </a:lnTo>
                  <a:lnTo>
                    <a:pt x="5724" y="2661"/>
                  </a:lnTo>
                  <a:lnTo>
                    <a:pt x="7104" y="2088"/>
                  </a:lnTo>
                  <a:lnTo>
                    <a:pt x="7979" y="1684"/>
                  </a:lnTo>
                  <a:lnTo>
                    <a:pt x="8451" y="1482"/>
                  </a:lnTo>
                  <a:lnTo>
                    <a:pt x="8922" y="1347"/>
                  </a:lnTo>
                  <a:close/>
                  <a:moveTo>
                    <a:pt x="5959" y="405"/>
                  </a:moveTo>
                  <a:lnTo>
                    <a:pt x="5454" y="607"/>
                  </a:lnTo>
                  <a:lnTo>
                    <a:pt x="4882" y="775"/>
                  </a:lnTo>
                  <a:lnTo>
                    <a:pt x="3805" y="1179"/>
                  </a:lnTo>
                  <a:lnTo>
                    <a:pt x="3300" y="1415"/>
                  </a:lnTo>
                  <a:lnTo>
                    <a:pt x="2795" y="1684"/>
                  </a:lnTo>
                  <a:lnTo>
                    <a:pt x="2323" y="1987"/>
                  </a:lnTo>
                  <a:lnTo>
                    <a:pt x="2088" y="2155"/>
                  </a:lnTo>
                  <a:lnTo>
                    <a:pt x="1885" y="2357"/>
                  </a:lnTo>
                  <a:lnTo>
                    <a:pt x="1852" y="2425"/>
                  </a:lnTo>
                  <a:lnTo>
                    <a:pt x="1885" y="2492"/>
                  </a:lnTo>
                  <a:lnTo>
                    <a:pt x="1953" y="2560"/>
                  </a:lnTo>
                  <a:lnTo>
                    <a:pt x="2020" y="2526"/>
                  </a:lnTo>
                  <a:lnTo>
                    <a:pt x="2694" y="2189"/>
                  </a:lnTo>
                  <a:lnTo>
                    <a:pt x="3333" y="1886"/>
                  </a:lnTo>
                  <a:lnTo>
                    <a:pt x="4007" y="1617"/>
                  </a:lnTo>
                  <a:lnTo>
                    <a:pt x="4714" y="1347"/>
                  </a:lnTo>
                  <a:lnTo>
                    <a:pt x="5387" y="1145"/>
                  </a:lnTo>
                  <a:lnTo>
                    <a:pt x="6094" y="1011"/>
                  </a:lnTo>
                  <a:lnTo>
                    <a:pt x="6633" y="876"/>
                  </a:lnTo>
                  <a:lnTo>
                    <a:pt x="6936" y="842"/>
                  </a:lnTo>
                  <a:lnTo>
                    <a:pt x="7239" y="809"/>
                  </a:lnTo>
                  <a:lnTo>
                    <a:pt x="6902" y="943"/>
                  </a:lnTo>
                  <a:lnTo>
                    <a:pt x="6599" y="1011"/>
                  </a:lnTo>
                  <a:lnTo>
                    <a:pt x="5959" y="1179"/>
                  </a:lnTo>
                  <a:lnTo>
                    <a:pt x="5185" y="1415"/>
                  </a:lnTo>
                  <a:lnTo>
                    <a:pt x="4411" y="1684"/>
                  </a:lnTo>
                  <a:lnTo>
                    <a:pt x="3737" y="1920"/>
                  </a:lnTo>
                  <a:lnTo>
                    <a:pt x="3064" y="2155"/>
                  </a:lnTo>
                  <a:lnTo>
                    <a:pt x="2357" y="2391"/>
                  </a:lnTo>
                  <a:lnTo>
                    <a:pt x="1986" y="2560"/>
                  </a:lnTo>
                  <a:lnTo>
                    <a:pt x="1650" y="2728"/>
                  </a:lnTo>
                  <a:lnTo>
                    <a:pt x="1313" y="2930"/>
                  </a:lnTo>
                  <a:lnTo>
                    <a:pt x="1044" y="3166"/>
                  </a:lnTo>
                  <a:lnTo>
                    <a:pt x="1347" y="2694"/>
                  </a:lnTo>
                  <a:lnTo>
                    <a:pt x="1717" y="2256"/>
                  </a:lnTo>
                  <a:lnTo>
                    <a:pt x="2088" y="1852"/>
                  </a:lnTo>
                  <a:lnTo>
                    <a:pt x="2525" y="1482"/>
                  </a:lnTo>
                  <a:lnTo>
                    <a:pt x="2997" y="1145"/>
                  </a:lnTo>
                  <a:lnTo>
                    <a:pt x="3502" y="876"/>
                  </a:lnTo>
                  <a:lnTo>
                    <a:pt x="4007" y="640"/>
                  </a:lnTo>
                  <a:lnTo>
                    <a:pt x="4545" y="438"/>
                  </a:lnTo>
                  <a:lnTo>
                    <a:pt x="4040" y="640"/>
                  </a:lnTo>
                  <a:lnTo>
                    <a:pt x="3535" y="876"/>
                  </a:lnTo>
                  <a:lnTo>
                    <a:pt x="3064" y="1145"/>
                  </a:lnTo>
                  <a:lnTo>
                    <a:pt x="2626" y="1448"/>
                  </a:lnTo>
                  <a:lnTo>
                    <a:pt x="2593" y="1516"/>
                  </a:lnTo>
                  <a:lnTo>
                    <a:pt x="2593" y="1583"/>
                  </a:lnTo>
                  <a:lnTo>
                    <a:pt x="2626" y="1617"/>
                  </a:lnTo>
                  <a:lnTo>
                    <a:pt x="2727" y="1617"/>
                  </a:lnTo>
                  <a:lnTo>
                    <a:pt x="3401" y="1213"/>
                  </a:lnTo>
                  <a:lnTo>
                    <a:pt x="4108" y="842"/>
                  </a:lnTo>
                  <a:lnTo>
                    <a:pt x="4579" y="674"/>
                  </a:lnTo>
                  <a:lnTo>
                    <a:pt x="5017" y="539"/>
                  </a:lnTo>
                  <a:lnTo>
                    <a:pt x="5488" y="438"/>
                  </a:lnTo>
                  <a:lnTo>
                    <a:pt x="5959" y="405"/>
                  </a:lnTo>
                  <a:close/>
                  <a:moveTo>
                    <a:pt x="2323" y="2728"/>
                  </a:moveTo>
                  <a:lnTo>
                    <a:pt x="2054" y="2863"/>
                  </a:lnTo>
                  <a:lnTo>
                    <a:pt x="1683" y="3098"/>
                  </a:lnTo>
                  <a:lnTo>
                    <a:pt x="1313" y="3334"/>
                  </a:lnTo>
                  <a:lnTo>
                    <a:pt x="1347" y="3267"/>
                  </a:lnTo>
                  <a:lnTo>
                    <a:pt x="1380" y="3199"/>
                  </a:lnTo>
                  <a:lnTo>
                    <a:pt x="1414" y="3166"/>
                  </a:lnTo>
                  <a:lnTo>
                    <a:pt x="1515" y="3132"/>
                  </a:lnTo>
                  <a:lnTo>
                    <a:pt x="1818" y="2964"/>
                  </a:lnTo>
                  <a:lnTo>
                    <a:pt x="2323" y="2728"/>
                  </a:lnTo>
                  <a:close/>
                  <a:moveTo>
                    <a:pt x="6599" y="2021"/>
                  </a:moveTo>
                  <a:lnTo>
                    <a:pt x="5387" y="2526"/>
                  </a:lnTo>
                  <a:lnTo>
                    <a:pt x="4242" y="2997"/>
                  </a:lnTo>
                  <a:lnTo>
                    <a:pt x="3064" y="3502"/>
                  </a:lnTo>
                  <a:lnTo>
                    <a:pt x="2660" y="3704"/>
                  </a:lnTo>
                  <a:lnTo>
                    <a:pt x="2256" y="3974"/>
                  </a:lnTo>
                  <a:lnTo>
                    <a:pt x="1852" y="4209"/>
                  </a:lnTo>
                  <a:lnTo>
                    <a:pt x="1414" y="4445"/>
                  </a:lnTo>
                  <a:lnTo>
                    <a:pt x="1751" y="4176"/>
                  </a:lnTo>
                  <a:lnTo>
                    <a:pt x="2088" y="3906"/>
                  </a:lnTo>
                  <a:lnTo>
                    <a:pt x="2424" y="3671"/>
                  </a:lnTo>
                  <a:lnTo>
                    <a:pt x="2828" y="3469"/>
                  </a:lnTo>
                  <a:lnTo>
                    <a:pt x="3603" y="3132"/>
                  </a:lnTo>
                  <a:lnTo>
                    <a:pt x="4377" y="2829"/>
                  </a:lnTo>
                  <a:lnTo>
                    <a:pt x="6498" y="2054"/>
                  </a:lnTo>
                  <a:lnTo>
                    <a:pt x="6599" y="2021"/>
                  </a:lnTo>
                  <a:close/>
                  <a:moveTo>
                    <a:pt x="9225" y="1415"/>
                  </a:moveTo>
                  <a:lnTo>
                    <a:pt x="9562" y="1718"/>
                  </a:lnTo>
                  <a:lnTo>
                    <a:pt x="9898" y="2054"/>
                  </a:lnTo>
                  <a:lnTo>
                    <a:pt x="10201" y="2425"/>
                  </a:lnTo>
                  <a:lnTo>
                    <a:pt x="10471" y="2795"/>
                  </a:lnTo>
                  <a:lnTo>
                    <a:pt x="10437" y="2795"/>
                  </a:lnTo>
                  <a:lnTo>
                    <a:pt x="10100" y="2829"/>
                  </a:lnTo>
                  <a:lnTo>
                    <a:pt x="9797" y="2896"/>
                  </a:lnTo>
                  <a:lnTo>
                    <a:pt x="9494" y="3031"/>
                  </a:lnTo>
                  <a:lnTo>
                    <a:pt x="9158" y="3166"/>
                  </a:lnTo>
                  <a:lnTo>
                    <a:pt x="8585" y="3469"/>
                  </a:lnTo>
                  <a:lnTo>
                    <a:pt x="8013" y="3805"/>
                  </a:lnTo>
                  <a:lnTo>
                    <a:pt x="7979" y="3805"/>
                  </a:lnTo>
                  <a:lnTo>
                    <a:pt x="5185" y="5118"/>
                  </a:lnTo>
                  <a:lnTo>
                    <a:pt x="4377" y="5455"/>
                  </a:lnTo>
                  <a:lnTo>
                    <a:pt x="4949" y="5118"/>
                  </a:lnTo>
                  <a:lnTo>
                    <a:pt x="6801" y="4007"/>
                  </a:lnTo>
                  <a:lnTo>
                    <a:pt x="7575" y="3772"/>
                  </a:lnTo>
                  <a:lnTo>
                    <a:pt x="8350" y="3469"/>
                  </a:lnTo>
                  <a:lnTo>
                    <a:pt x="9090" y="3166"/>
                  </a:lnTo>
                  <a:lnTo>
                    <a:pt x="9461" y="2964"/>
                  </a:lnTo>
                  <a:lnTo>
                    <a:pt x="9831" y="2762"/>
                  </a:lnTo>
                  <a:lnTo>
                    <a:pt x="9865" y="2694"/>
                  </a:lnTo>
                  <a:lnTo>
                    <a:pt x="9898" y="2627"/>
                  </a:lnTo>
                  <a:lnTo>
                    <a:pt x="9831" y="2560"/>
                  </a:lnTo>
                  <a:lnTo>
                    <a:pt x="9764" y="2526"/>
                  </a:lnTo>
                  <a:lnTo>
                    <a:pt x="9326" y="2593"/>
                  </a:lnTo>
                  <a:lnTo>
                    <a:pt x="8888" y="2694"/>
                  </a:lnTo>
                  <a:lnTo>
                    <a:pt x="8451" y="2829"/>
                  </a:lnTo>
                  <a:lnTo>
                    <a:pt x="8047" y="3031"/>
                  </a:lnTo>
                  <a:lnTo>
                    <a:pt x="7609" y="3199"/>
                  </a:lnTo>
                  <a:lnTo>
                    <a:pt x="7205" y="3435"/>
                  </a:lnTo>
                  <a:lnTo>
                    <a:pt x="6397" y="3906"/>
                  </a:lnTo>
                  <a:lnTo>
                    <a:pt x="5623" y="4176"/>
                  </a:lnTo>
                  <a:lnTo>
                    <a:pt x="4815" y="4445"/>
                  </a:lnTo>
                  <a:lnTo>
                    <a:pt x="4815" y="4445"/>
                  </a:lnTo>
                  <a:lnTo>
                    <a:pt x="6565" y="3502"/>
                  </a:lnTo>
                  <a:lnTo>
                    <a:pt x="7710" y="2896"/>
                  </a:lnTo>
                  <a:lnTo>
                    <a:pt x="8215" y="2627"/>
                  </a:lnTo>
                  <a:lnTo>
                    <a:pt x="8855" y="2425"/>
                  </a:lnTo>
                  <a:lnTo>
                    <a:pt x="9158" y="2290"/>
                  </a:lnTo>
                  <a:lnTo>
                    <a:pt x="9461" y="2155"/>
                  </a:lnTo>
                  <a:lnTo>
                    <a:pt x="9528" y="2122"/>
                  </a:lnTo>
                  <a:lnTo>
                    <a:pt x="9528" y="2021"/>
                  </a:lnTo>
                  <a:lnTo>
                    <a:pt x="9494" y="1953"/>
                  </a:lnTo>
                  <a:lnTo>
                    <a:pt x="9393" y="1920"/>
                  </a:lnTo>
                  <a:lnTo>
                    <a:pt x="9057" y="1987"/>
                  </a:lnTo>
                  <a:lnTo>
                    <a:pt x="8686" y="2088"/>
                  </a:lnTo>
                  <a:lnTo>
                    <a:pt x="8350" y="2256"/>
                  </a:lnTo>
                  <a:lnTo>
                    <a:pt x="8013" y="2425"/>
                  </a:lnTo>
                  <a:lnTo>
                    <a:pt x="7508" y="2593"/>
                  </a:lnTo>
                  <a:lnTo>
                    <a:pt x="7037" y="2762"/>
                  </a:lnTo>
                  <a:lnTo>
                    <a:pt x="5959" y="3199"/>
                  </a:lnTo>
                  <a:lnTo>
                    <a:pt x="4882" y="3671"/>
                  </a:lnTo>
                  <a:lnTo>
                    <a:pt x="2559" y="4782"/>
                  </a:lnTo>
                  <a:lnTo>
                    <a:pt x="1852" y="5152"/>
                  </a:lnTo>
                  <a:lnTo>
                    <a:pt x="1111" y="5522"/>
                  </a:lnTo>
                  <a:lnTo>
                    <a:pt x="1111" y="5522"/>
                  </a:lnTo>
                  <a:lnTo>
                    <a:pt x="2323" y="4613"/>
                  </a:lnTo>
                  <a:lnTo>
                    <a:pt x="2963" y="4209"/>
                  </a:lnTo>
                  <a:lnTo>
                    <a:pt x="3603" y="3839"/>
                  </a:lnTo>
                  <a:lnTo>
                    <a:pt x="4276" y="3502"/>
                  </a:lnTo>
                  <a:lnTo>
                    <a:pt x="4949" y="3199"/>
                  </a:lnTo>
                  <a:lnTo>
                    <a:pt x="6330" y="2694"/>
                  </a:lnTo>
                  <a:lnTo>
                    <a:pt x="7676" y="2189"/>
                  </a:lnTo>
                  <a:lnTo>
                    <a:pt x="8484" y="1852"/>
                  </a:lnTo>
                  <a:lnTo>
                    <a:pt x="8888" y="1684"/>
                  </a:lnTo>
                  <a:lnTo>
                    <a:pt x="9225" y="1415"/>
                  </a:lnTo>
                  <a:close/>
                  <a:moveTo>
                    <a:pt x="7441" y="1280"/>
                  </a:moveTo>
                  <a:lnTo>
                    <a:pt x="7946" y="1314"/>
                  </a:lnTo>
                  <a:lnTo>
                    <a:pt x="7171" y="1549"/>
                  </a:lnTo>
                  <a:lnTo>
                    <a:pt x="5926" y="1987"/>
                  </a:lnTo>
                  <a:lnTo>
                    <a:pt x="3805" y="2795"/>
                  </a:lnTo>
                  <a:lnTo>
                    <a:pt x="2997" y="3132"/>
                  </a:lnTo>
                  <a:lnTo>
                    <a:pt x="2626" y="3300"/>
                  </a:lnTo>
                  <a:lnTo>
                    <a:pt x="2222" y="3536"/>
                  </a:lnTo>
                  <a:lnTo>
                    <a:pt x="1852" y="3772"/>
                  </a:lnTo>
                  <a:lnTo>
                    <a:pt x="1515" y="4041"/>
                  </a:lnTo>
                  <a:lnTo>
                    <a:pt x="1178" y="4344"/>
                  </a:lnTo>
                  <a:lnTo>
                    <a:pt x="909" y="4681"/>
                  </a:lnTo>
                  <a:lnTo>
                    <a:pt x="875" y="4748"/>
                  </a:lnTo>
                  <a:lnTo>
                    <a:pt x="909" y="4815"/>
                  </a:lnTo>
                  <a:lnTo>
                    <a:pt x="976" y="4849"/>
                  </a:lnTo>
                  <a:lnTo>
                    <a:pt x="1044" y="4849"/>
                  </a:lnTo>
                  <a:lnTo>
                    <a:pt x="1246" y="4782"/>
                  </a:lnTo>
                  <a:lnTo>
                    <a:pt x="1448" y="4714"/>
                  </a:lnTo>
                  <a:lnTo>
                    <a:pt x="1818" y="4512"/>
                  </a:lnTo>
                  <a:lnTo>
                    <a:pt x="2155" y="4277"/>
                  </a:lnTo>
                  <a:lnTo>
                    <a:pt x="2525" y="4041"/>
                  </a:lnTo>
                  <a:lnTo>
                    <a:pt x="3064" y="3772"/>
                  </a:lnTo>
                  <a:lnTo>
                    <a:pt x="3603" y="3536"/>
                  </a:lnTo>
                  <a:lnTo>
                    <a:pt x="3165" y="3805"/>
                  </a:lnTo>
                  <a:lnTo>
                    <a:pt x="2727" y="4041"/>
                  </a:lnTo>
                  <a:lnTo>
                    <a:pt x="1919" y="4613"/>
                  </a:lnTo>
                  <a:lnTo>
                    <a:pt x="1111" y="5186"/>
                  </a:lnTo>
                  <a:lnTo>
                    <a:pt x="269" y="5758"/>
                  </a:lnTo>
                  <a:lnTo>
                    <a:pt x="269" y="5724"/>
                  </a:lnTo>
                  <a:lnTo>
                    <a:pt x="303" y="5152"/>
                  </a:lnTo>
                  <a:lnTo>
                    <a:pt x="438" y="4613"/>
                  </a:lnTo>
                  <a:lnTo>
                    <a:pt x="606" y="4075"/>
                  </a:lnTo>
                  <a:lnTo>
                    <a:pt x="808" y="3570"/>
                  </a:lnTo>
                  <a:lnTo>
                    <a:pt x="842" y="3603"/>
                  </a:lnTo>
                  <a:lnTo>
                    <a:pt x="976" y="3637"/>
                  </a:lnTo>
                  <a:lnTo>
                    <a:pt x="1212" y="3637"/>
                  </a:lnTo>
                  <a:lnTo>
                    <a:pt x="1313" y="3603"/>
                  </a:lnTo>
                  <a:lnTo>
                    <a:pt x="1549" y="3469"/>
                  </a:lnTo>
                  <a:lnTo>
                    <a:pt x="1784" y="3334"/>
                  </a:lnTo>
                  <a:lnTo>
                    <a:pt x="2828" y="2728"/>
                  </a:lnTo>
                  <a:lnTo>
                    <a:pt x="3333" y="2425"/>
                  </a:lnTo>
                  <a:lnTo>
                    <a:pt x="3872" y="2189"/>
                  </a:lnTo>
                  <a:lnTo>
                    <a:pt x="4848" y="1819"/>
                  </a:lnTo>
                  <a:lnTo>
                    <a:pt x="5353" y="1650"/>
                  </a:lnTo>
                  <a:lnTo>
                    <a:pt x="5858" y="1516"/>
                  </a:lnTo>
                  <a:lnTo>
                    <a:pt x="6397" y="1415"/>
                  </a:lnTo>
                  <a:lnTo>
                    <a:pt x="6902" y="1314"/>
                  </a:lnTo>
                  <a:lnTo>
                    <a:pt x="7441" y="1280"/>
                  </a:lnTo>
                  <a:close/>
                  <a:moveTo>
                    <a:pt x="8047" y="5522"/>
                  </a:moveTo>
                  <a:lnTo>
                    <a:pt x="7609" y="5758"/>
                  </a:lnTo>
                  <a:lnTo>
                    <a:pt x="7171" y="5960"/>
                  </a:lnTo>
                  <a:lnTo>
                    <a:pt x="6262" y="6297"/>
                  </a:lnTo>
                  <a:lnTo>
                    <a:pt x="6262" y="6297"/>
                  </a:lnTo>
                  <a:lnTo>
                    <a:pt x="6700" y="6095"/>
                  </a:lnTo>
                  <a:lnTo>
                    <a:pt x="7138" y="5893"/>
                  </a:lnTo>
                  <a:lnTo>
                    <a:pt x="8047" y="5522"/>
                  </a:lnTo>
                  <a:close/>
                  <a:moveTo>
                    <a:pt x="10572" y="2964"/>
                  </a:moveTo>
                  <a:lnTo>
                    <a:pt x="10707" y="3233"/>
                  </a:lnTo>
                  <a:lnTo>
                    <a:pt x="10606" y="3233"/>
                  </a:lnTo>
                  <a:lnTo>
                    <a:pt x="9966" y="3502"/>
                  </a:lnTo>
                  <a:lnTo>
                    <a:pt x="9326" y="3772"/>
                  </a:lnTo>
                  <a:lnTo>
                    <a:pt x="8047" y="4378"/>
                  </a:lnTo>
                  <a:lnTo>
                    <a:pt x="6801" y="5017"/>
                  </a:lnTo>
                  <a:lnTo>
                    <a:pt x="6161" y="5320"/>
                  </a:lnTo>
                  <a:lnTo>
                    <a:pt x="5522" y="5623"/>
                  </a:lnTo>
                  <a:lnTo>
                    <a:pt x="4175" y="6229"/>
                  </a:lnTo>
                  <a:lnTo>
                    <a:pt x="2828" y="6835"/>
                  </a:lnTo>
                  <a:lnTo>
                    <a:pt x="2189" y="7138"/>
                  </a:lnTo>
                  <a:lnTo>
                    <a:pt x="2896" y="6701"/>
                  </a:lnTo>
                  <a:lnTo>
                    <a:pt x="3603" y="6297"/>
                  </a:lnTo>
                  <a:lnTo>
                    <a:pt x="4343" y="5926"/>
                  </a:lnTo>
                  <a:lnTo>
                    <a:pt x="5118" y="5590"/>
                  </a:lnTo>
                  <a:lnTo>
                    <a:pt x="6296" y="5051"/>
                  </a:lnTo>
                  <a:lnTo>
                    <a:pt x="7474" y="4411"/>
                  </a:lnTo>
                  <a:lnTo>
                    <a:pt x="7979" y="4108"/>
                  </a:lnTo>
                  <a:lnTo>
                    <a:pt x="8619" y="3839"/>
                  </a:lnTo>
                  <a:lnTo>
                    <a:pt x="9259" y="3570"/>
                  </a:lnTo>
                  <a:lnTo>
                    <a:pt x="9865" y="3334"/>
                  </a:lnTo>
                  <a:lnTo>
                    <a:pt x="10505" y="3065"/>
                  </a:lnTo>
                  <a:lnTo>
                    <a:pt x="10538" y="2997"/>
                  </a:lnTo>
                  <a:lnTo>
                    <a:pt x="10572" y="2964"/>
                  </a:lnTo>
                  <a:close/>
                  <a:moveTo>
                    <a:pt x="6296" y="3334"/>
                  </a:moveTo>
                  <a:lnTo>
                    <a:pt x="4815" y="4142"/>
                  </a:lnTo>
                  <a:lnTo>
                    <a:pt x="3737" y="4681"/>
                  </a:lnTo>
                  <a:lnTo>
                    <a:pt x="2626" y="5219"/>
                  </a:lnTo>
                  <a:lnTo>
                    <a:pt x="2189" y="5489"/>
                  </a:lnTo>
                  <a:lnTo>
                    <a:pt x="1751" y="5792"/>
                  </a:lnTo>
                  <a:lnTo>
                    <a:pt x="1616" y="5926"/>
                  </a:lnTo>
                  <a:lnTo>
                    <a:pt x="1380" y="6061"/>
                  </a:lnTo>
                  <a:lnTo>
                    <a:pt x="1145" y="6229"/>
                  </a:lnTo>
                  <a:lnTo>
                    <a:pt x="943" y="6431"/>
                  </a:lnTo>
                  <a:lnTo>
                    <a:pt x="741" y="6633"/>
                  </a:lnTo>
                  <a:lnTo>
                    <a:pt x="741" y="6734"/>
                  </a:lnTo>
                  <a:lnTo>
                    <a:pt x="774" y="6802"/>
                  </a:lnTo>
                  <a:lnTo>
                    <a:pt x="842" y="6835"/>
                  </a:lnTo>
                  <a:lnTo>
                    <a:pt x="909" y="6835"/>
                  </a:lnTo>
                  <a:lnTo>
                    <a:pt x="1044" y="6802"/>
                  </a:lnTo>
                  <a:lnTo>
                    <a:pt x="1212" y="6701"/>
                  </a:lnTo>
                  <a:lnTo>
                    <a:pt x="1448" y="6499"/>
                  </a:lnTo>
                  <a:lnTo>
                    <a:pt x="1953" y="6027"/>
                  </a:lnTo>
                  <a:lnTo>
                    <a:pt x="2862" y="5590"/>
                  </a:lnTo>
                  <a:lnTo>
                    <a:pt x="3502" y="5287"/>
                  </a:lnTo>
                  <a:lnTo>
                    <a:pt x="4175" y="4984"/>
                  </a:lnTo>
                  <a:lnTo>
                    <a:pt x="5522" y="4445"/>
                  </a:lnTo>
                  <a:lnTo>
                    <a:pt x="5522" y="4445"/>
                  </a:lnTo>
                  <a:lnTo>
                    <a:pt x="4815" y="4883"/>
                  </a:lnTo>
                  <a:lnTo>
                    <a:pt x="4175" y="5253"/>
                  </a:lnTo>
                  <a:lnTo>
                    <a:pt x="3535" y="5590"/>
                  </a:lnTo>
                  <a:lnTo>
                    <a:pt x="2222" y="6263"/>
                  </a:lnTo>
                  <a:lnTo>
                    <a:pt x="1751" y="6499"/>
                  </a:lnTo>
                  <a:lnTo>
                    <a:pt x="1279" y="6734"/>
                  </a:lnTo>
                  <a:lnTo>
                    <a:pt x="842" y="7037"/>
                  </a:lnTo>
                  <a:lnTo>
                    <a:pt x="640" y="7172"/>
                  </a:lnTo>
                  <a:lnTo>
                    <a:pt x="438" y="7374"/>
                  </a:lnTo>
                  <a:lnTo>
                    <a:pt x="303" y="6734"/>
                  </a:lnTo>
                  <a:lnTo>
                    <a:pt x="269" y="6398"/>
                  </a:lnTo>
                  <a:lnTo>
                    <a:pt x="269" y="6095"/>
                  </a:lnTo>
                  <a:lnTo>
                    <a:pt x="774" y="5926"/>
                  </a:lnTo>
                  <a:lnTo>
                    <a:pt x="1279" y="5724"/>
                  </a:lnTo>
                  <a:lnTo>
                    <a:pt x="2256" y="5219"/>
                  </a:lnTo>
                  <a:lnTo>
                    <a:pt x="4781" y="4007"/>
                  </a:lnTo>
                  <a:lnTo>
                    <a:pt x="6296" y="3334"/>
                  </a:lnTo>
                  <a:close/>
                  <a:moveTo>
                    <a:pt x="10774" y="3401"/>
                  </a:moveTo>
                  <a:lnTo>
                    <a:pt x="10976" y="3906"/>
                  </a:lnTo>
                  <a:lnTo>
                    <a:pt x="11111" y="4479"/>
                  </a:lnTo>
                  <a:lnTo>
                    <a:pt x="11178" y="5017"/>
                  </a:lnTo>
                  <a:lnTo>
                    <a:pt x="11212" y="5590"/>
                  </a:lnTo>
                  <a:lnTo>
                    <a:pt x="10639" y="5825"/>
                  </a:lnTo>
                  <a:lnTo>
                    <a:pt x="9663" y="6196"/>
                  </a:lnTo>
                  <a:lnTo>
                    <a:pt x="8720" y="6600"/>
                  </a:lnTo>
                  <a:lnTo>
                    <a:pt x="7777" y="7004"/>
                  </a:lnTo>
                  <a:lnTo>
                    <a:pt x="6868" y="7441"/>
                  </a:lnTo>
                  <a:lnTo>
                    <a:pt x="5825" y="8047"/>
                  </a:lnTo>
                  <a:lnTo>
                    <a:pt x="4747" y="8620"/>
                  </a:lnTo>
                  <a:lnTo>
                    <a:pt x="4444" y="8788"/>
                  </a:lnTo>
                  <a:lnTo>
                    <a:pt x="4108" y="8923"/>
                  </a:lnTo>
                  <a:lnTo>
                    <a:pt x="3434" y="9158"/>
                  </a:lnTo>
                  <a:lnTo>
                    <a:pt x="5454" y="7845"/>
                  </a:lnTo>
                  <a:lnTo>
                    <a:pt x="5926" y="7610"/>
                  </a:lnTo>
                  <a:lnTo>
                    <a:pt x="8316" y="6431"/>
                  </a:lnTo>
                  <a:lnTo>
                    <a:pt x="9528" y="5859"/>
                  </a:lnTo>
                  <a:lnTo>
                    <a:pt x="10168" y="5623"/>
                  </a:lnTo>
                  <a:lnTo>
                    <a:pt x="10808" y="5388"/>
                  </a:lnTo>
                  <a:lnTo>
                    <a:pt x="10841" y="5354"/>
                  </a:lnTo>
                  <a:lnTo>
                    <a:pt x="10875" y="5320"/>
                  </a:lnTo>
                  <a:lnTo>
                    <a:pt x="10875" y="5219"/>
                  </a:lnTo>
                  <a:lnTo>
                    <a:pt x="10841" y="5152"/>
                  </a:lnTo>
                  <a:lnTo>
                    <a:pt x="10774" y="5118"/>
                  </a:lnTo>
                  <a:lnTo>
                    <a:pt x="10707" y="5118"/>
                  </a:lnTo>
                  <a:lnTo>
                    <a:pt x="10134" y="5287"/>
                  </a:lnTo>
                  <a:lnTo>
                    <a:pt x="9595" y="5489"/>
                  </a:lnTo>
                  <a:lnTo>
                    <a:pt x="8484" y="5994"/>
                  </a:lnTo>
                  <a:lnTo>
                    <a:pt x="7474" y="6431"/>
                  </a:lnTo>
                  <a:lnTo>
                    <a:pt x="6464" y="6903"/>
                  </a:lnTo>
                  <a:lnTo>
                    <a:pt x="5825" y="7273"/>
                  </a:lnTo>
                  <a:lnTo>
                    <a:pt x="5185" y="7643"/>
                  </a:lnTo>
                  <a:lnTo>
                    <a:pt x="4175" y="8081"/>
                  </a:lnTo>
                  <a:lnTo>
                    <a:pt x="3131" y="8485"/>
                  </a:lnTo>
                  <a:lnTo>
                    <a:pt x="4175" y="7711"/>
                  </a:lnTo>
                  <a:lnTo>
                    <a:pt x="5185" y="6936"/>
                  </a:lnTo>
                  <a:lnTo>
                    <a:pt x="6195" y="6600"/>
                  </a:lnTo>
                  <a:lnTo>
                    <a:pt x="7205" y="6229"/>
                  </a:lnTo>
                  <a:lnTo>
                    <a:pt x="7676" y="6027"/>
                  </a:lnTo>
                  <a:lnTo>
                    <a:pt x="8148" y="5792"/>
                  </a:lnTo>
                  <a:lnTo>
                    <a:pt x="8888" y="5354"/>
                  </a:lnTo>
                  <a:lnTo>
                    <a:pt x="9225" y="5152"/>
                  </a:lnTo>
                  <a:lnTo>
                    <a:pt x="9595" y="4984"/>
                  </a:lnTo>
                  <a:lnTo>
                    <a:pt x="10404" y="4681"/>
                  </a:lnTo>
                  <a:lnTo>
                    <a:pt x="10437" y="4647"/>
                  </a:lnTo>
                  <a:lnTo>
                    <a:pt x="10471" y="4580"/>
                  </a:lnTo>
                  <a:lnTo>
                    <a:pt x="10471" y="4479"/>
                  </a:lnTo>
                  <a:lnTo>
                    <a:pt x="10437" y="4411"/>
                  </a:lnTo>
                  <a:lnTo>
                    <a:pt x="10336" y="4411"/>
                  </a:lnTo>
                  <a:lnTo>
                    <a:pt x="9865" y="4546"/>
                  </a:lnTo>
                  <a:lnTo>
                    <a:pt x="9461" y="4748"/>
                  </a:lnTo>
                  <a:lnTo>
                    <a:pt x="8417" y="5118"/>
                  </a:lnTo>
                  <a:lnTo>
                    <a:pt x="7441" y="5489"/>
                  </a:lnTo>
                  <a:lnTo>
                    <a:pt x="6936" y="5691"/>
                  </a:lnTo>
                  <a:lnTo>
                    <a:pt x="6431" y="5893"/>
                  </a:lnTo>
                  <a:lnTo>
                    <a:pt x="5959" y="6162"/>
                  </a:lnTo>
                  <a:lnTo>
                    <a:pt x="5488" y="6431"/>
                  </a:lnTo>
                  <a:lnTo>
                    <a:pt x="5017" y="6734"/>
                  </a:lnTo>
                  <a:lnTo>
                    <a:pt x="4242" y="7004"/>
                  </a:lnTo>
                  <a:lnTo>
                    <a:pt x="3468" y="7340"/>
                  </a:lnTo>
                  <a:lnTo>
                    <a:pt x="3232" y="7475"/>
                  </a:lnTo>
                  <a:lnTo>
                    <a:pt x="3603" y="7206"/>
                  </a:lnTo>
                  <a:lnTo>
                    <a:pt x="4209" y="6869"/>
                  </a:lnTo>
                  <a:lnTo>
                    <a:pt x="4815" y="6566"/>
                  </a:lnTo>
                  <a:lnTo>
                    <a:pt x="6060" y="5960"/>
                  </a:lnTo>
                  <a:lnTo>
                    <a:pt x="7205" y="5354"/>
                  </a:lnTo>
                  <a:lnTo>
                    <a:pt x="8282" y="4714"/>
                  </a:lnTo>
                  <a:lnTo>
                    <a:pt x="8888" y="4378"/>
                  </a:lnTo>
                  <a:lnTo>
                    <a:pt x="9494" y="4075"/>
                  </a:lnTo>
                  <a:lnTo>
                    <a:pt x="10740" y="3469"/>
                  </a:lnTo>
                  <a:lnTo>
                    <a:pt x="10774" y="3435"/>
                  </a:lnTo>
                  <a:lnTo>
                    <a:pt x="10774" y="3401"/>
                  </a:lnTo>
                  <a:close/>
                  <a:moveTo>
                    <a:pt x="9730" y="8855"/>
                  </a:moveTo>
                  <a:lnTo>
                    <a:pt x="9562" y="8990"/>
                  </a:lnTo>
                  <a:lnTo>
                    <a:pt x="9158" y="9226"/>
                  </a:lnTo>
                  <a:lnTo>
                    <a:pt x="9292" y="9125"/>
                  </a:lnTo>
                  <a:lnTo>
                    <a:pt x="9663" y="8889"/>
                  </a:lnTo>
                  <a:lnTo>
                    <a:pt x="9730" y="8855"/>
                  </a:lnTo>
                  <a:close/>
                  <a:moveTo>
                    <a:pt x="5387" y="5977"/>
                  </a:moveTo>
                  <a:lnTo>
                    <a:pt x="4276" y="6532"/>
                  </a:lnTo>
                  <a:lnTo>
                    <a:pt x="3704" y="6835"/>
                  </a:lnTo>
                  <a:lnTo>
                    <a:pt x="3098" y="7206"/>
                  </a:lnTo>
                  <a:lnTo>
                    <a:pt x="2660" y="7542"/>
                  </a:lnTo>
                  <a:lnTo>
                    <a:pt x="2189" y="7879"/>
                  </a:lnTo>
                  <a:lnTo>
                    <a:pt x="1717" y="8216"/>
                  </a:lnTo>
                  <a:lnTo>
                    <a:pt x="1515" y="8384"/>
                  </a:lnTo>
                  <a:lnTo>
                    <a:pt x="1313" y="8586"/>
                  </a:lnTo>
                  <a:lnTo>
                    <a:pt x="1313" y="8687"/>
                  </a:lnTo>
                  <a:lnTo>
                    <a:pt x="1347" y="8754"/>
                  </a:lnTo>
                  <a:lnTo>
                    <a:pt x="1414" y="8788"/>
                  </a:lnTo>
                  <a:lnTo>
                    <a:pt x="1515" y="8788"/>
                  </a:lnTo>
                  <a:lnTo>
                    <a:pt x="1986" y="8552"/>
                  </a:lnTo>
                  <a:lnTo>
                    <a:pt x="2458" y="8249"/>
                  </a:lnTo>
                  <a:lnTo>
                    <a:pt x="2929" y="7946"/>
                  </a:lnTo>
                  <a:lnTo>
                    <a:pt x="3401" y="7677"/>
                  </a:lnTo>
                  <a:lnTo>
                    <a:pt x="3805" y="7475"/>
                  </a:lnTo>
                  <a:lnTo>
                    <a:pt x="4209" y="7307"/>
                  </a:lnTo>
                  <a:lnTo>
                    <a:pt x="3165" y="8115"/>
                  </a:lnTo>
                  <a:lnTo>
                    <a:pt x="2121" y="8923"/>
                  </a:lnTo>
                  <a:lnTo>
                    <a:pt x="1784" y="9091"/>
                  </a:lnTo>
                  <a:lnTo>
                    <a:pt x="1448" y="9327"/>
                  </a:lnTo>
                  <a:lnTo>
                    <a:pt x="1178" y="8956"/>
                  </a:lnTo>
                  <a:lnTo>
                    <a:pt x="943" y="8552"/>
                  </a:lnTo>
                  <a:lnTo>
                    <a:pt x="741" y="8148"/>
                  </a:lnTo>
                  <a:lnTo>
                    <a:pt x="572" y="7711"/>
                  </a:lnTo>
                  <a:lnTo>
                    <a:pt x="1044" y="7441"/>
                  </a:lnTo>
                  <a:lnTo>
                    <a:pt x="1515" y="7138"/>
                  </a:lnTo>
                  <a:lnTo>
                    <a:pt x="1986" y="6835"/>
                  </a:lnTo>
                  <a:lnTo>
                    <a:pt x="2458" y="6566"/>
                  </a:lnTo>
                  <a:lnTo>
                    <a:pt x="2929" y="6364"/>
                  </a:lnTo>
                  <a:lnTo>
                    <a:pt x="2357" y="6701"/>
                  </a:lnTo>
                  <a:lnTo>
                    <a:pt x="1818" y="7071"/>
                  </a:lnTo>
                  <a:lnTo>
                    <a:pt x="1313" y="7509"/>
                  </a:lnTo>
                  <a:lnTo>
                    <a:pt x="842" y="7980"/>
                  </a:lnTo>
                  <a:lnTo>
                    <a:pt x="808" y="8047"/>
                  </a:lnTo>
                  <a:lnTo>
                    <a:pt x="808" y="8081"/>
                  </a:lnTo>
                  <a:lnTo>
                    <a:pt x="842" y="8182"/>
                  </a:lnTo>
                  <a:lnTo>
                    <a:pt x="943" y="8216"/>
                  </a:lnTo>
                  <a:lnTo>
                    <a:pt x="976" y="8216"/>
                  </a:lnTo>
                  <a:lnTo>
                    <a:pt x="1044" y="8182"/>
                  </a:lnTo>
                  <a:lnTo>
                    <a:pt x="1279" y="7980"/>
                  </a:lnTo>
                  <a:lnTo>
                    <a:pt x="1515" y="7812"/>
                  </a:lnTo>
                  <a:lnTo>
                    <a:pt x="2054" y="7509"/>
                  </a:lnTo>
                  <a:lnTo>
                    <a:pt x="3199" y="6970"/>
                  </a:lnTo>
                  <a:lnTo>
                    <a:pt x="4377" y="6398"/>
                  </a:lnTo>
                  <a:lnTo>
                    <a:pt x="5387" y="5977"/>
                  </a:lnTo>
                  <a:close/>
                  <a:moveTo>
                    <a:pt x="7239" y="9327"/>
                  </a:moveTo>
                  <a:lnTo>
                    <a:pt x="6734" y="9663"/>
                  </a:lnTo>
                  <a:lnTo>
                    <a:pt x="6229" y="9966"/>
                  </a:lnTo>
                  <a:lnTo>
                    <a:pt x="5858" y="10135"/>
                  </a:lnTo>
                  <a:lnTo>
                    <a:pt x="5858" y="10135"/>
                  </a:lnTo>
                  <a:lnTo>
                    <a:pt x="6195" y="9933"/>
                  </a:lnTo>
                  <a:lnTo>
                    <a:pt x="6700" y="9630"/>
                  </a:lnTo>
                  <a:lnTo>
                    <a:pt x="7239" y="9327"/>
                  </a:lnTo>
                  <a:close/>
                  <a:moveTo>
                    <a:pt x="8249" y="7105"/>
                  </a:moveTo>
                  <a:lnTo>
                    <a:pt x="7171" y="7744"/>
                  </a:lnTo>
                  <a:lnTo>
                    <a:pt x="4949" y="8990"/>
                  </a:lnTo>
                  <a:lnTo>
                    <a:pt x="2727" y="10236"/>
                  </a:lnTo>
                  <a:lnTo>
                    <a:pt x="2660" y="10303"/>
                  </a:lnTo>
                  <a:lnTo>
                    <a:pt x="2660" y="10404"/>
                  </a:lnTo>
                  <a:lnTo>
                    <a:pt x="2155" y="10000"/>
                  </a:lnTo>
                  <a:lnTo>
                    <a:pt x="1683" y="9562"/>
                  </a:lnTo>
                  <a:lnTo>
                    <a:pt x="2323" y="9125"/>
                  </a:lnTo>
                  <a:lnTo>
                    <a:pt x="2963" y="8855"/>
                  </a:lnTo>
                  <a:lnTo>
                    <a:pt x="3535" y="8620"/>
                  </a:lnTo>
                  <a:lnTo>
                    <a:pt x="3973" y="8451"/>
                  </a:lnTo>
                  <a:lnTo>
                    <a:pt x="3098" y="9024"/>
                  </a:lnTo>
                  <a:lnTo>
                    <a:pt x="2222" y="9562"/>
                  </a:lnTo>
                  <a:lnTo>
                    <a:pt x="2189" y="9596"/>
                  </a:lnTo>
                  <a:lnTo>
                    <a:pt x="2155" y="9630"/>
                  </a:lnTo>
                  <a:lnTo>
                    <a:pt x="2189" y="9731"/>
                  </a:lnTo>
                  <a:lnTo>
                    <a:pt x="2222" y="9798"/>
                  </a:lnTo>
                  <a:lnTo>
                    <a:pt x="2323" y="9798"/>
                  </a:lnTo>
                  <a:lnTo>
                    <a:pt x="3300" y="9495"/>
                  </a:lnTo>
                  <a:lnTo>
                    <a:pt x="3771" y="9327"/>
                  </a:lnTo>
                  <a:lnTo>
                    <a:pt x="4242" y="9158"/>
                  </a:lnTo>
                  <a:lnTo>
                    <a:pt x="4781" y="8889"/>
                  </a:lnTo>
                  <a:lnTo>
                    <a:pt x="5320" y="8620"/>
                  </a:lnTo>
                  <a:lnTo>
                    <a:pt x="6363" y="8047"/>
                  </a:lnTo>
                  <a:lnTo>
                    <a:pt x="7306" y="7542"/>
                  </a:lnTo>
                  <a:lnTo>
                    <a:pt x="8249" y="7105"/>
                  </a:lnTo>
                  <a:close/>
                  <a:moveTo>
                    <a:pt x="8855" y="9697"/>
                  </a:moveTo>
                  <a:lnTo>
                    <a:pt x="8720" y="9832"/>
                  </a:lnTo>
                  <a:lnTo>
                    <a:pt x="8316" y="10202"/>
                  </a:lnTo>
                  <a:lnTo>
                    <a:pt x="8114" y="10337"/>
                  </a:lnTo>
                  <a:lnTo>
                    <a:pt x="7912" y="10505"/>
                  </a:lnTo>
                  <a:lnTo>
                    <a:pt x="7542" y="10674"/>
                  </a:lnTo>
                  <a:lnTo>
                    <a:pt x="7138" y="10808"/>
                  </a:lnTo>
                  <a:lnTo>
                    <a:pt x="7239" y="10741"/>
                  </a:lnTo>
                  <a:lnTo>
                    <a:pt x="7609" y="10471"/>
                  </a:lnTo>
                  <a:lnTo>
                    <a:pt x="7979" y="10202"/>
                  </a:lnTo>
                  <a:lnTo>
                    <a:pt x="8855" y="9697"/>
                  </a:lnTo>
                  <a:close/>
                  <a:moveTo>
                    <a:pt x="11212" y="5893"/>
                  </a:moveTo>
                  <a:lnTo>
                    <a:pt x="11178" y="6330"/>
                  </a:lnTo>
                  <a:lnTo>
                    <a:pt x="11111" y="6768"/>
                  </a:lnTo>
                  <a:lnTo>
                    <a:pt x="10976" y="7576"/>
                  </a:lnTo>
                  <a:lnTo>
                    <a:pt x="10841" y="7980"/>
                  </a:lnTo>
                  <a:lnTo>
                    <a:pt x="10707" y="8384"/>
                  </a:lnTo>
                  <a:lnTo>
                    <a:pt x="10538" y="8754"/>
                  </a:lnTo>
                  <a:lnTo>
                    <a:pt x="10336" y="9091"/>
                  </a:lnTo>
                  <a:lnTo>
                    <a:pt x="10100" y="9428"/>
                  </a:lnTo>
                  <a:lnTo>
                    <a:pt x="9865" y="9731"/>
                  </a:lnTo>
                  <a:lnTo>
                    <a:pt x="9595" y="10000"/>
                  </a:lnTo>
                  <a:lnTo>
                    <a:pt x="9326" y="10269"/>
                  </a:lnTo>
                  <a:lnTo>
                    <a:pt x="9259" y="10202"/>
                  </a:lnTo>
                  <a:lnTo>
                    <a:pt x="9191" y="10168"/>
                  </a:lnTo>
                  <a:lnTo>
                    <a:pt x="9124" y="10202"/>
                  </a:lnTo>
                  <a:lnTo>
                    <a:pt x="8787" y="10404"/>
                  </a:lnTo>
                  <a:lnTo>
                    <a:pt x="8619" y="10505"/>
                  </a:lnTo>
                  <a:lnTo>
                    <a:pt x="8451" y="10573"/>
                  </a:lnTo>
                  <a:lnTo>
                    <a:pt x="8821" y="10269"/>
                  </a:lnTo>
                  <a:lnTo>
                    <a:pt x="9225" y="9966"/>
                  </a:lnTo>
                  <a:lnTo>
                    <a:pt x="9663" y="9697"/>
                  </a:lnTo>
                  <a:lnTo>
                    <a:pt x="10067" y="9428"/>
                  </a:lnTo>
                  <a:lnTo>
                    <a:pt x="10100" y="9360"/>
                  </a:lnTo>
                  <a:lnTo>
                    <a:pt x="10100" y="9259"/>
                  </a:lnTo>
                  <a:lnTo>
                    <a:pt x="10033" y="9192"/>
                  </a:lnTo>
                  <a:lnTo>
                    <a:pt x="9730" y="9192"/>
                  </a:lnTo>
                  <a:lnTo>
                    <a:pt x="9932" y="9057"/>
                  </a:lnTo>
                  <a:lnTo>
                    <a:pt x="10067" y="8855"/>
                  </a:lnTo>
                  <a:lnTo>
                    <a:pt x="10100" y="8788"/>
                  </a:lnTo>
                  <a:lnTo>
                    <a:pt x="10100" y="8687"/>
                  </a:lnTo>
                  <a:lnTo>
                    <a:pt x="10067" y="8620"/>
                  </a:lnTo>
                  <a:lnTo>
                    <a:pt x="9966" y="8552"/>
                  </a:lnTo>
                  <a:lnTo>
                    <a:pt x="9898" y="8519"/>
                  </a:lnTo>
                  <a:lnTo>
                    <a:pt x="9797" y="8519"/>
                  </a:lnTo>
                  <a:lnTo>
                    <a:pt x="9629" y="8552"/>
                  </a:lnTo>
                  <a:lnTo>
                    <a:pt x="9393" y="8653"/>
                  </a:lnTo>
                  <a:lnTo>
                    <a:pt x="9191" y="8788"/>
                  </a:lnTo>
                  <a:lnTo>
                    <a:pt x="8821" y="9125"/>
                  </a:lnTo>
                  <a:lnTo>
                    <a:pt x="8552" y="9394"/>
                  </a:lnTo>
                  <a:lnTo>
                    <a:pt x="8047" y="9832"/>
                  </a:lnTo>
                  <a:lnTo>
                    <a:pt x="7508" y="10168"/>
                  </a:lnTo>
                  <a:lnTo>
                    <a:pt x="7003" y="10539"/>
                  </a:lnTo>
                  <a:lnTo>
                    <a:pt x="6599" y="10707"/>
                  </a:lnTo>
                  <a:lnTo>
                    <a:pt x="6161" y="10842"/>
                  </a:lnTo>
                  <a:lnTo>
                    <a:pt x="6633" y="10539"/>
                  </a:lnTo>
                  <a:lnTo>
                    <a:pt x="7104" y="10202"/>
                  </a:lnTo>
                  <a:lnTo>
                    <a:pt x="8080" y="9596"/>
                  </a:lnTo>
                  <a:lnTo>
                    <a:pt x="8552" y="9226"/>
                  </a:lnTo>
                  <a:lnTo>
                    <a:pt x="9023" y="8855"/>
                  </a:lnTo>
                  <a:lnTo>
                    <a:pt x="9292" y="8687"/>
                  </a:lnTo>
                  <a:lnTo>
                    <a:pt x="9528" y="8519"/>
                  </a:lnTo>
                  <a:lnTo>
                    <a:pt x="9797" y="8384"/>
                  </a:lnTo>
                  <a:lnTo>
                    <a:pt x="10100" y="8283"/>
                  </a:lnTo>
                  <a:lnTo>
                    <a:pt x="10404" y="8182"/>
                  </a:lnTo>
                  <a:lnTo>
                    <a:pt x="10471" y="8182"/>
                  </a:lnTo>
                  <a:lnTo>
                    <a:pt x="10505" y="8115"/>
                  </a:lnTo>
                  <a:lnTo>
                    <a:pt x="10505" y="8047"/>
                  </a:lnTo>
                  <a:lnTo>
                    <a:pt x="10471" y="7946"/>
                  </a:lnTo>
                  <a:lnTo>
                    <a:pt x="10336" y="7946"/>
                  </a:lnTo>
                  <a:lnTo>
                    <a:pt x="9999" y="8014"/>
                  </a:lnTo>
                  <a:lnTo>
                    <a:pt x="9494" y="8081"/>
                  </a:lnTo>
                  <a:lnTo>
                    <a:pt x="9225" y="8148"/>
                  </a:lnTo>
                  <a:lnTo>
                    <a:pt x="8956" y="8249"/>
                  </a:lnTo>
                  <a:lnTo>
                    <a:pt x="9259" y="8014"/>
                  </a:lnTo>
                  <a:lnTo>
                    <a:pt x="9663" y="7744"/>
                  </a:lnTo>
                  <a:lnTo>
                    <a:pt x="10100" y="7542"/>
                  </a:lnTo>
                  <a:lnTo>
                    <a:pt x="10976" y="7138"/>
                  </a:lnTo>
                  <a:lnTo>
                    <a:pt x="11043" y="7071"/>
                  </a:lnTo>
                  <a:lnTo>
                    <a:pt x="11043" y="6970"/>
                  </a:lnTo>
                  <a:lnTo>
                    <a:pt x="10976" y="6903"/>
                  </a:lnTo>
                  <a:lnTo>
                    <a:pt x="10909" y="6869"/>
                  </a:lnTo>
                  <a:lnTo>
                    <a:pt x="10707" y="6903"/>
                  </a:lnTo>
                  <a:lnTo>
                    <a:pt x="10505" y="6936"/>
                  </a:lnTo>
                  <a:lnTo>
                    <a:pt x="10168" y="7071"/>
                  </a:lnTo>
                  <a:lnTo>
                    <a:pt x="9831" y="7273"/>
                  </a:lnTo>
                  <a:lnTo>
                    <a:pt x="9494" y="7475"/>
                  </a:lnTo>
                  <a:lnTo>
                    <a:pt x="8417" y="8081"/>
                  </a:lnTo>
                  <a:lnTo>
                    <a:pt x="7373" y="8687"/>
                  </a:lnTo>
                  <a:lnTo>
                    <a:pt x="7171" y="8788"/>
                  </a:lnTo>
                  <a:lnTo>
                    <a:pt x="7171" y="8788"/>
                  </a:lnTo>
                  <a:lnTo>
                    <a:pt x="7542" y="8552"/>
                  </a:lnTo>
                  <a:lnTo>
                    <a:pt x="8249" y="7980"/>
                  </a:lnTo>
                  <a:lnTo>
                    <a:pt x="8956" y="7441"/>
                  </a:lnTo>
                  <a:lnTo>
                    <a:pt x="9326" y="7206"/>
                  </a:lnTo>
                  <a:lnTo>
                    <a:pt x="9696" y="6970"/>
                  </a:lnTo>
                  <a:lnTo>
                    <a:pt x="10100" y="6802"/>
                  </a:lnTo>
                  <a:lnTo>
                    <a:pt x="10538" y="6667"/>
                  </a:lnTo>
                  <a:lnTo>
                    <a:pt x="10606" y="6633"/>
                  </a:lnTo>
                  <a:lnTo>
                    <a:pt x="10639" y="6600"/>
                  </a:lnTo>
                  <a:lnTo>
                    <a:pt x="10639" y="6532"/>
                  </a:lnTo>
                  <a:lnTo>
                    <a:pt x="10606" y="6431"/>
                  </a:lnTo>
                  <a:lnTo>
                    <a:pt x="10572" y="6398"/>
                  </a:lnTo>
                  <a:lnTo>
                    <a:pt x="10505" y="6398"/>
                  </a:lnTo>
                  <a:lnTo>
                    <a:pt x="10168" y="6431"/>
                  </a:lnTo>
                  <a:lnTo>
                    <a:pt x="9831" y="6499"/>
                  </a:lnTo>
                  <a:lnTo>
                    <a:pt x="10303" y="6297"/>
                  </a:lnTo>
                  <a:lnTo>
                    <a:pt x="10774" y="6061"/>
                  </a:lnTo>
                  <a:lnTo>
                    <a:pt x="11212" y="5893"/>
                  </a:lnTo>
                  <a:close/>
                  <a:moveTo>
                    <a:pt x="8821" y="7172"/>
                  </a:moveTo>
                  <a:lnTo>
                    <a:pt x="8350" y="7542"/>
                  </a:lnTo>
                  <a:lnTo>
                    <a:pt x="7845" y="7946"/>
                  </a:lnTo>
                  <a:lnTo>
                    <a:pt x="7272" y="8418"/>
                  </a:lnTo>
                  <a:lnTo>
                    <a:pt x="6700" y="8822"/>
                  </a:lnTo>
                  <a:lnTo>
                    <a:pt x="5488" y="9596"/>
                  </a:lnTo>
                  <a:lnTo>
                    <a:pt x="5084" y="9798"/>
                  </a:lnTo>
                  <a:lnTo>
                    <a:pt x="4714" y="10034"/>
                  </a:lnTo>
                  <a:lnTo>
                    <a:pt x="4343" y="10269"/>
                  </a:lnTo>
                  <a:lnTo>
                    <a:pt x="3973" y="10539"/>
                  </a:lnTo>
                  <a:lnTo>
                    <a:pt x="3939" y="10573"/>
                  </a:lnTo>
                  <a:lnTo>
                    <a:pt x="3939" y="10640"/>
                  </a:lnTo>
                  <a:lnTo>
                    <a:pt x="3973" y="10707"/>
                  </a:lnTo>
                  <a:lnTo>
                    <a:pt x="4040" y="10775"/>
                  </a:lnTo>
                  <a:lnTo>
                    <a:pt x="4141" y="10775"/>
                  </a:lnTo>
                  <a:lnTo>
                    <a:pt x="5589" y="9832"/>
                  </a:lnTo>
                  <a:lnTo>
                    <a:pt x="6599" y="9360"/>
                  </a:lnTo>
                  <a:lnTo>
                    <a:pt x="6229" y="9562"/>
                  </a:lnTo>
                  <a:lnTo>
                    <a:pt x="5825" y="9832"/>
                  </a:lnTo>
                  <a:lnTo>
                    <a:pt x="5421" y="10135"/>
                  </a:lnTo>
                  <a:lnTo>
                    <a:pt x="5050" y="10438"/>
                  </a:lnTo>
                  <a:lnTo>
                    <a:pt x="4646" y="10741"/>
                  </a:lnTo>
                  <a:lnTo>
                    <a:pt x="4579" y="10775"/>
                  </a:lnTo>
                  <a:lnTo>
                    <a:pt x="4579" y="10808"/>
                  </a:lnTo>
                  <a:lnTo>
                    <a:pt x="4579" y="10909"/>
                  </a:lnTo>
                  <a:lnTo>
                    <a:pt x="4646" y="10977"/>
                  </a:lnTo>
                  <a:lnTo>
                    <a:pt x="4781" y="10977"/>
                  </a:lnTo>
                  <a:lnTo>
                    <a:pt x="5084" y="10775"/>
                  </a:lnTo>
                  <a:lnTo>
                    <a:pt x="5454" y="10640"/>
                  </a:lnTo>
                  <a:lnTo>
                    <a:pt x="5791" y="10471"/>
                  </a:lnTo>
                  <a:lnTo>
                    <a:pt x="6128" y="10303"/>
                  </a:lnTo>
                  <a:lnTo>
                    <a:pt x="6868" y="9899"/>
                  </a:lnTo>
                  <a:lnTo>
                    <a:pt x="7575" y="9428"/>
                  </a:lnTo>
                  <a:lnTo>
                    <a:pt x="8215" y="8990"/>
                  </a:lnTo>
                  <a:lnTo>
                    <a:pt x="8888" y="8586"/>
                  </a:lnTo>
                  <a:lnTo>
                    <a:pt x="9023" y="8519"/>
                  </a:lnTo>
                  <a:lnTo>
                    <a:pt x="8552" y="8855"/>
                  </a:lnTo>
                  <a:lnTo>
                    <a:pt x="8080" y="9226"/>
                  </a:lnTo>
                  <a:lnTo>
                    <a:pt x="7474" y="9663"/>
                  </a:lnTo>
                  <a:lnTo>
                    <a:pt x="6835" y="10101"/>
                  </a:lnTo>
                  <a:lnTo>
                    <a:pt x="6195" y="10505"/>
                  </a:lnTo>
                  <a:lnTo>
                    <a:pt x="5589" y="10977"/>
                  </a:lnTo>
                  <a:lnTo>
                    <a:pt x="5522" y="11044"/>
                  </a:lnTo>
                  <a:lnTo>
                    <a:pt x="5555" y="11111"/>
                  </a:lnTo>
                  <a:lnTo>
                    <a:pt x="5589" y="11179"/>
                  </a:lnTo>
                  <a:lnTo>
                    <a:pt x="5690" y="11212"/>
                  </a:lnTo>
                  <a:lnTo>
                    <a:pt x="6060" y="11179"/>
                  </a:lnTo>
                  <a:lnTo>
                    <a:pt x="6397" y="11078"/>
                  </a:lnTo>
                  <a:lnTo>
                    <a:pt x="6397" y="11145"/>
                  </a:lnTo>
                  <a:lnTo>
                    <a:pt x="6431" y="11246"/>
                  </a:lnTo>
                  <a:lnTo>
                    <a:pt x="6464" y="11280"/>
                  </a:lnTo>
                  <a:lnTo>
                    <a:pt x="6565" y="11280"/>
                  </a:lnTo>
                  <a:lnTo>
                    <a:pt x="7239" y="11044"/>
                  </a:lnTo>
                  <a:lnTo>
                    <a:pt x="7575" y="10943"/>
                  </a:lnTo>
                  <a:lnTo>
                    <a:pt x="7912" y="10808"/>
                  </a:lnTo>
                  <a:lnTo>
                    <a:pt x="7946" y="10876"/>
                  </a:lnTo>
                  <a:lnTo>
                    <a:pt x="8013" y="10909"/>
                  </a:lnTo>
                  <a:lnTo>
                    <a:pt x="8215" y="10909"/>
                  </a:lnTo>
                  <a:lnTo>
                    <a:pt x="8350" y="10876"/>
                  </a:lnTo>
                  <a:lnTo>
                    <a:pt x="7946" y="11044"/>
                  </a:lnTo>
                  <a:lnTo>
                    <a:pt x="7508" y="11212"/>
                  </a:lnTo>
                  <a:lnTo>
                    <a:pt x="7070" y="11313"/>
                  </a:lnTo>
                  <a:lnTo>
                    <a:pt x="6599" y="11381"/>
                  </a:lnTo>
                  <a:lnTo>
                    <a:pt x="6128" y="11414"/>
                  </a:lnTo>
                  <a:lnTo>
                    <a:pt x="5656" y="11381"/>
                  </a:lnTo>
                  <a:lnTo>
                    <a:pt x="5185" y="11347"/>
                  </a:lnTo>
                  <a:lnTo>
                    <a:pt x="4680" y="11246"/>
                  </a:lnTo>
                  <a:lnTo>
                    <a:pt x="4175" y="11111"/>
                  </a:lnTo>
                  <a:lnTo>
                    <a:pt x="3704" y="10943"/>
                  </a:lnTo>
                  <a:lnTo>
                    <a:pt x="3266" y="10741"/>
                  </a:lnTo>
                  <a:lnTo>
                    <a:pt x="2828" y="10505"/>
                  </a:lnTo>
                  <a:lnTo>
                    <a:pt x="2862" y="10505"/>
                  </a:lnTo>
                  <a:lnTo>
                    <a:pt x="3333" y="10236"/>
                  </a:lnTo>
                  <a:lnTo>
                    <a:pt x="3805" y="10034"/>
                  </a:lnTo>
                  <a:lnTo>
                    <a:pt x="4276" y="9832"/>
                  </a:lnTo>
                  <a:lnTo>
                    <a:pt x="4781" y="9630"/>
                  </a:lnTo>
                  <a:lnTo>
                    <a:pt x="5252" y="9394"/>
                  </a:lnTo>
                  <a:lnTo>
                    <a:pt x="5724" y="9125"/>
                  </a:lnTo>
                  <a:lnTo>
                    <a:pt x="6633" y="8586"/>
                  </a:lnTo>
                  <a:lnTo>
                    <a:pt x="7710" y="7845"/>
                  </a:lnTo>
                  <a:lnTo>
                    <a:pt x="8282" y="7475"/>
                  </a:lnTo>
                  <a:lnTo>
                    <a:pt x="8821" y="7172"/>
                  </a:lnTo>
                  <a:close/>
                  <a:moveTo>
                    <a:pt x="5791" y="1"/>
                  </a:moveTo>
                  <a:lnTo>
                    <a:pt x="5252" y="68"/>
                  </a:lnTo>
                  <a:lnTo>
                    <a:pt x="4747" y="135"/>
                  </a:lnTo>
                  <a:lnTo>
                    <a:pt x="4276" y="270"/>
                  </a:lnTo>
                  <a:lnTo>
                    <a:pt x="3805" y="438"/>
                  </a:lnTo>
                  <a:lnTo>
                    <a:pt x="3333" y="640"/>
                  </a:lnTo>
                  <a:lnTo>
                    <a:pt x="2896" y="910"/>
                  </a:lnTo>
                  <a:lnTo>
                    <a:pt x="2492" y="1179"/>
                  </a:lnTo>
                  <a:lnTo>
                    <a:pt x="2121" y="1482"/>
                  </a:lnTo>
                  <a:lnTo>
                    <a:pt x="1751" y="1852"/>
                  </a:lnTo>
                  <a:lnTo>
                    <a:pt x="1414" y="2223"/>
                  </a:lnTo>
                  <a:lnTo>
                    <a:pt x="1111" y="2627"/>
                  </a:lnTo>
                  <a:lnTo>
                    <a:pt x="842" y="3065"/>
                  </a:lnTo>
                  <a:lnTo>
                    <a:pt x="606" y="3502"/>
                  </a:lnTo>
                  <a:lnTo>
                    <a:pt x="404" y="3974"/>
                  </a:lnTo>
                  <a:lnTo>
                    <a:pt x="236" y="4479"/>
                  </a:lnTo>
                  <a:lnTo>
                    <a:pt x="135" y="4883"/>
                  </a:lnTo>
                  <a:lnTo>
                    <a:pt x="67" y="5287"/>
                  </a:lnTo>
                  <a:lnTo>
                    <a:pt x="0" y="5691"/>
                  </a:lnTo>
                  <a:lnTo>
                    <a:pt x="0" y="6061"/>
                  </a:lnTo>
                  <a:lnTo>
                    <a:pt x="34" y="6465"/>
                  </a:lnTo>
                  <a:lnTo>
                    <a:pt x="67" y="6835"/>
                  </a:lnTo>
                  <a:lnTo>
                    <a:pt x="135" y="7239"/>
                  </a:lnTo>
                  <a:lnTo>
                    <a:pt x="236" y="7610"/>
                  </a:lnTo>
                  <a:lnTo>
                    <a:pt x="236" y="7643"/>
                  </a:lnTo>
                  <a:lnTo>
                    <a:pt x="236" y="7711"/>
                  </a:lnTo>
                  <a:lnTo>
                    <a:pt x="269" y="7744"/>
                  </a:lnTo>
                  <a:lnTo>
                    <a:pt x="303" y="7778"/>
                  </a:lnTo>
                  <a:lnTo>
                    <a:pt x="505" y="8249"/>
                  </a:lnTo>
                  <a:lnTo>
                    <a:pt x="707" y="8653"/>
                  </a:lnTo>
                  <a:lnTo>
                    <a:pt x="976" y="9091"/>
                  </a:lnTo>
                  <a:lnTo>
                    <a:pt x="1279" y="9461"/>
                  </a:lnTo>
                  <a:lnTo>
                    <a:pt x="1178" y="9562"/>
                  </a:lnTo>
                  <a:lnTo>
                    <a:pt x="1145" y="9630"/>
                  </a:lnTo>
                  <a:lnTo>
                    <a:pt x="1145" y="9663"/>
                  </a:lnTo>
                  <a:lnTo>
                    <a:pt x="1178" y="9764"/>
                  </a:lnTo>
                  <a:lnTo>
                    <a:pt x="1246" y="9798"/>
                  </a:lnTo>
                  <a:lnTo>
                    <a:pt x="1347" y="9798"/>
                  </a:lnTo>
                  <a:lnTo>
                    <a:pt x="1481" y="9697"/>
                  </a:lnTo>
                  <a:lnTo>
                    <a:pt x="1784" y="10000"/>
                  </a:lnTo>
                  <a:lnTo>
                    <a:pt x="2121" y="10303"/>
                  </a:lnTo>
                  <a:lnTo>
                    <a:pt x="2492" y="10573"/>
                  </a:lnTo>
                  <a:lnTo>
                    <a:pt x="2896" y="10808"/>
                  </a:lnTo>
                  <a:lnTo>
                    <a:pt x="3266" y="11010"/>
                  </a:lnTo>
                  <a:lnTo>
                    <a:pt x="3670" y="11212"/>
                  </a:lnTo>
                  <a:lnTo>
                    <a:pt x="4074" y="11347"/>
                  </a:lnTo>
                  <a:lnTo>
                    <a:pt x="4512" y="11482"/>
                  </a:lnTo>
                  <a:lnTo>
                    <a:pt x="4949" y="11549"/>
                  </a:lnTo>
                  <a:lnTo>
                    <a:pt x="5353" y="11616"/>
                  </a:lnTo>
                  <a:lnTo>
                    <a:pt x="5791" y="11650"/>
                  </a:lnTo>
                  <a:lnTo>
                    <a:pt x="6229" y="11650"/>
                  </a:lnTo>
                  <a:lnTo>
                    <a:pt x="6666" y="11616"/>
                  </a:lnTo>
                  <a:lnTo>
                    <a:pt x="7104" y="11549"/>
                  </a:lnTo>
                  <a:lnTo>
                    <a:pt x="7508" y="11448"/>
                  </a:lnTo>
                  <a:lnTo>
                    <a:pt x="7912" y="11347"/>
                  </a:lnTo>
                  <a:lnTo>
                    <a:pt x="8316" y="11179"/>
                  </a:lnTo>
                  <a:lnTo>
                    <a:pt x="8720" y="10977"/>
                  </a:lnTo>
                  <a:lnTo>
                    <a:pt x="9090" y="10741"/>
                  </a:lnTo>
                  <a:lnTo>
                    <a:pt x="9461" y="10505"/>
                  </a:lnTo>
                  <a:lnTo>
                    <a:pt x="9831" y="10135"/>
                  </a:lnTo>
                  <a:lnTo>
                    <a:pt x="10168" y="9731"/>
                  </a:lnTo>
                  <a:lnTo>
                    <a:pt x="10505" y="9293"/>
                  </a:lnTo>
                  <a:lnTo>
                    <a:pt x="10740" y="8855"/>
                  </a:lnTo>
                  <a:lnTo>
                    <a:pt x="10976" y="8350"/>
                  </a:lnTo>
                  <a:lnTo>
                    <a:pt x="11144" y="7812"/>
                  </a:lnTo>
                  <a:lnTo>
                    <a:pt x="11313" y="7273"/>
                  </a:lnTo>
                  <a:lnTo>
                    <a:pt x="11380" y="6734"/>
                  </a:lnTo>
                  <a:lnTo>
                    <a:pt x="11447" y="6196"/>
                  </a:lnTo>
                  <a:lnTo>
                    <a:pt x="11447" y="5623"/>
                  </a:lnTo>
                  <a:lnTo>
                    <a:pt x="11414" y="5085"/>
                  </a:lnTo>
                  <a:lnTo>
                    <a:pt x="11346" y="4546"/>
                  </a:lnTo>
                  <a:lnTo>
                    <a:pt x="11245" y="4007"/>
                  </a:lnTo>
                  <a:lnTo>
                    <a:pt x="11077" y="3502"/>
                  </a:lnTo>
                  <a:lnTo>
                    <a:pt x="10875" y="3031"/>
                  </a:lnTo>
                  <a:lnTo>
                    <a:pt x="10606" y="2560"/>
                  </a:lnTo>
                  <a:lnTo>
                    <a:pt x="10370" y="2189"/>
                  </a:lnTo>
                  <a:lnTo>
                    <a:pt x="10067" y="1852"/>
                  </a:lnTo>
                  <a:lnTo>
                    <a:pt x="9764" y="1549"/>
                  </a:lnTo>
                  <a:lnTo>
                    <a:pt x="9427" y="1246"/>
                  </a:lnTo>
                  <a:lnTo>
                    <a:pt x="9461" y="1179"/>
                  </a:lnTo>
                  <a:lnTo>
                    <a:pt x="9461" y="1112"/>
                  </a:lnTo>
                  <a:lnTo>
                    <a:pt x="9393" y="1044"/>
                  </a:lnTo>
                  <a:lnTo>
                    <a:pt x="9158" y="1044"/>
                  </a:lnTo>
                  <a:lnTo>
                    <a:pt x="8855" y="842"/>
                  </a:lnTo>
                  <a:lnTo>
                    <a:pt x="8518" y="674"/>
                  </a:lnTo>
                  <a:lnTo>
                    <a:pt x="8181" y="506"/>
                  </a:lnTo>
                  <a:lnTo>
                    <a:pt x="7845" y="371"/>
                  </a:lnTo>
                  <a:lnTo>
                    <a:pt x="7474" y="270"/>
                  </a:lnTo>
                  <a:lnTo>
                    <a:pt x="7138" y="203"/>
                  </a:lnTo>
                  <a:lnTo>
                    <a:pt x="6767" y="135"/>
                  </a:lnTo>
                  <a:lnTo>
                    <a:pt x="6397" y="102"/>
                  </a:lnTo>
                  <a:lnTo>
                    <a:pt x="6363" y="34"/>
                  </a:lnTo>
                  <a:lnTo>
                    <a:pt x="6296" y="34"/>
                  </a:lnTo>
                  <a:lnTo>
                    <a:pt x="5791"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19" name="Google Shape;219;p4"/>
            <p:cNvSpPr/>
            <p:nvPr/>
          </p:nvSpPr>
          <p:spPr>
            <a:xfrm>
              <a:off x="3843650" y="1362625"/>
              <a:ext cx="430150" cy="525250"/>
            </a:xfrm>
            <a:custGeom>
              <a:rect b="b" l="l" r="r" t="t"/>
              <a:pathLst>
                <a:path extrusionOk="0" h="21010" w="17206">
                  <a:moveTo>
                    <a:pt x="6297" y="1"/>
                  </a:moveTo>
                  <a:lnTo>
                    <a:pt x="5724" y="34"/>
                  </a:lnTo>
                  <a:lnTo>
                    <a:pt x="5152" y="102"/>
                  </a:lnTo>
                  <a:lnTo>
                    <a:pt x="4580" y="236"/>
                  </a:lnTo>
                  <a:lnTo>
                    <a:pt x="4007" y="371"/>
                  </a:lnTo>
                  <a:lnTo>
                    <a:pt x="3435" y="506"/>
                  </a:lnTo>
                  <a:lnTo>
                    <a:pt x="2357" y="876"/>
                  </a:lnTo>
                  <a:lnTo>
                    <a:pt x="1852" y="1112"/>
                  </a:lnTo>
                  <a:lnTo>
                    <a:pt x="1381" y="1347"/>
                  </a:lnTo>
                  <a:lnTo>
                    <a:pt x="910" y="1617"/>
                  </a:lnTo>
                  <a:lnTo>
                    <a:pt x="472" y="1920"/>
                  </a:lnTo>
                  <a:lnTo>
                    <a:pt x="1" y="2189"/>
                  </a:lnTo>
                  <a:lnTo>
                    <a:pt x="1" y="2458"/>
                  </a:lnTo>
                  <a:lnTo>
                    <a:pt x="573" y="2122"/>
                  </a:lnTo>
                  <a:lnTo>
                    <a:pt x="1179" y="1751"/>
                  </a:lnTo>
                  <a:lnTo>
                    <a:pt x="1819" y="1415"/>
                  </a:lnTo>
                  <a:lnTo>
                    <a:pt x="2189" y="1213"/>
                  </a:lnTo>
                  <a:lnTo>
                    <a:pt x="2560" y="1078"/>
                  </a:lnTo>
                  <a:lnTo>
                    <a:pt x="3368" y="809"/>
                  </a:lnTo>
                  <a:lnTo>
                    <a:pt x="4176" y="573"/>
                  </a:lnTo>
                  <a:lnTo>
                    <a:pt x="4984" y="405"/>
                  </a:lnTo>
                  <a:lnTo>
                    <a:pt x="5388" y="337"/>
                  </a:lnTo>
                  <a:lnTo>
                    <a:pt x="5792" y="304"/>
                  </a:lnTo>
                  <a:lnTo>
                    <a:pt x="6229" y="270"/>
                  </a:lnTo>
                  <a:lnTo>
                    <a:pt x="6633" y="236"/>
                  </a:lnTo>
                  <a:lnTo>
                    <a:pt x="7441" y="304"/>
                  </a:lnTo>
                  <a:lnTo>
                    <a:pt x="8249" y="405"/>
                  </a:lnTo>
                  <a:lnTo>
                    <a:pt x="9057" y="573"/>
                  </a:lnTo>
                  <a:lnTo>
                    <a:pt x="9832" y="809"/>
                  </a:lnTo>
                  <a:lnTo>
                    <a:pt x="10606" y="1112"/>
                  </a:lnTo>
                  <a:lnTo>
                    <a:pt x="11381" y="1448"/>
                  </a:lnTo>
                  <a:lnTo>
                    <a:pt x="11684" y="1583"/>
                  </a:lnTo>
                  <a:lnTo>
                    <a:pt x="11953" y="1751"/>
                  </a:lnTo>
                  <a:lnTo>
                    <a:pt x="12492" y="2122"/>
                  </a:lnTo>
                  <a:lnTo>
                    <a:pt x="12997" y="2559"/>
                  </a:lnTo>
                  <a:lnTo>
                    <a:pt x="13468" y="2997"/>
                  </a:lnTo>
                  <a:lnTo>
                    <a:pt x="14040" y="3502"/>
                  </a:lnTo>
                  <a:lnTo>
                    <a:pt x="14545" y="4041"/>
                  </a:lnTo>
                  <a:lnTo>
                    <a:pt x="15084" y="4613"/>
                  </a:lnTo>
                  <a:lnTo>
                    <a:pt x="15555" y="5185"/>
                  </a:lnTo>
                  <a:lnTo>
                    <a:pt x="15959" y="5791"/>
                  </a:lnTo>
                  <a:lnTo>
                    <a:pt x="16262" y="6431"/>
                  </a:lnTo>
                  <a:lnTo>
                    <a:pt x="16431" y="6734"/>
                  </a:lnTo>
                  <a:lnTo>
                    <a:pt x="16532" y="7071"/>
                  </a:lnTo>
                  <a:lnTo>
                    <a:pt x="16633" y="7408"/>
                  </a:lnTo>
                  <a:lnTo>
                    <a:pt x="16734" y="7778"/>
                  </a:lnTo>
                  <a:lnTo>
                    <a:pt x="16801" y="8182"/>
                  </a:lnTo>
                  <a:lnTo>
                    <a:pt x="16835" y="8620"/>
                  </a:lnTo>
                  <a:lnTo>
                    <a:pt x="16902" y="9461"/>
                  </a:lnTo>
                  <a:lnTo>
                    <a:pt x="16936" y="11212"/>
                  </a:lnTo>
                  <a:lnTo>
                    <a:pt x="16969" y="11953"/>
                  </a:lnTo>
                  <a:lnTo>
                    <a:pt x="16902" y="12727"/>
                  </a:lnTo>
                  <a:lnTo>
                    <a:pt x="16801" y="13468"/>
                  </a:lnTo>
                  <a:lnTo>
                    <a:pt x="16599" y="14208"/>
                  </a:lnTo>
                  <a:lnTo>
                    <a:pt x="16363" y="14915"/>
                  </a:lnTo>
                  <a:lnTo>
                    <a:pt x="16060" y="15589"/>
                  </a:lnTo>
                  <a:lnTo>
                    <a:pt x="15690" y="16229"/>
                  </a:lnTo>
                  <a:lnTo>
                    <a:pt x="15219" y="16868"/>
                  </a:lnTo>
                  <a:lnTo>
                    <a:pt x="14983" y="17138"/>
                  </a:lnTo>
                  <a:lnTo>
                    <a:pt x="14747" y="17373"/>
                  </a:lnTo>
                  <a:lnTo>
                    <a:pt x="14209" y="17878"/>
                  </a:lnTo>
                  <a:lnTo>
                    <a:pt x="13636" y="18316"/>
                  </a:lnTo>
                  <a:lnTo>
                    <a:pt x="13064" y="18754"/>
                  </a:lnTo>
                  <a:lnTo>
                    <a:pt x="12761" y="18989"/>
                  </a:lnTo>
                  <a:lnTo>
                    <a:pt x="12424" y="19191"/>
                  </a:lnTo>
                  <a:lnTo>
                    <a:pt x="12088" y="19360"/>
                  </a:lnTo>
                  <a:lnTo>
                    <a:pt x="11751" y="19528"/>
                  </a:lnTo>
                  <a:lnTo>
                    <a:pt x="11078" y="19797"/>
                  </a:lnTo>
                  <a:lnTo>
                    <a:pt x="10337" y="19999"/>
                  </a:lnTo>
                  <a:lnTo>
                    <a:pt x="8990" y="20370"/>
                  </a:lnTo>
                  <a:lnTo>
                    <a:pt x="8350" y="20538"/>
                  </a:lnTo>
                  <a:lnTo>
                    <a:pt x="7677" y="20673"/>
                  </a:lnTo>
                  <a:lnTo>
                    <a:pt x="7239" y="20740"/>
                  </a:lnTo>
                  <a:lnTo>
                    <a:pt x="6802" y="20774"/>
                  </a:lnTo>
                  <a:lnTo>
                    <a:pt x="5960" y="20774"/>
                  </a:lnTo>
                  <a:lnTo>
                    <a:pt x="5118" y="20706"/>
                  </a:lnTo>
                  <a:lnTo>
                    <a:pt x="4243" y="20605"/>
                  </a:lnTo>
                  <a:lnTo>
                    <a:pt x="3132" y="20437"/>
                  </a:lnTo>
                  <a:lnTo>
                    <a:pt x="2560" y="20302"/>
                  </a:lnTo>
                  <a:lnTo>
                    <a:pt x="2021" y="20134"/>
                  </a:lnTo>
                  <a:lnTo>
                    <a:pt x="1482" y="19966"/>
                  </a:lnTo>
                  <a:lnTo>
                    <a:pt x="943" y="19730"/>
                  </a:lnTo>
                  <a:lnTo>
                    <a:pt x="472" y="19461"/>
                  </a:lnTo>
                  <a:lnTo>
                    <a:pt x="1" y="19124"/>
                  </a:lnTo>
                  <a:lnTo>
                    <a:pt x="1" y="19461"/>
                  </a:lnTo>
                  <a:lnTo>
                    <a:pt x="304" y="19663"/>
                  </a:lnTo>
                  <a:lnTo>
                    <a:pt x="640" y="19865"/>
                  </a:lnTo>
                  <a:lnTo>
                    <a:pt x="943" y="20033"/>
                  </a:lnTo>
                  <a:lnTo>
                    <a:pt x="1314" y="20168"/>
                  </a:lnTo>
                  <a:lnTo>
                    <a:pt x="2021" y="20437"/>
                  </a:lnTo>
                  <a:lnTo>
                    <a:pt x="2728" y="20605"/>
                  </a:lnTo>
                  <a:lnTo>
                    <a:pt x="3401" y="20740"/>
                  </a:lnTo>
                  <a:lnTo>
                    <a:pt x="4108" y="20841"/>
                  </a:lnTo>
                  <a:lnTo>
                    <a:pt x="4782" y="20942"/>
                  </a:lnTo>
                  <a:lnTo>
                    <a:pt x="5455" y="21009"/>
                  </a:lnTo>
                  <a:lnTo>
                    <a:pt x="6835" y="21009"/>
                  </a:lnTo>
                  <a:lnTo>
                    <a:pt x="7509" y="20942"/>
                  </a:lnTo>
                  <a:lnTo>
                    <a:pt x="8216" y="20841"/>
                  </a:lnTo>
                  <a:lnTo>
                    <a:pt x="8855" y="20706"/>
                  </a:lnTo>
                  <a:lnTo>
                    <a:pt x="9529" y="20504"/>
                  </a:lnTo>
                  <a:lnTo>
                    <a:pt x="10808" y="20168"/>
                  </a:lnTo>
                  <a:lnTo>
                    <a:pt x="11145" y="20067"/>
                  </a:lnTo>
                  <a:lnTo>
                    <a:pt x="11482" y="19966"/>
                  </a:lnTo>
                  <a:lnTo>
                    <a:pt x="12054" y="19696"/>
                  </a:lnTo>
                  <a:lnTo>
                    <a:pt x="12626" y="19360"/>
                  </a:lnTo>
                  <a:lnTo>
                    <a:pt x="13199" y="18989"/>
                  </a:lnTo>
                  <a:lnTo>
                    <a:pt x="13704" y="18585"/>
                  </a:lnTo>
                  <a:lnTo>
                    <a:pt x="14209" y="18181"/>
                  </a:lnTo>
                  <a:lnTo>
                    <a:pt x="14680" y="17777"/>
                  </a:lnTo>
                  <a:lnTo>
                    <a:pt x="15118" y="17340"/>
                  </a:lnTo>
                  <a:lnTo>
                    <a:pt x="15522" y="16868"/>
                  </a:lnTo>
                  <a:lnTo>
                    <a:pt x="15892" y="16363"/>
                  </a:lnTo>
                  <a:lnTo>
                    <a:pt x="16229" y="15825"/>
                  </a:lnTo>
                  <a:lnTo>
                    <a:pt x="16532" y="15218"/>
                  </a:lnTo>
                  <a:lnTo>
                    <a:pt x="16767" y="14579"/>
                  </a:lnTo>
                  <a:lnTo>
                    <a:pt x="16969" y="13939"/>
                  </a:lnTo>
                  <a:lnTo>
                    <a:pt x="17070" y="13266"/>
                  </a:lnTo>
                  <a:lnTo>
                    <a:pt x="17171" y="12592"/>
                  </a:lnTo>
                  <a:lnTo>
                    <a:pt x="17205" y="11919"/>
                  </a:lnTo>
                  <a:lnTo>
                    <a:pt x="17205" y="11246"/>
                  </a:lnTo>
                  <a:lnTo>
                    <a:pt x="17171" y="10572"/>
                  </a:lnTo>
                  <a:lnTo>
                    <a:pt x="17104" y="9865"/>
                  </a:lnTo>
                  <a:lnTo>
                    <a:pt x="17037" y="8552"/>
                  </a:lnTo>
                  <a:lnTo>
                    <a:pt x="17003" y="7879"/>
                  </a:lnTo>
                  <a:lnTo>
                    <a:pt x="16936" y="7576"/>
                  </a:lnTo>
                  <a:lnTo>
                    <a:pt x="16868" y="7239"/>
                  </a:lnTo>
                  <a:lnTo>
                    <a:pt x="16767" y="6902"/>
                  </a:lnTo>
                  <a:lnTo>
                    <a:pt x="16633" y="6599"/>
                  </a:lnTo>
                  <a:lnTo>
                    <a:pt x="16363" y="5993"/>
                  </a:lnTo>
                  <a:lnTo>
                    <a:pt x="16027" y="5421"/>
                  </a:lnTo>
                  <a:lnTo>
                    <a:pt x="15623" y="4882"/>
                  </a:lnTo>
                  <a:lnTo>
                    <a:pt x="15219" y="4377"/>
                  </a:lnTo>
                  <a:lnTo>
                    <a:pt x="14781" y="3872"/>
                  </a:lnTo>
                  <a:lnTo>
                    <a:pt x="14343" y="3401"/>
                  </a:lnTo>
                  <a:lnTo>
                    <a:pt x="13872" y="2963"/>
                  </a:lnTo>
                  <a:lnTo>
                    <a:pt x="13367" y="2526"/>
                  </a:lnTo>
                  <a:lnTo>
                    <a:pt x="12862" y="2122"/>
                  </a:lnTo>
                  <a:lnTo>
                    <a:pt x="12323" y="1751"/>
                  </a:lnTo>
                  <a:lnTo>
                    <a:pt x="11785" y="1415"/>
                  </a:lnTo>
                  <a:lnTo>
                    <a:pt x="11212" y="1112"/>
                  </a:lnTo>
                  <a:lnTo>
                    <a:pt x="10640" y="842"/>
                  </a:lnTo>
                  <a:lnTo>
                    <a:pt x="10034" y="607"/>
                  </a:lnTo>
                  <a:lnTo>
                    <a:pt x="9428" y="405"/>
                  </a:lnTo>
                  <a:lnTo>
                    <a:pt x="8788" y="236"/>
                  </a:lnTo>
                  <a:lnTo>
                    <a:pt x="8148" y="102"/>
                  </a:lnTo>
                  <a:lnTo>
                    <a:pt x="7509" y="34"/>
                  </a:lnTo>
                  <a:lnTo>
                    <a:pt x="6869"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20" name="Google Shape;220;p4"/>
            <p:cNvSpPr/>
            <p:nvPr/>
          </p:nvSpPr>
          <p:spPr>
            <a:xfrm>
              <a:off x="4094475" y="289450"/>
              <a:ext cx="529450" cy="500000"/>
            </a:xfrm>
            <a:custGeom>
              <a:rect b="b" l="l" r="r" t="t"/>
              <a:pathLst>
                <a:path extrusionOk="0" h="20000" w="21178">
                  <a:moveTo>
                    <a:pt x="1684" y="203"/>
                  </a:moveTo>
                  <a:lnTo>
                    <a:pt x="1886" y="270"/>
                  </a:lnTo>
                  <a:lnTo>
                    <a:pt x="2122" y="405"/>
                  </a:lnTo>
                  <a:lnTo>
                    <a:pt x="2189" y="405"/>
                  </a:lnTo>
                  <a:lnTo>
                    <a:pt x="2593" y="910"/>
                  </a:lnTo>
                  <a:lnTo>
                    <a:pt x="3031" y="1381"/>
                  </a:lnTo>
                  <a:lnTo>
                    <a:pt x="3469" y="1852"/>
                  </a:lnTo>
                  <a:lnTo>
                    <a:pt x="3974" y="2257"/>
                  </a:lnTo>
                  <a:lnTo>
                    <a:pt x="4950" y="3132"/>
                  </a:lnTo>
                  <a:lnTo>
                    <a:pt x="5926" y="3974"/>
                  </a:lnTo>
                  <a:lnTo>
                    <a:pt x="7071" y="5085"/>
                  </a:lnTo>
                  <a:lnTo>
                    <a:pt x="8216" y="6196"/>
                  </a:lnTo>
                  <a:lnTo>
                    <a:pt x="9394" y="7307"/>
                  </a:lnTo>
                  <a:lnTo>
                    <a:pt x="9967" y="7879"/>
                  </a:lnTo>
                  <a:lnTo>
                    <a:pt x="10573" y="8384"/>
                  </a:lnTo>
                  <a:lnTo>
                    <a:pt x="10606" y="8418"/>
                  </a:lnTo>
                  <a:lnTo>
                    <a:pt x="10640" y="8552"/>
                  </a:lnTo>
                  <a:lnTo>
                    <a:pt x="10606" y="8687"/>
                  </a:lnTo>
                  <a:lnTo>
                    <a:pt x="10573" y="8855"/>
                  </a:lnTo>
                  <a:lnTo>
                    <a:pt x="10472" y="9024"/>
                  </a:lnTo>
                  <a:lnTo>
                    <a:pt x="10270" y="9293"/>
                  </a:lnTo>
                  <a:lnTo>
                    <a:pt x="10068" y="9529"/>
                  </a:lnTo>
                  <a:lnTo>
                    <a:pt x="9832" y="9764"/>
                  </a:lnTo>
                  <a:lnTo>
                    <a:pt x="9630" y="10000"/>
                  </a:lnTo>
                  <a:lnTo>
                    <a:pt x="9495" y="10068"/>
                  </a:lnTo>
                  <a:lnTo>
                    <a:pt x="9361" y="10135"/>
                  </a:lnTo>
                  <a:lnTo>
                    <a:pt x="9226" y="10169"/>
                  </a:lnTo>
                  <a:lnTo>
                    <a:pt x="9058" y="10169"/>
                  </a:lnTo>
                  <a:lnTo>
                    <a:pt x="9058" y="10101"/>
                  </a:lnTo>
                  <a:lnTo>
                    <a:pt x="9024" y="10068"/>
                  </a:lnTo>
                  <a:lnTo>
                    <a:pt x="8687" y="9899"/>
                  </a:lnTo>
                  <a:lnTo>
                    <a:pt x="8384" y="9697"/>
                  </a:lnTo>
                  <a:lnTo>
                    <a:pt x="7812" y="9226"/>
                  </a:lnTo>
                  <a:lnTo>
                    <a:pt x="7273" y="8721"/>
                  </a:lnTo>
                  <a:lnTo>
                    <a:pt x="6734" y="8216"/>
                  </a:lnTo>
                  <a:lnTo>
                    <a:pt x="5657" y="7206"/>
                  </a:lnTo>
                  <a:lnTo>
                    <a:pt x="4647" y="6128"/>
                  </a:lnTo>
                  <a:lnTo>
                    <a:pt x="3570" y="5051"/>
                  </a:lnTo>
                  <a:lnTo>
                    <a:pt x="2492" y="4007"/>
                  </a:lnTo>
                  <a:lnTo>
                    <a:pt x="1381" y="2997"/>
                  </a:lnTo>
                  <a:lnTo>
                    <a:pt x="236" y="2021"/>
                  </a:lnTo>
                  <a:lnTo>
                    <a:pt x="236" y="1953"/>
                  </a:lnTo>
                  <a:lnTo>
                    <a:pt x="203" y="1785"/>
                  </a:lnTo>
                  <a:lnTo>
                    <a:pt x="203" y="1617"/>
                  </a:lnTo>
                  <a:lnTo>
                    <a:pt x="203" y="1448"/>
                  </a:lnTo>
                  <a:lnTo>
                    <a:pt x="236" y="1314"/>
                  </a:lnTo>
                  <a:lnTo>
                    <a:pt x="304" y="1179"/>
                  </a:lnTo>
                  <a:lnTo>
                    <a:pt x="371" y="1044"/>
                  </a:lnTo>
                  <a:lnTo>
                    <a:pt x="607" y="809"/>
                  </a:lnTo>
                  <a:lnTo>
                    <a:pt x="944" y="472"/>
                  </a:lnTo>
                  <a:lnTo>
                    <a:pt x="1112" y="337"/>
                  </a:lnTo>
                  <a:lnTo>
                    <a:pt x="1314" y="236"/>
                  </a:lnTo>
                  <a:lnTo>
                    <a:pt x="1482" y="203"/>
                  </a:lnTo>
                  <a:close/>
                  <a:moveTo>
                    <a:pt x="10775" y="8855"/>
                  </a:moveTo>
                  <a:lnTo>
                    <a:pt x="10943" y="8956"/>
                  </a:lnTo>
                  <a:lnTo>
                    <a:pt x="11111" y="9158"/>
                  </a:lnTo>
                  <a:lnTo>
                    <a:pt x="11381" y="9495"/>
                  </a:lnTo>
                  <a:lnTo>
                    <a:pt x="11583" y="9731"/>
                  </a:lnTo>
                  <a:lnTo>
                    <a:pt x="11785" y="9933"/>
                  </a:lnTo>
                  <a:lnTo>
                    <a:pt x="12256" y="10270"/>
                  </a:lnTo>
                  <a:lnTo>
                    <a:pt x="13030" y="10876"/>
                  </a:lnTo>
                  <a:lnTo>
                    <a:pt x="13805" y="11482"/>
                  </a:lnTo>
                  <a:lnTo>
                    <a:pt x="14545" y="12121"/>
                  </a:lnTo>
                  <a:lnTo>
                    <a:pt x="15286" y="12828"/>
                  </a:lnTo>
                  <a:lnTo>
                    <a:pt x="16498" y="14040"/>
                  </a:lnTo>
                  <a:lnTo>
                    <a:pt x="17744" y="15252"/>
                  </a:lnTo>
                  <a:lnTo>
                    <a:pt x="18922" y="16397"/>
                  </a:lnTo>
                  <a:lnTo>
                    <a:pt x="19528" y="16969"/>
                  </a:lnTo>
                  <a:lnTo>
                    <a:pt x="20168" y="17508"/>
                  </a:lnTo>
                  <a:lnTo>
                    <a:pt x="20067" y="17744"/>
                  </a:lnTo>
                  <a:lnTo>
                    <a:pt x="19899" y="17979"/>
                  </a:lnTo>
                  <a:lnTo>
                    <a:pt x="19562" y="18350"/>
                  </a:lnTo>
                  <a:lnTo>
                    <a:pt x="19225" y="18687"/>
                  </a:lnTo>
                  <a:lnTo>
                    <a:pt x="19023" y="18821"/>
                  </a:lnTo>
                  <a:lnTo>
                    <a:pt x="18821" y="18922"/>
                  </a:lnTo>
                  <a:lnTo>
                    <a:pt x="18821" y="18889"/>
                  </a:lnTo>
                  <a:lnTo>
                    <a:pt x="18754" y="18821"/>
                  </a:lnTo>
                  <a:lnTo>
                    <a:pt x="18417" y="18653"/>
                  </a:lnTo>
                  <a:lnTo>
                    <a:pt x="18081" y="18451"/>
                  </a:lnTo>
                  <a:lnTo>
                    <a:pt x="17778" y="18215"/>
                  </a:lnTo>
                  <a:lnTo>
                    <a:pt x="17508" y="17912"/>
                  </a:lnTo>
                  <a:lnTo>
                    <a:pt x="16969" y="17340"/>
                  </a:lnTo>
                  <a:lnTo>
                    <a:pt x="16464" y="16734"/>
                  </a:lnTo>
                  <a:lnTo>
                    <a:pt x="15858" y="16094"/>
                  </a:lnTo>
                  <a:lnTo>
                    <a:pt x="15219" y="15454"/>
                  </a:lnTo>
                  <a:lnTo>
                    <a:pt x="14545" y="14882"/>
                  </a:lnTo>
                  <a:lnTo>
                    <a:pt x="13838" y="14310"/>
                  </a:lnTo>
                  <a:lnTo>
                    <a:pt x="13603" y="14108"/>
                  </a:lnTo>
                  <a:lnTo>
                    <a:pt x="13401" y="13906"/>
                  </a:lnTo>
                  <a:lnTo>
                    <a:pt x="13199" y="13670"/>
                  </a:lnTo>
                  <a:lnTo>
                    <a:pt x="12963" y="13468"/>
                  </a:lnTo>
                  <a:lnTo>
                    <a:pt x="12593" y="13165"/>
                  </a:lnTo>
                  <a:lnTo>
                    <a:pt x="12256" y="12862"/>
                  </a:lnTo>
                  <a:lnTo>
                    <a:pt x="11549" y="12222"/>
                  </a:lnTo>
                  <a:lnTo>
                    <a:pt x="10876" y="11650"/>
                  </a:lnTo>
                  <a:lnTo>
                    <a:pt x="10573" y="11347"/>
                  </a:lnTo>
                  <a:lnTo>
                    <a:pt x="10270" y="11010"/>
                  </a:lnTo>
                  <a:lnTo>
                    <a:pt x="10101" y="10808"/>
                  </a:lnTo>
                  <a:lnTo>
                    <a:pt x="9933" y="10606"/>
                  </a:lnTo>
                  <a:lnTo>
                    <a:pt x="9731" y="10438"/>
                  </a:lnTo>
                  <a:lnTo>
                    <a:pt x="9495" y="10337"/>
                  </a:lnTo>
                  <a:lnTo>
                    <a:pt x="9731" y="10169"/>
                  </a:lnTo>
                  <a:lnTo>
                    <a:pt x="9933" y="9966"/>
                  </a:lnTo>
                  <a:lnTo>
                    <a:pt x="10236" y="9630"/>
                  </a:lnTo>
                  <a:lnTo>
                    <a:pt x="10539" y="9259"/>
                  </a:lnTo>
                  <a:lnTo>
                    <a:pt x="10674" y="9057"/>
                  </a:lnTo>
                  <a:lnTo>
                    <a:pt x="10775" y="8855"/>
                  </a:lnTo>
                  <a:close/>
                  <a:moveTo>
                    <a:pt x="20235" y="17912"/>
                  </a:moveTo>
                  <a:lnTo>
                    <a:pt x="20606" y="18283"/>
                  </a:lnTo>
                  <a:lnTo>
                    <a:pt x="20740" y="18451"/>
                  </a:lnTo>
                  <a:lnTo>
                    <a:pt x="20942" y="18586"/>
                  </a:lnTo>
                  <a:lnTo>
                    <a:pt x="20774" y="18956"/>
                  </a:lnTo>
                  <a:lnTo>
                    <a:pt x="20572" y="19259"/>
                  </a:lnTo>
                  <a:lnTo>
                    <a:pt x="20437" y="19427"/>
                  </a:lnTo>
                  <a:lnTo>
                    <a:pt x="20303" y="19528"/>
                  </a:lnTo>
                  <a:lnTo>
                    <a:pt x="20134" y="19663"/>
                  </a:lnTo>
                  <a:lnTo>
                    <a:pt x="19966" y="19764"/>
                  </a:lnTo>
                  <a:lnTo>
                    <a:pt x="19697" y="19528"/>
                  </a:lnTo>
                  <a:lnTo>
                    <a:pt x="19461" y="19293"/>
                  </a:lnTo>
                  <a:lnTo>
                    <a:pt x="19192" y="18990"/>
                  </a:lnTo>
                  <a:lnTo>
                    <a:pt x="19461" y="18788"/>
                  </a:lnTo>
                  <a:lnTo>
                    <a:pt x="19663" y="18586"/>
                  </a:lnTo>
                  <a:lnTo>
                    <a:pt x="19966" y="18283"/>
                  </a:lnTo>
                  <a:lnTo>
                    <a:pt x="20101" y="18081"/>
                  </a:lnTo>
                  <a:lnTo>
                    <a:pt x="20235" y="17912"/>
                  </a:lnTo>
                  <a:close/>
                  <a:moveTo>
                    <a:pt x="1449" y="1"/>
                  </a:moveTo>
                  <a:lnTo>
                    <a:pt x="1280" y="68"/>
                  </a:lnTo>
                  <a:lnTo>
                    <a:pt x="1078" y="169"/>
                  </a:lnTo>
                  <a:lnTo>
                    <a:pt x="708" y="405"/>
                  </a:lnTo>
                  <a:lnTo>
                    <a:pt x="539" y="573"/>
                  </a:lnTo>
                  <a:lnTo>
                    <a:pt x="371" y="741"/>
                  </a:lnTo>
                  <a:lnTo>
                    <a:pt x="236" y="910"/>
                  </a:lnTo>
                  <a:lnTo>
                    <a:pt x="135" y="1112"/>
                  </a:lnTo>
                  <a:lnTo>
                    <a:pt x="68" y="1280"/>
                  </a:lnTo>
                  <a:lnTo>
                    <a:pt x="1" y="1516"/>
                  </a:lnTo>
                  <a:lnTo>
                    <a:pt x="1" y="1718"/>
                  </a:lnTo>
                  <a:lnTo>
                    <a:pt x="68" y="1953"/>
                  </a:lnTo>
                  <a:lnTo>
                    <a:pt x="1" y="2021"/>
                  </a:lnTo>
                  <a:lnTo>
                    <a:pt x="34" y="2055"/>
                  </a:lnTo>
                  <a:lnTo>
                    <a:pt x="34" y="2088"/>
                  </a:lnTo>
                  <a:lnTo>
                    <a:pt x="1213" y="3098"/>
                  </a:lnTo>
                  <a:lnTo>
                    <a:pt x="2324" y="4142"/>
                  </a:lnTo>
                  <a:lnTo>
                    <a:pt x="3401" y="5186"/>
                  </a:lnTo>
                  <a:lnTo>
                    <a:pt x="4479" y="6297"/>
                  </a:lnTo>
                  <a:lnTo>
                    <a:pt x="5623" y="7441"/>
                  </a:lnTo>
                  <a:lnTo>
                    <a:pt x="6768" y="8552"/>
                  </a:lnTo>
                  <a:lnTo>
                    <a:pt x="7239" y="8990"/>
                  </a:lnTo>
                  <a:lnTo>
                    <a:pt x="7744" y="9428"/>
                  </a:lnTo>
                  <a:lnTo>
                    <a:pt x="8249" y="9865"/>
                  </a:lnTo>
                  <a:lnTo>
                    <a:pt x="8552" y="10034"/>
                  </a:lnTo>
                  <a:lnTo>
                    <a:pt x="8822" y="10202"/>
                  </a:lnTo>
                  <a:lnTo>
                    <a:pt x="8822" y="10236"/>
                  </a:lnTo>
                  <a:lnTo>
                    <a:pt x="8822" y="10270"/>
                  </a:lnTo>
                  <a:lnTo>
                    <a:pt x="8923" y="10371"/>
                  </a:lnTo>
                  <a:lnTo>
                    <a:pt x="9024" y="10404"/>
                  </a:lnTo>
                  <a:lnTo>
                    <a:pt x="9260" y="10404"/>
                  </a:lnTo>
                  <a:lnTo>
                    <a:pt x="9293" y="10438"/>
                  </a:lnTo>
                  <a:lnTo>
                    <a:pt x="9495" y="10539"/>
                  </a:lnTo>
                  <a:lnTo>
                    <a:pt x="9697" y="10640"/>
                  </a:lnTo>
                  <a:lnTo>
                    <a:pt x="9832" y="10775"/>
                  </a:lnTo>
                  <a:lnTo>
                    <a:pt x="10000" y="10943"/>
                  </a:lnTo>
                  <a:lnTo>
                    <a:pt x="10270" y="11313"/>
                  </a:lnTo>
                  <a:lnTo>
                    <a:pt x="10539" y="11650"/>
                  </a:lnTo>
                  <a:lnTo>
                    <a:pt x="10876" y="11953"/>
                  </a:lnTo>
                  <a:lnTo>
                    <a:pt x="11212" y="12222"/>
                  </a:lnTo>
                  <a:lnTo>
                    <a:pt x="11583" y="12525"/>
                  </a:lnTo>
                  <a:lnTo>
                    <a:pt x="11919" y="12828"/>
                  </a:lnTo>
                  <a:lnTo>
                    <a:pt x="13165" y="13939"/>
                  </a:lnTo>
                  <a:lnTo>
                    <a:pt x="13771" y="14512"/>
                  </a:lnTo>
                  <a:lnTo>
                    <a:pt x="14411" y="15050"/>
                  </a:lnTo>
                  <a:lnTo>
                    <a:pt x="15017" y="15589"/>
                  </a:lnTo>
                  <a:lnTo>
                    <a:pt x="15589" y="16161"/>
                  </a:lnTo>
                  <a:lnTo>
                    <a:pt x="16161" y="16734"/>
                  </a:lnTo>
                  <a:lnTo>
                    <a:pt x="16700" y="17340"/>
                  </a:lnTo>
                  <a:lnTo>
                    <a:pt x="17138" y="17845"/>
                  </a:lnTo>
                  <a:lnTo>
                    <a:pt x="17576" y="18316"/>
                  </a:lnTo>
                  <a:lnTo>
                    <a:pt x="17845" y="18552"/>
                  </a:lnTo>
                  <a:lnTo>
                    <a:pt x="18114" y="18754"/>
                  </a:lnTo>
                  <a:lnTo>
                    <a:pt x="18384" y="18922"/>
                  </a:lnTo>
                  <a:lnTo>
                    <a:pt x="18687" y="19057"/>
                  </a:lnTo>
                  <a:lnTo>
                    <a:pt x="18687" y="19091"/>
                  </a:lnTo>
                  <a:lnTo>
                    <a:pt x="18754" y="19124"/>
                  </a:lnTo>
                  <a:lnTo>
                    <a:pt x="18855" y="19124"/>
                  </a:lnTo>
                  <a:lnTo>
                    <a:pt x="19023" y="19091"/>
                  </a:lnTo>
                  <a:lnTo>
                    <a:pt x="19192" y="19293"/>
                  </a:lnTo>
                  <a:lnTo>
                    <a:pt x="19394" y="19495"/>
                  </a:lnTo>
                  <a:lnTo>
                    <a:pt x="19629" y="19730"/>
                  </a:lnTo>
                  <a:lnTo>
                    <a:pt x="19932" y="19966"/>
                  </a:lnTo>
                  <a:lnTo>
                    <a:pt x="19966" y="20000"/>
                  </a:lnTo>
                  <a:lnTo>
                    <a:pt x="20033" y="19966"/>
                  </a:lnTo>
                  <a:lnTo>
                    <a:pt x="20067" y="19932"/>
                  </a:lnTo>
                  <a:lnTo>
                    <a:pt x="20067" y="19899"/>
                  </a:lnTo>
                  <a:lnTo>
                    <a:pt x="20269" y="19831"/>
                  </a:lnTo>
                  <a:lnTo>
                    <a:pt x="20437" y="19730"/>
                  </a:lnTo>
                  <a:lnTo>
                    <a:pt x="20606" y="19596"/>
                  </a:lnTo>
                  <a:lnTo>
                    <a:pt x="20740" y="19427"/>
                  </a:lnTo>
                  <a:lnTo>
                    <a:pt x="20875" y="19225"/>
                  </a:lnTo>
                  <a:lnTo>
                    <a:pt x="21010" y="19023"/>
                  </a:lnTo>
                  <a:lnTo>
                    <a:pt x="21077" y="18821"/>
                  </a:lnTo>
                  <a:lnTo>
                    <a:pt x="21144" y="18619"/>
                  </a:lnTo>
                  <a:lnTo>
                    <a:pt x="21144" y="18552"/>
                  </a:lnTo>
                  <a:lnTo>
                    <a:pt x="21178" y="18485"/>
                  </a:lnTo>
                  <a:lnTo>
                    <a:pt x="21144" y="18417"/>
                  </a:lnTo>
                  <a:lnTo>
                    <a:pt x="21043" y="18417"/>
                  </a:lnTo>
                  <a:lnTo>
                    <a:pt x="20707" y="18114"/>
                  </a:lnTo>
                  <a:lnTo>
                    <a:pt x="20505" y="17912"/>
                  </a:lnTo>
                  <a:lnTo>
                    <a:pt x="20303" y="17710"/>
                  </a:lnTo>
                  <a:lnTo>
                    <a:pt x="20336" y="17643"/>
                  </a:lnTo>
                  <a:lnTo>
                    <a:pt x="20437" y="17643"/>
                  </a:lnTo>
                  <a:lnTo>
                    <a:pt x="20471" y="17609"/>
                  </a:lnTo>
                  <a:lnTo>
                    <a:pt x="20505" y="17508"/>
                  </a:lnTo>
                  <a:lnTo>
                    <a:pt x="20437" y="17441"/>
                  </a:lnTo>
                  <a:lnTo>
                    <a:pt x="19697" y="16801"/>
                  </a:lnTo>
                  <a:lnTo>
                    <a:pt x="18956" y="16161"/>
                  </a:lnTo>
                  <a:lnTo>
                    <a:pt x="17576" y="14781"/>
                  </a:lnTo>
                  <a:lnTo>
                    <a:pt x="16229" y="13468"/>
                  </a:lnTo>
                  <a:lnTo>
                    <a:pt x="14916" y="12189"/>
                  </a:lnTo>
                  <a:lnTo>
                    <a:pt x="14579" y="11852"/>
                  </a:lnTo>
                  <a:lnTo>
                    <a:pt x="14209" y="11549"/>
                  </a:lnTo>
                  <a:lnTo>
                    <a:pt x="13468" y="10977"/>
                  </a:lnTo>
                  <a:lnTo>
                    <a:pt x="11987" y="9865"/>
                  </a:lnTo>
                  <a:lnTo>
                    <a:pt x="11852" y="9731"/>
                  </a:lnTo>
                  <a:lnTo>
                    <a:pt x="11717" y="9562"/>
                  </a:lnTo>
                  <a:lnTo>
                    <a:pt x="11414" y="9226"/>
                  </a:lnTo>
                  <a:lnTo>
                    <a:pt x="11111" y="8889"/>
                  </a:lnTo>
                  <a:lnTo>
                    <a:pt x="10977" y="8754"/>
                  </a:lnTo>
                  <a:lnTo>
                    <a:pt x="10808" y="8687"/>
                  </a:lnTo>
                  <a:lnTo>
                    <a:pt x="10808" y="8519"/>
                  </a:lnTo>
                  <a:lnTo>
                    <a:pt x="10775" y="8350"/>
                  </a:lnTo>
                  <a:lnTo>
                    <a:pt x="10775" y="8283"/>
                  </a:lnTo>
                  <a:lnTo>
                    <a:pt x="10741" y="8249"/>
                  </a:lnTo>
                  <a:lnTo>
                    <a:pt x="10169" y="7711"/>
                  </a:lnTo>
                  <a:lnTo>
                    <a:pt x="9563" y="7206"/>
                  </a:lnTo>
                  <a:lnTo>
                    <a:pt x="8451" y="6128"/>
                  </a:lnTo>
                  <a:lnTo>
                    <a:pt x="7340" y="5051"/>
                  </a:lnTo>
                  <a:lnTo>
                    <a:pt x="6229" y="3974"/>
                  </a:lnTo>
                  <a:lnTo>
                    <a:pt x="5219" y="3065"/>
                  </a:lnTo>
                  <a:lnTo>
                    <a:pt x="4209" y="2156"/>
                  </a:lnTo>
                  <a:lnTo>
                    <a:pt x="3233" y="1246"/>
                  </a:lnTo>
                  <a:lnTo>
                    <a:pt x="2728" y="775"/>
                  </a:lnTo>
                  <a:lnTo>
                    <a:pt x="2290" y="270"/>
                  </a:lnTo>
                  <a:lnTo>
                    <a:pt x="2257" y="236"/>
                  </a:lnTo>
                  <a:lnTo>
                    <a:pt x="2223" y="236"/>
                  </a:lnTo>
                  <a:lnTo>
                    <a:pt x="2021" y="102"/>
                  </a:lnTo>
                  <a:lnTo>
                    <a:pt x="1819" y="34"/>
                  </a:lnTo>
                  <a:lnTo>
                    <a:pt x="1651"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21" name="Google Shape;221;p4"/>
            <p:cNvSpPr/>
            <p:nvPr/>
          </p:nvSpPr>
          <p:spPr>
            <a:xfrm>
              <a:off x="3843650" y="1458575"/>
              <a:ext cx="404900" cy="344275"/>
            </a:xfrm>
            <a:custGeom>
              <a:rect b="b" l="l" r="r" t="t"/>
              <a:pathLst>
                <a:path extrusionOk="0" h="13771" w="16196">
                  <a:moveTo>
                    <a:pt x="15185" y="6095"/>
                  </a:moveTo>
                  <a:lnTo>
                    <a:pt x="15454" y="6162"/>
                  </a:lnTo>
                  <a:lnTo>
                    <a:pt x="15555" y="6196"/>
                  </a:lnTo>
                  <a:lnTo>
                    <a:pt x="15656" y="6263"/>
                  </a:lnTo>
                  <a:lnTo>
                    <a:pt x="15757" y="6364"/>
                  </a:lnTo>
                  <a:lnTo>
                    <a:pt x="15858" y="6465"/>
                  </a:lnTo>
                  <a:lnTo>
                    <a:pt x="15926" y="6600"/>
                  </a:lnTo>
                  <a:lnTo>
                    <a:pt x="15959" y="6768"/>
                  </a:lnTo>
                  <a:lnTo>
                    <a:pt x="15993" y="6903"/>
                  </a:lnTo>
                  <a:lnTo>
                    <a:pt x="15993" y="7071"/>
                  </a:lnTo>
                  <a:lnTo>
                    <a:pt x="15926" y="7206"/>
                  </a:lnTo>
                  <a:lnTo>
                    <a:pt x="15892" y="7340"/>
                  </a:lnTo>
                  <a:lnTo>
                    <a:pt x="15791" y="7475"/>
                  </a:lnTo>
                  <a:lnTo>
                    <a:pt x="15690" y="7576"/>
                  </a:lnTo>
                  <a:lnTo>
                    <a:pt x="15421" y="7711"/>
                  </a:lnTo>
                  <a:lnTo>
                    <a:pt x="15118" y="7812"/>
                  </a:lnTo>
                  <a:lnTo>
                    <a:pt x="14781" y="7845"/>
                  </a:lnTo>
                  <a:lnTo>
                    <a:pt x="14411" y="7845"/>
                  </a:lnTo>
                  <a:lnTo>
                    <a:pt x="13704" y="7812"/>
                  </a:lnTo>
                  <a:lnTo>
                    <a:pt x="13064" y="7778"/>
                  </a:lnTo>
                  <a:lnTo>
                    <a:pt x="13064" y="7542"/>
                  </a:lnTo>
                  <a:lnTo>
                    <a:pt x="13064" y="7307"/>
                  </a:lnTo>
                  <a:lnTo>
                    <a:pt x="13098" y="6734"/>
                  </a:lnTo>
                  <a:lnTo>
                    <a:pt x="13098" y="6196"/>
                  </a:lnTo>
                  <a:lnTo>
                    <a:pt x="13535" y="6128"/>
                  </a:lnTo>
                  <a:lnTo>
                    <a:pt x="14007" y="6095"/>
                  </a:lnTo>
                  <a:close/>
                  <a:moveTo>
                    <a:pt x="6027" y="1"/>
                  </a:moveTo>
                  <a:lnTo>
                    <a:pt x="5354" y="68"/>
                  </a:lnTo>
                  <a:lnTo>
                    <a:pt x="4681" y="203"/>
                  </a:lnTo>
                  <a:lnTo>
                    <a:pt x="4041" y="405"/>
                  </a:lnTo>
                  <a:lnTo>
                    <a:pt x="3401" y="640"/>
                  </a:lnTo>
                  <a:lnTo>
                    <a:pt x="2829" y="943"/>
                  </a:lnTo>
                  <a:lnTo>
                    <a:pt x="2425" y="1213"/>
                  </a:lnTo>
                  <a:lnTo>
                    <a:pt x="2021" y="1482"/>
                  </a:lnTo>
                  <a:lnTo>
                    <a:pt x="1617" y="1819"/>
                  </a:lnTo>
                  <a:lnTo>
                    <a:pt x="1246" y="2189"/>
                  </a:lnTo>
                  <a:lnTo>
                    <a:pt x="876" y="2593"/>
                  </a:lnTo>
                  <a:lnTo>
                    <a:pt x="539" y="2997"/>
                  </a:lnTo>
                  <a:lnTo>
                    <a:pt x="236" y="3468"/>
                  </a:lnTo>
                  <a:lnTo>
                    <a:pt x="1" y="3906"/>
                  </a:lnTo>
                  <a:lnTo>
                    <a:pt x="1" y="4512"/>
                  </a:lnTo>
                  <a:lnTo>
                    <a:pt x="68" y="4243"/>
                  </a:lnTo>
                  <a:lnTo>
                    <a:pt x="203" y="4007"/>
                  </a:lnTo>
                  <a:lnTo>
                    <a:pt x="337" y="3738"/>
                  </a:lnTo>
                  <a:lnTo>
                    <a:pt x="472" y="3468"/>
                  </a:lnTo>
                  <a:lnTo>
                    <a:pt x="842" y="2963"/>
                  </a:lnTo>
                  <a:lnTo>
                    <a:pt x="1246" y="2492"/>
                  </a:lnTo>
                  <a:lnTo>
                    <a:pt x="1718" y="2054"/>
                  </a:lnTo>
                  <a:lnTo>
                    <a:pt x="2189" y="1684"/>
                  </a:lnTo>
                  <a:lnTo>
                    <a:pt x="2661" y="1314"/>
                  </a:lnTo>
                  <a:lnTo>
                    <a:pt x="3132" y="1044"/>
                  </a:lnTo>
                  <a:lnTo>
                    <a:pt x="3704" y="741"/>
                  </a:lnTo>
                  <a:lnTo>
                    <a:pt x="4310" y="539"/>
                  </a:lnTo>
                  <a:lnTo>
                    <a:pt x="4916" y="371"/>
                  </a:lnTo>
                  <a:lnTo>
                    <a:pt x="5556" y="270"/>
                  </a:lnTo>
                  <a:lnTo>
                    <a:pt x="6229" y="236"/>
                  </a:lnTo>
                  <a:lnTo>
                    <a:pt x="6869" y="236"/>
                  </a:lnTo>
                  <a:lnTo>
                    <a:pt x="7509" y="304"/>
                  </a:lnTo>
                  <a:lnTo>
                    <a:pt x="8148" y="438"/>
                  </a:lnTo>
                  <a:lnTo>
                    <a:pt x="8687" y="607"/>
                  </a:lnTo>
                  <a:lnTo>
                    <a:pt x="9192" y="809"/>
                  </a:lnTo>
                  <a:lnTo>
                    <a:pt x="9697" y="1078"/>
                  </a:lnTo>
                  <a:lnTo>
                    <a:pt x="10168" y="1381"/>
                  </a:lnTo>
                  <a:lnTo>
                    <a:pt x="10606" y="1751"/>
                  </a:lnTo>
                  <a:lnTo>
                    <a:pt x="11010" y="2122"/>
                  </a:lnTo>
                  <a:lnTo>
                    <a:pt x="11381" y="2559"/>
                  </a:lnTo>
                  <a:lnTo>
                    <a:pt x="11751" y="2997"/>
                  </a:lnTo>
                  <a:lnTo>
                    <a:pt x="12054" y="3536"/>
                  </a:lnTo>
                  <a:lnTo>
                    <a:pt x="12323" y="4075"/>
                  </a:lnTo>
                  <a:lnTo>
                    <a:pt x="12525" y="4647"/>
                  </a:lnTo>
                  <a:lnTo>
                    <a:pt x="12694" y="5219"/>
                  </a:lnTo>
                  <a:lnTo>
                    <a:pt x="12761" y="5792"/>
                  </a:lnTo>
                  <a:lnTo>
                    <a:pt x="12828" y="6398"/>
                  </a:lnTo>
                  <a:lnTo>
                    <a:pt x="12828" y="7004"/>
                  </a:lnTo>
                  <a:lnTo>
                    <a:pt x="12795" y="7610"/>
                  </a:lnTo>
                  <a:lnTo>
                    <a:pt x="12795" y="7677"/>
                  </a:lnTo>
                  <a:lnTo>
                    <a:pt x="12862" y="7711"/>
                  </a:lnTo>
                  <a:lnTo>
                    <a:pt x="12862" y="7778"/>
                  </a:lnTo>
                  <a:lnTo>
                    <a:pt x="12828" y="7845"/>
                  </a:lnTo>
                  <a:lnTo>
                    <a:pt x="12828" y="7913"/>
                  </a:lnTo>
                  <a:lnTo>
                    <a:pt x="12761" y="8384"/>
                  </a:lnTo>
                  <a:lnTo>
                    <a:pt x="12626" y="8822"/>
                  </a:lnTo>
                  <a:lnTo>
                    <a:pt x="12357" y="9663"/>
                  </a:lnTo>
                  <a:lnTo>
                    <a:pt x="12256" y="9966"/>
                  </a:lnTo>
                  <a:lnTo>
                    <a:pt x="12088" y="10269"/>
                  </a:lnTo>
                  <a:lnTo>
                    <a:pt x="11953" y="10572"/>
                  </a:lnTo>
                  <a:lnTo>
                    <a:pt x="11751" y="10842"/>
                  </a:lnTo>
                  <a:lnTo>
                    <a:pt x="11313" y="11380"/>
                  </a:lnTo>
                  <a:lnTo>
                    <a:pt x="10842" y="11852"/>
                  </a:lnTo>
                  <a:lnTo>
                    <a:pt x="10572" y="12088"/>
                  </a:lnTo>
                  <a:lnTo>
                    <a:pt x="10269" y="12323"/>
                  </a:lnTo>
                  <a:lnTo>
                    <a:pt x="10000" y="12525"/>
                  </a:lnTo>
                  <a:lnTo>
                    <a:pt x="9697" y="12694"/>
                  </a:lnTo>
                  <a:lnTo>
                    <a:pt x="9091" y="12963"/>
                  </a:lnTo>
                  <a:lnTo>
                    <a:pt x="8519" y="13165"/>
                  </a:lnTo>
                  <a:lnTo>
                    <a:pt x="7946" y="13300"/>
                  </a:lnTo>
                  <a:lnTo>
                    <a:pt x="7408" y="13401"/>
                  </a:lnTo>
                  <a:lnTo>
                    <a:pt x="6465" y="13535"/>
                  </a:lnTo>
                  <a:lnTo>
                    <a:pt x="5320" y="13535"/>
                  </a:lnTo>
                  <a:lnTo>
                    <a:pt x="4748" y="13434"/>
                  </a:lnTo>
                  <a:lnTo>
                    <a:pt x="4209" y="13333"/>
                  </a:lnTo>
                  <a:lnTo>
                    <a:pt x="3704" y="13131"/>
                  </a:lnTo>
                  <a:lnTo>
                    <a:pt x="3166" y="12929"/>
                  </a:lnTo>
                  <a:lnTo>
                    <a:pt x="2661" y="12660"/>
                  </a:lnTo>
                  <a:lnTo>
                    <a:pt x="2189" y="12357"/>
                  </a:lnTo>
                  <a:lnTo>
                    <a:pt x="1617" y="11953"/>
                  </a:lnTo>
                  <a:lnTo>
                    <a:pt x="977" y="11481"/>
                  </a:lnTo>
                  <a:lnTo>
                    <a:pt x="674" y="11212"/>
                  </a:lnTo>
                  <a:lnTo>
                    <a:pt x="371" y="10909"/>
                  </a:lnTo>
                  <a:lnTo>
                    <a:pt x="169" y="10606"/>
                  </a:lnTo>
                  <a:lnTo>
                    <a:pt x="1" y="10303"/>
                  </a:lnTo>
                  <a:lnTo>
                    <a:pt x="1" y="10774"/>
                  </a:lnTo>
                  <a:lnTo>
                    <a:pt x="169" y="11010"/>
                  </a:lnTo>
                  <a:lnTo>
                    <a:pt x="371" y="11212"/>
                  </a:lnTo>
                  <a:lnTo>
                    <a:pt x="809" y="11616"/>
                  </a:lnTo>
                  <a:lnTo>
                    <a:pt x="1280" y="11987"/>
                  </a:lnTo>
                  <a:lnTo>
                    <a:pt x="1684" y="12290"/>
                  </a:lnTo>
                  <a:lnTo>
                    <a:pt x="2256" y="12660"/>
                  </a:lnTo>
                  <a:lnTo>
                    <a:pt x="2795" y="12963"/>
                  </a:lnTo>
                  <a:lnTo>
                    <a:pt x="3368" y="13232"/>
                  </a:lnTo>
                  <a:lnTo>
                    <a:pt x="3940" y="13468"/>
                  </a:lnTo>
                  <a:lnTo>
                    <a:pt x="4546" y="13636"/>
                  </a:lnTo>
                  <a:lnTo>
                    <a:pt x="5152" y="13737"/>
                  </a:lnTo>
                  <a:lnTo>
                    <a:pt x="5792" y="13771"/>
                  </a:lnTo>
                  <a:lnTo>
                    <a:pt x="6465" y="13737"/>
                  </a:lnTo>
                  <a:lnTo>
                    <a:pt x="6970" y="13704"/>
                  </a:lnTo>
                  <a:lnTo>
                    <a:pt x="7542" y="13636"/>
                  </a:lnTo>
                  <a:lnTo>
                    <a:pt x="8115" y="13502"/>
                  </a:lnTo>
                  <a:lnTo>
                    <a:pt x="8687" y="13333"/>
                  </a:lnTo>
                  <a:lnTo>
                    <a:pt x="9293" y="13098"/>
                  </a:lnTo>
                  <a:lnTo>
                    <a:pt x="9933" y="12795"/>
                  </a:lnTo>
                  <a:lnTo>
                    <a:pt x="10236" y="12626"/>
                  </a:lnTo>
                  <a:lnTo>
                    <a:pt x="10539" y="12391"/>
                  </a:lnTo>
                  <a:lnTo>
                    <a:pt x="10842" y="12155"/>
                  </a:lnTo>
                  <a:lnTo>
                    <a:pt x="11145" y="11886"/>
                  </a:lnTo>
                  <a:lnTo>
                    <a:pt x="11583" y="11414"/>
                  </a:lnTo>
                  <a:lnTo>
                    <a:pt x="11987" y="10875"/>
                  </a:lnTo>
                  <a:lnTo>
                    <a:pt x="12323" y="10303"/>
                  </a:lnTo>
                  <a:lnTo>
                    <a:pt x="12458" y="10000"/>
                  </a:lnTo>
                  <a:lnTo>
                    <a:pt x="12559" y="9697"/>
                  </a:lnTo>
                  <a:lnTo>
                    <a:pt x="12660" y="9360"/>
                  </a:lnTo>
                  <a:lnTo>
                    <a:pt x="12761" y="9024"/>
                  </a:lnTo>
                  <a:lnTo>
                    <a:pt x="12929" y="8317"/>
                  </a:lnTo>
                  <a:lnTo>
                    <a:pt x="13030" y="7980"/>
                  </a:lnTo>
                  <a:lnTo>
                    <a:pt x="13872" y="8047"/>
                  </a:lnTo>
                  <a:lnTo>
                    <a:pt x="14815" y="8047"/>
                  </a:lnTo>
                  <a:lnTo>
                    <a:pt x="15252" y="7980"/>
                  </a:lnTo>
                  <a:lnTo>
                    <a:pt x="15454" y="7913"/>
                  </a:lnTo>
                  <a:lnTo>
                    <a:pt x="15656" y="7845"/>
                  </a:lnTo>
                  <a:lnTo>
                    <a:pt x="15825" y="7711"/>
                  </a:lnTo>
                  <a:lnTo>
                    <a:pt x="15959" y="7576"/>
                  </a:lnTo>
                  <a:lnTo>
                    <a:pt x="16060" y="7408"/>
                  </a:lnTo>
                  <a:lnTo>
                    <a:pt x="16161" y="7239"/>
                  </a:lnTo>
                  <a:lnTo>
                    <a:pt x="16195" y="7004"/>
                  </a:lnTo>
                  <a:lnTo>
                    <a:pt x="16195" y="6768"/>
                  </a:lnTo>
                  <a:lnTo>
                    <a:pt x="16161" y="6566"/>
                  </a:lnTo>
                  <a:lnTo>
                    <a:pt x="16060" y="6398"/>
                  </a:lnTo>
                  <a:lnTo>
                    <a:pt x="15926" y="6229"/>
                  </a:lnTo>
                  <a:lnTo>
                    <a:pt x="15757" y="6061"/>
                  </a:lnTo>
                  <a:lnTo>
                    <a:pt x="15589" y="5960"/>
                  </a:lnTo>
                  <a:lnTo>
                    <a:pt x="15353" y="5893"/>
                  </a:lnTo>
                  <a:lnTo>
                    <a:pt x="15084" y="5859"/>
                  </a:lnTo>
                  <a:lnTo>
                    <a:pt x="14781" y="5859"/>
                  </a:lnTo>
                  <a:lnTo>
                    <a:pt x="14175" y="5926"/>
                  </a:lnTo>
                  <a:lnTo>
                    <a:pt x="13367" y="5926"/>
                  </a:lnTo>
                  <a:lnTo>
                    <a:pt x="13098" y="5994"/>
                  </a:lnTo>
                  <a:lnTo>
                    <a:pt x="13030" y="5489"/>
                  </a:lnTo>
                  <a:lnTo>
                    <a:pt x="12929" y="4984"/>
                  </a:lnTo>
                  <a:lnTo>
                    <a:pt x="12761" y="4512"/>
                  </a:lnTo>
                  <a:lnTo>
                    <a:pt x="12593" y="4041"/>
                  </a:lnTo>
                  <a:lnTo>
                    <a:pt x="12357" y="3570"/>
                  </a:lnTo>
                  <a:lnTo>
                    <a:pt x="12088" y="3132"/>
                  </a:lnTo>
                  <a:lnTo>
                    <a:pt x="11818" y="2694"/>
                  </a:lnTo>
                  <a:lnTo>
                    <a:pt x="11482" y="2324"/>
                  </a:lnTo>
                  <a:lnTo>
                    <a:pt x="11145" y="1920"/>
                  </a:lnTo>
                  <a:lnTo>
                    <a:pt x="10741" y="1583"/>
                  </a:lnTo>
                  <a:lnTo>
                    <a:pt x="10337" y="1280"/>
                  </a:lnTo>
                  <a:lnTo>
                    <a:pt x="9933" y="977"/>
                  </a:lnTo>
                  <a:lnTo>
                    <a:pt x="9461" y="708"/>
                  </a:lnTo>
                  <a:lnTo>
                    <a:pt x="8990" y="506"/>
                  </a:lnTo>
                  <a:lnTo>
                    <a:pt x="8519" y="304"/>
                  </a:lnTo>
                  <a:lnTo>
                    <a:pt x="8014" y="169"/>
                  </a:lnTo>
                  <a:lnTo>
                    <a:pt x="7374" y="68"/>
                  </a:lnTo>
                  <a:lnTo>
                    <a:pt x="6701"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22" name="Google Shape;222;p4"/>
            <p:cNvSpPr/>
            <p:nvPr/>
          </p:nvSpPr>
          <p:spPr>
            <a:xfrm>
              <a:off x="6068275" y="525975"/>
              <a:ext cx="5925" cy="14325"/>
            </a:xfrm>
            <a:custGeom>
              <a:rect b="b" l="l" r="r" t="t"/>
              <a:pathLst>
                <a:path extrusionOk="0" h="573" w="237">
                  <a:moveTo>
                    <a:pt x="68" y="0"/>
                  </a:moveTo>
                  <a:lnTo>
                    <a:pt x="34" y="68"/>
                  </a:lnTo>
                  <a:lnTo>
                    <a:pt x="0" y="169"/>
                  </a:lnTo>
                  <a:lnTo>
                    <a:pt x="0" y="270"/>
                  </a:lnTo>
                  <a:lnTo>
                    <a:pt x="0" y="404"/>
                  </a:lnTo>
                  <a:lnTo>
                    <a:pt x="34" y="505"/>
                  </a:lnTo>
                  <a:lnTo>
                    <a:pt x="68" y="573"/>
                  </a:lnTo>
                  <a:lnTo>
                    <a:pt x="169" y="573"/>
                  </a:lnTo>
                  <a:lnTo>
                    <a:pt x="202" y="505"/>
                  </a:lnTo>
                  <a:lnTo>
                    <a:pt x="236" y="404"/>
                  </a:lnTo>
                  <a:lnTo>
                    <a:pt x="236" y="270"/>
                  </a:lnTo>
                  <a:lnTo>
                    <a:pt x="236" y="169"/>
                  </a:lnTo>
                  <a:lnTo>
                    <a:pt x="202" y="68"/>
                  </a:lnTo>
                  <a:lnTo>
                    <a:pt x="169"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23" name="Google Shape;223;p4"/>
            <p:cNvSpPr/>
            <p:nvPr/>
          </p:nvSpPr>
          <p:spPr>
            <a:xfrm>
              <a:off x="6084275" y="465375"/>
              <a:ext cx="6750" cy="15175"/>
            </a:xfrm>
            <a:custGeom>
              <a:rect b="b" l="l" r="r" t="t"/>
              <a:pathLst>
                <a:path extrusionOk="0" h="607" w="270">
                  <a:moveTo>
                    <a:pt x="168" y="0"/>
                  </a:moveTo>
                  <a:lnTo>
                    <a:pt x="135" y="34"/>
                  </a:lnTo>
                  <a:lnTo>
                    <a:pt x="67" y="135"/>
                  </a:lnTo>
                  <a:lnTo>
                    <a:pt x="34" y="303"/>
                  </a:lnTo>
                  <a:lnTo>
                    <a:pt x="0" y="438"/>
                  </a:lnTo>
                  <a:lnTo>
                    <a:pt x="34" y="573"/>
                  </a:lnTo>
                  <a:lnTo>
                    <a:pt x="101" y="606"/>
                  </a:lnTo>
                  <a:lnTo>
                    <a:pt x="135" y="573"/>
                  </a:lnTo>
                  <a:lnTo>
                    <a:pt x="168" y="539"/>
                  </a:lnTo>
                  <a:lnTo>
                    <a:pt x="202" y="505"/>
                  </a:lnTo>
                  <a:lnTo>
                    <a:pt x="202" y="404"/>
                  </a:lnTo>
                  <a:lnTo>
                    <a:pt x="202" y="303"/>
                  </a:lnTo>
                  <a:lnTo>
                    <a:pt x="269" y="101"/>
                  </a:lnTo>
                  <a:lnTo>
                    <a:pt x="269" y="34"/>
                  </a:lnTo>
                  <a:lnTo>
                    <a:pt x="236"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24" name="Google Shape;224;p4"/>
            <p:cNvSpPr/>
            <p:nvPr/>
          </p:nvSpPr>
          <p:spPr>
            <a:xfrm>
              <a:off x="6091850" y="445175"/>
              <a:ext cx="8425" cy="11800"/>
            </a:xfrm>
            <a:custGeom>
              <a:rect b="b" l="l" r="r" t="t"/>
              <a:pathLst>
                <a:path extrusionOk="0" h="472" w="337">
                  <a:moveTo>
                    <a:pt x="236" y="0"/>
                  </a:moveTo>
                  <a:lnTo>
                    <a:pt x="168" y="34"/>
                  </a:lnTo>
                  <a:lnTo>
                    <a:pt x="135" y="68"/>
                  </a:lnTo>
                  <a:lnTo>
                    <a:pt x="34" y="169"/>
                  </a:lnTo>
                  <a:lnTo>
                    <a:pt x="0" y="303"/>
                  </a:lnTo>
                  <a:lnTo>
                    <a:pt x="0" y="371"/>
                  </a:lnTo>
                  <a:lnTo>
                    <a:pt x="0" y="438"/>
                  </a:lnTo>
                  <a:lnTo>
                    <a:pt x="34" y="438"/>
                  </a:lnTo>
                  <a:lnTo>
                    <a:pt x="67" y="472"/>
                  </a:lnTo>
                  <a:lnTo>
                    <a:pt x="135" y="438"/>
                  </a:lnTo>
                  <a:lnTo>
                    <a:pt x="202" y="270"/>
                  </a:lnTo>
                  <a:lnTo>
                    <a:pt x="303" y="135"/>
                  </a:lnTo>
                  <a:lnTo>
                    <a:pt x="337" y="68"/>
                  </a:lnTo>
                  <a:lnTo>
                    <a:pt x="303" y="34"/>
                  </a:lnTo>
                  <a:lnTo>
                    <a:pt x="303"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25" name="Google Shape;225;p4"/>
            <p:cNvSpPr/>
            <p:nvPr/>
          </p:nvSpPr>
          <p:spPr>
            <a:xfrm>
              <a:off x="6069125" y="483900"/>
              <a:ext cx="16850" cy="5075"/>
            </a:xfrm>
            <a:custGeom>
              <a:rect b="b" l="l" r="r" t="t"/>
              <a:pathLst>
                <a:path extrusionOk="0" h="203" w="674">
                  <a:moveTo>
                    <a:pt x="101" y="0"/>
                  </a:moveTo>
                  <a:lnTo>
                    <a:pt x="34" y="34"/>
                  </a:lnTo>
                  <a:lnTo>
                    <a:pt x="0" y="101"/>
                  </a:lnTo>
                  <a:lnTo>
                    <a:pt x="34" y="135"/>
                  </a:lnTo>
                  <a:lnTo>
                    <a:pt x="101" y="168"/>
                  </a:lnTo>
                  <a:lnTo>
                    <a:pt x="572" y="202"/>
                  </a:lnTo>
                  <a:lnTo>
                    <a:pt x="640" y="202"/>
                  </a:lnTo>
                  <a:lnTo>
                    <a:pt x="673" y="135"/>
                  </a:lnTo>
                  <a:lnTo>
                    <a:pt x="640" y="101"/>
                  </a:lnTo>
                  <a:lnTo>
                    <a:pt x="606" y="67"/>
                  </a:lnTo>
                  <a:lnTo>
                    <a:pt x="471" y="34"/>
                  </a:lnTo>
                  <a:lnTo>
                    <a:pt x="337"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26" name="Google Shape;226;p4"/>
            <p:cNvSpPr/>
            <p:nvPr/>
          </p:nvSpPr>
          <p:spPr>
            <a:xfrm>
              <a:off x="6028700" y="468750"/>
              <a:ext cx="11825" cy="6750"/>
            </a:xfrm>
            <a:custGeom>
              <a:rect b="b" l="l" r="r" t="t"/>
              <a:pathLst>
                <a:path extrusionOk="0" h="270" w="473">
                  <a:moveTo>
                    <a:pt x="68" y="0"/>
                  </a:moveTo>
                  <a:lnTo>
                    <a:pt x="35" y="34"/>
                  </a:lnTo>
                  <a:lnTo>
                    <a:pt x="1" y="101"/>
                  </a:lnTo>
                  <a:lnTo>
                    <a:pt x="35" y="135"/>
                  </a:lnTo>
                  <a:lnTo>
                    <a:pt x="237" y="236"/>
                  </a:lnTo>
                  <a:lnTo>
                    <a:pt x="304" y="269"/>
                  </a:lnTo>
                  <a:lnTo>
                    <a:pt x="472" y="269"/>
                  </a:lnTo>
                  <a:lnTo>
                    <a:pt x="472" y="236"/>
                  </a:lnTo>
                  <a:lnTo>
                    <a:pt x="472" y="168"/>
                  </a:lnTo>
                  <a:lnTo>
                    <a:pt x="439" y="135"/>
                  </a:lnTo>
                  <a:lnTo>
                    <a:pt x="270" y="67"/>
                  </a:lnTo>
                  <a:lnTo>
                    <a:pt x="136"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27" name="Google Shape;227;p4"/>
            <p:cNvSpPr/>
            <p:nvPr/>
          </p:nvSpPr>
          <p:spPr>
            <a:xfrm>
              <a:off x="6047225" y="475475"/>
              <a:ext cx="15175" cy="5075"/>
            </a:xfrm>
            <a:custGeom>
              <a:rect b="b" l="l" r="r" t="t"/>
              <a:pathLst>
                <a:path extrusionOk="0" h="203" w="607">
                  <a:moveTo>
                    <a:pt x="34" y="0"/>
                  </a:moveTo>
                  <a:lnTo>
                    <a:pt x="1" y="34"/>
                  </a:lnTo>
                  <a:lnTo>
                    <a:pt x="1" y="101"/>
                  </a:lnTo>
                  <a:lnTo>
                    <a:pt x="34" y="135"/>
                  </a:lnTo>
                  <a:lnTo>
                    <a:pt x="135" y="169"/>
                  </a:lnTo>
                  <a:lnTo>
                    <a:pt x="236" y="202"/>
                  </a:lnTo>
                  <a:lnTo>
                    <a:pt x="539" y="202"/>
                  </a:lnTo>
                  <a:lnTo>
                    <a:pt x="573" y="169"/>
                  </a:lnTo>
                  <a:lnTo>
                    <a:pt x="607" y="101"/>
                  </a:lnTo>
                  <a:lnTo>
                    <a:pt x="573" y="68"/>
                  </a:lnTo>
                  <a:lnTo>
                    <a:pt x="539" y="34"/>
                  </a:lnTo>
                  <a:lnTo>
                    <a:pt x="438"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28" name="Google Shape;228;p4"/>
            <p:cNvSpPr/>
            <p:nvPr/>
          </p:nvSpPr>
          <p:spPr>
            <a:xfrm>
              <a:off x="6100250" y="405600"/>
              <a:ext cx="6775" cy="12650"/>
            </a:xfrm>
            <a:custGeom>
              <a:rect b="b" l="l" r="r" t="t"/>
              <a:pathLst>
                <a:path extrusionOk="0" h="506" w="271">
                  <a:moveTo>
                    <a:pt x="203" y="1"/>
                  </a:moveTo>
                  <a:lnTo>
                    <a:pt x="135" y="35"/>
                  </a:lnTo>
                  <a:lnTo>
                    <a:pt x="68" y="136"/>
                  </a:lnTo>
                  <a:lnTo>
                    <a:pt x="1" y="237"/>
                  </a:lnTo>
                  <a:lnTo>
                    <a:pt x="1" y="371"/>
                  </a:lnTo>
                  <a:lnTo>
                    <a:pt x="1" y="439"/>
                  </a:lnTo>
                  <a:lnTo>
                    <a:pt x="34" y="472"/>
                  </a:lnTo>
                  <a:lnTo>
                    <a:pt x="68" y="506"/>
                  </a:lnTo>
                  <a:lnTo>
                    <a:pt x="169" y="506"/>
                  </a:lnTo>
                  <a:lnTo>
                    <a:pt x="203" y="439"/>
                  </a:lnTo>
                  <a:lnTo>
                    <a:pt x="169" y="270"/>
                  </a:lnTo>
                  <a:lnTo>
                    <a:pt x="236" y="136"/>
                  </a:lnTo>
                  <a:lnTo>
                    <a:pt x="270" y="68"/>
                  </a:lnTo>
                  <a:lnTo>
                    <a:pt x="236" y="35"/>
                  </a:lnTo>
                  <a:lnTo>
                    <a:pt x="203"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29" name="Google Shape;229;p4"/>
            <p:cNvSpPr/>
            <p:nvPr/>
          </p:nvSpPr>
          <p:spPr>
            <a:xfrm>
              <a:off x="6024500" y="2348250"/>
              <a:ext cx="68200" cy="42125"/>
            </a:xfrm>
            <a:custGeom>
              <a:rect b="b" l="l" r="r" t="t"/>
              <a:pathLst>
                <a:path extrusionOk="0" h="1685" w="2728">
                  <a:moveTo>
                    <a:pt x="68" y="1"/>
                  </a:moveTo>
                  <a:lnTo>
                    <a:pt x="68" y="68"/>
                  </a:lnTo>
                  <a:lnTo>
                    <a:pt x="34" y="439"/>
                  </a:lnTo>
                  <a:lnTo>
                    <a:pt x="1" y="809"/>
                  </a:lnTo>
                  <a:lnTo>
                    <a:pt x="1" y="1550"/>
                  </a:lnTo>
                  <a:lnTo>
                    <a:pt x="1" y="1617"/>
                  </a:lnTo>
                  <a:lnTo>
                    <a:pt x="68" y="1651"/>
                  </a:lnTo>
                  <a:lnTo>
                    <a:pt x="135" y="1617"/>
                  </a:lnTo>
                  <a:lnTo>
                    <a:pt x="169" y="1550"/>
                  </a:lnTo>
                  <a:lnTo>
                    <a:pt x="203" y="843"/>
                  </a:lnTo>
                  <a:lnTo>
                    <a:pt x="203" y="169"/>
                  </a:lnTo>
                  <a:lnTo>
                    <a:pt x="842" y="203"/>
                  </a:lnTo>
                  <a:lnTo>
                    <a:pt x="1482" y="203"/>
                  </a:lnTo>
                  <a:lnTo>
                    <a:pt x="2054" y="237"/>
                  </a:lnTo>
                  <a:lnTo>
                    <a:pt x="2324" y="237"/>
                  </a:lnTo>
                  <a:lnTo>
                    <a:pt x="2593" y="169"/>
                  </a:lnTo>
                  <a:lnTo>
                    <a:pt x="2593" y="169"/>
                  </a:lnTo>
                  <a:lnTo>
                    <a:pt x="2526" y="472"/>
                  </a:lnTo>
                  <a:lnTo>
                    <a:pt x="2526" y="809"/>
                  </a:lnTo>
                  <a:lnTo>
                    <a:pt x="2526" y="1415"/>
                  </a:lnTo>
                  <a:lnTo>
                    <a:pt x="876" y="1415"/>
                  </a:lnTo>
                  <a:lnTo>
                    <a:pt x="607" y="1449"/>
                  </a:lnTo>
                  <a:lnTo>
                    <a:pt x="337" y="1516"/>
                  </a:lnTo>
                  <a:lnTo>
                    <a:pt x="607" y="1583"/>
                  </a:lnTo>
                  <a:lnTo>
                    <a:pt x="842" y="1617"/>
                  </a:lnTo>
                  <a:lnTo>
                    <a:pt x="1953" y="1617"/>
                  </a:lnTo>
                  <a:lnTo>
                    <a:pt x="2458" y="1583"/>
                  </a:lnTo>
                  <a:lnTo>
                    <a:pt x="2458" y="1617"/>
                  </a:lnTo>
                  <a:lnTo>
                    <a:pt x="2492" y="1651"/>
                  </a:lnTo>
                  <a:lnTo>
                    <a:pt x="2559" y="1684"/>
                  </a:lnTo>
                  <a:lnTo>
                    <a:pt x="2627" y="1651"/>
                  </a:lnTo>
                  <a:lnTo>
                    <a:pt x="2660" y="1617"/>
                  </a:lnTo>
                  <a:lnTo>
                    <a:pt x="2660" y="1550"/>
                  </a:lnTo>
                  <a:lnTo>
                    <a:pt x="2694" y="1482"/>
                  </a:lnTo>
                  <a:lnTo>
                    <a:pt x="2728" y="775"/>
                  </a:lnTo>
                  <a:lnTo>
                    <a:pt x="2728" y="405"/>
                  </a:lnTo>
                  <a:lnTo>
                    <a:pt x="2660" y="68"/>
                  </a:lnTo>
                  <a:lnTo>
                    <a:pt x="2627" y="68"/>
                  </a:lnTo>
                  <a:lnTo>
                    <a:pt x="2593" y="102"/>
                  </a:lnTo>
                  <a:lnTo>
                    <a:pt x="2357" y="34"/>
                  </a:lnTo>
                  <a:lnTo>
                    <a:pt x="2054" y="1"/>
                  </a:lnTo>
                  <a:lnTo>
                    <a:pt x="506" y="1"/>
                  </a:lnTo>
                  <a:lnTo>
                    <a:pt x="203" y="34"/>
                  </a:lnTo>
                  <a:lnTo>
                    <a:pt x="169"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30" name="Google Shape;230;p4"/>
            <p:cNvSpPr/>
            <p:nvPr/>
          </p:nvSpPr>
          <p:spPr>
            <a:xfrm>
              <a:off x="6060700" y="547850"/>
              <a:ext cx="7600" cy="14350"/>
            </a:xfrm>
            <a:custGeom>
              <a:rect b="b" l="l" r="r" t="t"/>
              <a:pathLst>
                <a:path extrusionOk="0" h="574" w="304">
                  <a:moveTo>
                    <a:pt x="202" y="1"/>
                  </a:moveTo>
                  <a:lnTo>
                    <a:pt x="135" y="35"/>
                  </a:lnTo>
                  <a:lnTo>
                    <a:pt x="68" y="102"/>
                  </a:lnTo>
                  <a:lnTo>
                    <a:pt x="34" y="203"/>
                  </a:lnTo>
                  <a:lnTo>
                    <a:pt x="0" y="439"/>
                  </a:lnTo>
                  <a:lnTo>
                    <a:pt x="0" y="506"/>
                  </a:lnTo>
                  <a:lnTo>
                    <a:pt x="34" y="540"/>
                  </a:lnTo>
                  <a:lnTo>
                    <a:pt x="101" y="573"/>
                  </a:lnTo>
                  <a:lnTo>
                    <a:pt x="202" y="540"/>
                  </a:lnTo>
                  <a:lnTo>
                    <a:pt x="236" y="506"/>
                  </a:lnTo>
                  <a:lnTo>
                    <a:pt x="236" y="439"/>
                  </a:lnTo>
                  <a:lnTo>
                    <a:pt x="236" y="304"/>
                  </a:lnTo>
                  <a:lnTo>
                    <a:pt x="236" y="203"/>
                  </a:lnTo>
                  <a:lnTo>
                    <a:pt x="270" y="136"/>
                  </a:lnTo>
                  <a:lnTo>
                    <a:pt x="303" y="68"/>
                  </a:lnTo>
                  <a:lnTo>
                    <a:pt x="270" y="35"/>
                  </a:lnTo>
                  <a:lnTo>
                    <a:pt x="202"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31" name="Google Shape;231;p4"/>
            <p:cNvSpPr/>
            <p:nvPr/>
          </p:nvSpPr>
          <p:spPr>
            <a:xfrm>
              <a:off x="6003450" y="462000"/>
              <a:ext cx="16025" cy="5075"/>
            </a:xfrm>
            <a:custGeom>
              <a:rect b="b" l="l" r="r" t="t"/>
              <a:pathLst>
                <a:path extrusionOk="0" h="203" w="641">
                  <a:moveTo>
                    <a:pt x="1" y="1"/>
                  </a:moveTo>
                  <a:lnTo>
                    <a:pt x="1" y="68"/>
                  </a:lnTo>
                  <a:lnTo>
                    <a:pt x="1" y="135"/>
                  </a:lnTo>
                  <a:lnTo>
                    <a:pt x="68" y="135"/>
                  </a:lnTo>
                  <a:lnTo>
                    <a:pt x="304" y="169"/>
                  </a:lnTo>
                  <a:lnTo>
                    <a:pt x="540" y="203"/>
                  </a:lnTo>
                  <a:lnTo>
                    <a:pt x="607" y="203"/>
                  </a:lnTo>
                  <a:lnTo>
                    <a:pt x="641" y="135"/>
                  </a:lnTo>
                  <a:lnTo>
                    <a:pt x="641" y="68"/>
                  </a:lnTo>
                  <a:lnTo>
                    <a:pt x="573" y="34"/>
                  </a:lnTo>
                  <a:lnTo>
                    <a:pt x="338"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32" name="Google Shape;232;p4"/>
            <p:cNvSpPr/>
            <p:nvPr/>
          </p:nvSpPr>
          <p:spPr>
            <a:xfrm>
              <a:off x="6096050" y="422450"/>
              <a:ext cx="8450" cy="15175"/>
            </a:xfrm>
            <a:custGeom>
              <a:rect b="b" l="l" r="r" t="t"/>
              <a:pathLst>
                <a:path extrusionOk="0" h="607" w="338">
                  <a:moveTo>
                    <a:pt x="236" y="0"/>
                  </a:moveTo>
                  <a:lnTo>
                    <a:pt x="202" y="34"/>
                  </a:lnTo>
                  <a:lnTo>
                    <a:pt x="135" y="169"/>
                  </a:lnTo>
                  <a:lnTo>
                    <a:pt x="101" y="270"/>
                  </a:lnTo>
                  <a:lnTo>
                    <a:pt x="34" y="404"/>
                  </a:lnTo>
                  <a:lnTo>
                    <a:pt x="0" y="539"/>
                  </a:lnTo>
                  <a:lnTo>
                    <a:pt x="34" y="573"/>
                  </a:lnTo>
                  <a:lnTo>
                    <a:pt x="68" y="606"/>
                  </a:lnTo>
                  <a:lnTo>
                    <a:pt x="101" y="606"/>
                  </a:lnTo>
                  <a:lnTo>
                    <a:pt x="135" y="573"/>
                  </a:lnTo>
                  <a:lnTo>
                    <a:pt x="202" y="472"/>
                  </a:lnTo>
                  <a:lnTo>
                    <a:pt x="270" y="337"/>
                  </a:lnTo>
                  <a:lnTo>
                    <a:pt x="337" y="101"/>
                  </a:lnTo>
                  <a:lnTo>
                    <a:pt x="337" y="34"/>
                  </a:lnTo>
                  <a:lnTo>
                    <a:pt x="303"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33" name="Google Shape;233;p4"/>
            <p:cNvSpPr/>
            <p:nvPr/>
          </p:nvSpPr>
          <p:spPr>
            <a:xfrm>
              <a:off x="5834275" y="413175"/>
              <a:ext cx="14325" cy="5075"/>
            </a:xfrm>
            <a:custGeom>
              <a:rect b="b" l="l" r="r" t="t"/>
              <a:pathLst>
                <a:path extrusionOk="0" h="203" w="573">
                  <a:moveTo>
                    <a:pt x="68" y="1"/>
                  </a:moveTo>
                  <a:lnTo>
                    <a:pt x="1" y="35"/>
                  </a:lnTo>
                  <a:lnTo>
                    <a:pt x="1" y="102"/>
                  </a:lnTo>
                  <a:lnTo>
                    <a:pt x="1" y="136"/>
                  </a:lnTo>
                  <a:lnTo>
                    <a:pt x="68" y="169"/>
                  </a:lnTo>
                  <a:lnTo>
                    <a:pt x="270" y="169"/>
                  </a:lnTo>
                  <a:lnTo>
                    <a:pt x="506" y="203"/>
                  </a:lnTo>
                  <a:lnTo>
                    <a:pt x="539" y="203"/>
                  </a:lnTo>
                  <a:lnTo>
                    <a:pt x="573" y="169"/>
                  </a:lnTo>
                  <a:lnTo>
                    <a:pt x="573" y="102"/>
                  </a:lnTo>
                  <a:lnTo>
                    <a:pt x="539" y="68"/>
                  </a:lnTo>
                  <a:lnTo>
                    <a:pt x="438" y="35"/>
                  </a:lnTo>
                  <a:lnTo>
                    <a:pt x="304"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34" name="Google Shape;234;p4"/>
            <p:cNvSpPr/>
            <p:nvPr/>
          </p:nvSpPr>
          <p:spPr>
            <a:xfrm>
              <a:off x="5728225" y="359325"/>
              <a:ext cx="4225" cy="14325"/>
            </a:xfrm>
            <a:custGeom>
              <a:rect b="b" l="l" r="r" t="t"/>
              <a:pathLst>
                <a:path extrusionOk="0" h="573" w="169">
                  <a:moveTo>
                    <a:pt x="68" y="0"/>
                  </a:moveTo>
                  <a:lnTo>
                    <a:pt x="34" y="34"/>
                  </a:lnTo>
                  <a:lnTo>
                    <a:pt x="0" y="101"/>
                  </a:lnTo>
                  <a:lnTo>
                    <a:pt x="0" y="505"/>
                  </a:lnTo>
                  <a:lnTo>
                    <a:pt x="0" y="573"/>
                  </a:lnTo>
                  <a:lnTo>
                    <a:pt x="135" y="573"/>
                  </a:lnTo>
                  <a:lnTo>
                    <a:pt x="169" y="505"/>
                  </a:lnTo>
                  <a:lnTo>
                    <a:pt x="169" y="101"/>
                  </a:lnTo>
                  <a:lnTo>
                    <a:pt x="135" y="34"/>
                  </a:lnTo>
                  <a:lnTo>
                    <a:pt x="68"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35" name="Google Shape;235;p4"/>
            <p:cNvSpPr/>
            <p:nvPr/>
          </p:nvSpPr>
          <p:spPr>
            <a:xfrm>
              <a:off x="5811550" y="405600"/>
              <a:ext cx="16025" cy="9300"/>
            </a:xfrm>
            <a:custGeom>
              <a:rect b="b" l="l" r="r" t="t"/>
              <a:pathLst>
                <a:path extrusionOk="0" h="372" w="641">
                  <a:moveTo>
                    <a:pt x="68" y="1"/>
                  </a:moveTo>
                  <a:lnTo>
                    <a:pt x="34" y="35"/>
                  </a:lnTo>
                  <a:lnTo>
                    <a:pt x="1" y="68"/>
                  </a:lnTo>
                  <a:lnTo>
                    <a:pt x="1" y="102"/>
                  </a:lnTo>
                  <a:lnTo>
                    <a:pt x="102" y="237"/>
                  </a:lnTo>
                  <a:lnTo>
                    <a:pt x="236" y="304"/>
                  </a:lnTo>
                  <a:lnTo>
                    <a:pt x="405" y="338"/>
                  </a:lnTo>
                  <a:lnTo>
                    <a:pt x="506" y="371"/>
                  </a:lnTo>
                  <a:lnTo>
                    <a:pt x="573" y="338"/>
                  </a:lnTo>
                  <a:lnTo>
                    <a:pt x="607" y="304"/>
                  </a:lnTo>
                  <a:lnTo>
                    <a:pt x="640" y="270"/>
                  </a:lnTo>
                  <a:lnTo>
                    <a:pt x="640" y="237"/>
                  </a:lnTo>
                  <a:lnTo>
                    <a:pt x="607" y="169"/>
                  </a:lnTo>
                  <a:lnTo>
                    <a:pt x="472" y="169"/>
                  </a:lnTo>
                  <a:lnTo>
                    <a:pt x="371" y="136"/>
                  </a:lnTo>
                  <a:lnTo>
                    <a:pt x="236" y="102"/>
                  </a:lnTo>
                  <a:lnTo>
                    <a:pt x="135" y="35"/>
                  </a:lnTo>
                  <a:lnTo>
                    <a:pt x="68"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36" name="Google Shape;236;p4"/>
            <p:cNvSpPr/>
            <p:nvPr/>
          </p:nvSpPr>
          <p:spPr>
            <a:xfrm>
              <a:off x="5731600" y="330700"/>
              <a:ext cx="8425" cy="22750"/>
            </a:xfrm>
            <a:custGeom>
              <a:rect b="b" l="l" r="r" t="t"/>
              <a:pathLst>
                <a:path extrusionOk="0" h="910" w="337">
                  <a:moveTo>
                    <a:pt x="236" y="0"/>
                  </a:moveTo>
                  <a:lnTo>
                    <a:pt x="202" y="34"/>
                  </a:lnTo>
                  <a:lnTo>
                    <a:pt x="101" y="202"/>
                  </a:lnTo>
                  <a:lnTo>
                    <a:pt x="34" y="438"/>
                  </a:lnTo>
                  <a:lnTo>
                    <a:pt x="0" y="674"/>
                  </a:lnTo>
                  <a:lnTo>
                    <a:pt x="34" y="775"/>
                  </a:lnTo>
                  <a:lnTo>
                    <a:pt x="67" y="876"/>
                  </a:lnTo>
                  <a:lnTo>
                    <a:pt x="101" y="910"/>
                  </a:lnTo>
                  <a:lnTo>
                    <a:pt x="135" y="910"/>
                  </a:lnTo>
                  <a:lnTo>
                    <a:pt x="168" y="876"/>
                  </a:lnTo>
                  <a:lnTo>
                    <a:pt x="202" y="842"/>
                  </a:lnTo>
                  <a:lnTo>
                    <a:pt x="202" y="640"/>
                  </a:lnTo>
                  <a:lnTo>
                    <a:pt x="236" y="438"/>
                  </a:lnTo>
                  <a:lnTo>
                    <a:pt x="337" y="101"/>
                  </a:lnTo>
                  <a:lnTo>
                    <a:pt x="337" y="34"/>
                  </a:lnTo>
                  <a:lnTo>
                    <a:pt x="303"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37" name="Google Shape;237;p4"/>
            <p:cNvSpPr/>
            <p:nvPr/>
          </p:nvSpPr>
          <p:spPr>
            <a:xfrm>
              <a:off x="5855325" y="419075"/>
              <a:ext cx="15175" cy="4225"/>
            </a:xfrm>
            <a:custGeom>
              <a:rect b="b" l="l" r="r" t="t"/>
              <a:pathLst>
                <a:path extrusionOk="0" h="169" w="607">
                  <a:moveTo>
                    <a:pt x="68" y="1"/>
                  </a:moveTo>
                  <a:lnTo>
                    <a:pt x="0" y="34"/>
                  </a:lnTo>
                  <a:lnTo>
                    <a:pt x="0" y="68"/>
                  </a:lnTo>
                  <a:lnTo>
                    <a:pt x="0" y="135"/>
                  </a:lnTo>
                  <a:lnTo>
                    <a:pt x="68" y="169"/>
                  </a:lnTo>
                  <a:lnTo>
                    <a:pt x="505" y="169"/>
                  </a:lnTo>
                  <a:lnTo>
                    <a:pt x="573" y="135"/>
                  </a:lnTo>
                  <a:lnTo>
                    <a:pt x="606" y="68"/>
                  </a:lnTo>
                  <a:lnTo>
                    <a:pt x="573" y="34"/>
                  </a:lnTo>
                  <a:lnTo>
                    <a:pt x="505"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38" name="Google Shape;238;p4"/>
            <p:cNvSpPr/>
            <p:nvPr/>
          </p:nvSpPr>
          <p:spPr>
            <a:xfrm>
              <a:off x="5740000" y="301250"/>
              <a:ext cx="10125" cy="17700"/>
            </a:xfrm>
            <a:custGeom>
              <a:rect b="b" l="l" r="r" t="t"/>
              <a:pathLst>
                <a:path extrusionOk="0" h="708" w="405">
                  <a:moveTo>
                    <a:pt x="304" y="0"/>
                  </a:moveTo>
                  <a:lnTo>
                    <a:pt x="236" y="67"/>
                  </a:lnTo>
                  <a:lnTo>
                    <a:pt x="135" y="303"/>
                  </a:lnTo>
                  <a:lnTo>
                    <a:pt x="1" y="572"/>
                  </a:lnTo>
                  <a:lnTo>
                    <a:pt x="1" y="640"/>
                  </a:lnTo>
                  <a:lnTo>
                    <a:pt x="34" y="707"/>
                  </a:lnTo>
                  <a:lnTo>
                    <a:pt x="135" y="707"/>
                  </a:lnTo>
                  <a:lnTo>
                    <a:pt x="203" y="673"/>
                  </a:lnTo>
                  <a:lnTo>
                    <a:pt x="337" y="404"/>
                  </a:lnTo>
                  <a:lnTo>
                    <a:pt x="405" y="101"/>
                  </a:lnTo>
                  <a:lnTo>
                    <a:pt x="405" y="34"/>
                  </a:lnTo>
                  <a:lnTo>
                    <a:pt x="371"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39" name="Google Shape;239;p4"/>
            <p:cNvSpPr/>
            <p:nvPr/>
          </p:nvSpPr>
          <p:spPr>
            <a:xfrm>
              <a:off x="5877200" y="424975"/>
              <a:ext cx="21075" cy="8425"/>
            </a:xfrm>
            <a:custGeom>
              <a:rect b="b" l="l" r="r" t="t"/>
              <a:pathLst>
                <a:path extrusionOk="0" h="337" w="843">
                  <a:moveTo>
                    <a:pt x="68" y="0"/>
                  </a:moveTo>
                  <a:lnTo>
                    <a:pt x="1" y="34"/>
                  </a:lnTo>
                  <a:lnTo>
                    <a:pt x="1" y="101"/>
                  </a:lnTo>
                  <a:lnTo>
                    <a:pt x="34" y="135"/>
                  </a:lnTo>
                  <a:lnTo>
                    <a:pt x="203" y="236"/>
                  </a:lnTo>
                  <a:lnTo>
                    <a:pt x="405" y="303"/>
                  </a:lnTo>
                  <a:lnTo>
                    <a:pt x="573" y="337"/>
                  </a:lnTo>
                  <a:lnTo>
                    <a:pt x="775" y="337"/>
                  </a:lnTo>
                  <a:lnTo>
                    <a:pt x="809" y="303"/>
                  </a:lnTo>
                  <a:lnTo>
                    <a:pt x="842" y="236"/>
                  </a:lnTo>
                  <a:lnTo>
                    <a:pt x="842" y="202"/>
                  </a:lnTo>
                  <a:lnTo>
                    <a:pt x="775" y="169"/>
                  </a:lnTo>
                  <a:lnTo>
                    <a:pt x="438" y="101"/>
                  </a:lnTo>
                  <a:lnTo>
                    <a:pt x="102"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40" name="Google Shape;240;p4"/>
            <p:cNvSpPr/>
            <p:nvPr/>
          </p:nvSpPr>
          <p:spPr>
            <a:xfrm>
              <a:off x="5951275" y="446025"/>
              <a:ext cx="15175" cy="6750"/>
            </a:xfrm>
            <a:custGeom>
              <a:rect b="b" l="l" r="r" t="t"/>
              <a:pathLst>
                <a:path extrusionOk="0" h="270" w="607">
                  <a:moveTo>
                    <a:pt x="68" y="0"/>
                  </a:moveTo>
                  <a:lnTo>
                    <a:pt x="0" y="67"/>
                  </a:lnTo>
                  <a:lnTo>
                    <a:pt x="0" y="101"/>
                  </a:lnTo>
                  <a:lnTo>
                    <a:pt x="34" y="135"/>
                  </a:lnTo>
                  <a:lnTo>
                    <a:pt x="304" y="236"/>
                  </a:lnTo>
                  <a:lnTo>
                    <a:pt x="438" y="269"/>
                  </a:lnTo>
                  <a:lnTo>
                    <a:pt x="573" y="236"/>
                  </a:lnTo>
                  <a:lnTo>
                    <a:pt x="607" y="202"/>
                  </a:lnTo>
                  <a:lnTo>
                    <a:pt x="607" y="168"/>
                  </a:lnTo>
                  <a:lnTo>
                    <a:pt x="607" y="135"/>
                  </a:lnTo>
                  <a:lnTo>
                    <a:pt x="573" y="101"/>
                  </a:lnTo>
                  <a:lnTo>
                    <a:pt x="101"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41" name="Google Shape;241;p4"/>
            <p:cNvSpPr/>
            <p:nvPr/>
          </p:nvSpPr>
          <p:spPr>
            <a:xfrm>
              <a:off x="5971475" y="452750"/>
              <a:ext cx="21900" cy="6750"/>
            </a:xfrm>
            <a:custGeom>
              <a:rect b="b" l="l" r="r" t="t"/>
              <a:pathLst>
                <a:path extrusionOk="0" h="270" w="876">
                  <a:moveTo>
                    <a:pt x="34" y="0"/>
                  </a:moveTo>
                  <a:lnTo>
                    <a:pt x="1" y="68"/>
                  </a:lnTo>
                  <a:lnTo>
                    <a:pt x="34" y="135"/>
                  </a:lnTo>
                  <a:lnTo>
                    <a:pt x="68" y="169"/>
                  </a:lnTo>
                  <a:lnTo>
                    <a:pt x="236" y="202"/>
                  </a:lnTo>
                  <a:lnTo>
                    <a:pt x="438" y="236"/>
                  </a:lnTo>
                  <a:lnTo>
                    <a:pt x="640" y="270"/>
                  </a:lnTo>
                  <a:lnTo>
                    <a:pt x="842" y="236"/>
                  </a:lnTo>
                  <a:lnTo>
                    <a:pt x="876" y="202"/>
                  </a:lnTo>
                  <a:lnTo>
                    <a:pt x="876" y="169"/>
                  </a:lnTo>
                  <a:lnTo>
                    <a:pt x="876" y="135"/>
                  </a:lnTo>
                  <a:lnTo>
                    <a:pt x="842" y="101"/>
                  </a:lnTo>
                  <a:lnTo>
                    <a:pt x="438" y="34"/>
                  </a:lnTo>
                  <a:lnTo>
                    <a:pt x="102"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42" name="Google Shape;242;p4"/>
            <p:cNvSpPr/>
            <p:nvPr/>
          </p:nvSpPr>
          <p:spPr>
            <a:xfrm>
              <a:off x="5927700" y="438425"/>
              <a:ext cx="17700" cy="6775"/>
            </a:xfrm>
            <a:custGeom>
              <a:rect b="b" l="l" r="r" t="t"/>
              <a:pathLst>
                <a:path extrusionOk="0" h="271" w="708">
                  <a:moveTo>
                    <a:pt x="34" y="1"/>
                  </a:moveTo>
                  <a:lnTo>
                    <a:pt x="1" y="35"/>
                  </a:lnTo>
                  <a:lnTo>
                    <a:pt x="1" y="102"/>
                  </a:lnTo>
                  <a:lnTo>
                    <a:pt x="68" y="136"/>
                  </a:lnTo>
                  <a:lnTo>
                    <a:pt x="371" y="237"/>
                  </a:lnTo>
                  <a:lnTo>
                    <a:pt x="506" y="270"/>
                  </a:lnTo>
                  <a:lnTo>
                    <a:pt x="640" y="237"/>
                  </a:lnTo>
                  <a:lnTo>
                    <a:pt x="708" y="203"/>
                  </a:lnTo>
                  <a:lnTo>
                    <a:pt x="708" y="169"/>
                  </a:lnTo>
                  <a:lnTo>
                    <a:pt x="708" y="102"/>
                  </a:lnTo>
                  <a:lnTo>
                    <a:pt x="640" y="68"/>
                  </a:lnTo>
                  <a:lnTo>
                    <a:pt x="405" y="35"/>
                  </a:lnTo>
                  <a:lnTo>
                    <a:pt x="102"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43" name="Google Shape;243;p4"/>
            <p:cNvSpPr/>
            <p:nvPr/>
          </p:nvSpPr>
          <p:spPr>
            <a:xfrm>
              <a:off x="5904150" y="430850"/>
              <a:ext cx="18525" cy="6775"/>
            </a:xfrm>
            <a:custGeom>
              <a:rect b="b" l="l" r="r" t="t"/>
              <a:pathLst>
                <a:path extrusionOk="0" h="271" w="741">
                  <a:moveTo>
                    <a:pt x="101" y="1"/>
                  </a:moveTo>
                  <a:lnTo>
                    <a:pt x="34" y="35"/>
                  </a:lnTo>
                  <a:lnTo>
                    <a:pt x="0" y="102"/>
                  </a:lnTo>
                  <a:lnTo>
                    <a:pt x="34" y="169"/>
                  </a:lnTo>
                  <a:lnTo>
                    <a:pt x="101" y="203"/>
                  </a:lnTo>
                  <a:lnTo>
                    <a:pt x="370" y="237"/>
                  </a:lnTo>
                  <a:lnTo>
                    <a:pt x="539" y="270"/>
                  </a:lnTo>
                  <a:lnTo>
                    <a:pt x="741" y="270"/>
                  </a:lnTo>
                  <a:lnTo>
                    <a:pt x="741" y="203"/>
                  </a:lnTo>
                  <a:lnTo>
                    <a:pt x="741" y="169"/>
                  </a:lnTo>
                  <a:lnTo>
                    <a:pt x="707" y="136"/>
                  </a:lnTo>
                  <a:lnTo>
                    <a:pt x="572" y="68"/>
                  </a:lnTo>
                  <a:lnTo>
                    <a:pt x="438" y="35"/>
                  </a:lnTo>
                  <a:lnTo>
                    <a:pt x="269" y="35"/>
                  </a:lnTo>
                  <a:lnTo>
                    <a:pt x="101"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44" name="Google Shape;244;p4"/>
            <p:cNvSpPr/>
            <p:nvPr/>
          </p:nvSpPr>
          <p:spPr>
            <a:xfrm>
              <a:off x="5057400" y="2393700"/>
              <a:ext cx="63150" cy="68225"/>
            </a:xfrm>
            <a:custGeom>
              <a:rect b="b" l="l" r="r" t="t"/>
              <a:pathLst>
                <a:path extrusionOk="0" h="2729" w="2526">
                  <a:moveTo>
                    <a:pt x="202" y="169"/>
                  </a:moveTo>
                  <a:lnTo>
                    <a:pt x="741" y="237"/>
                  </a:lnTo>
                  <a:lnTo>
                    <a:pt x="1279" y="270"/>
                  </a:lnTo>
                  <a:lnTo>
                    <a:pt x="2357" y="237"/>
                  </a:lnTo>
                  <a:lnTo>
                    <a:pt x="2357" y="237"/>
                  </a:lnTo>
                  <a:lnTo>
                    <a:pt x="2289" y="775"/>
                  </a:lnTo>
                  <a:lnTo>
                    <a:pt x="2256" y="1348"/>
                  </a:lnTo>
                  <a:lnTo>
                    <a:pt x="2256" y="1886"/>
                  </a:lnTo>
                  <a:lnTo>
                    <a:pt x="2289" y="2425"/>
                  </a:lnTo>
                  <a:lnTo>
                    <a:pt x="2289" y="2459"/>
                  </a:lnTo>
                  <a:lnTo>
                    <a:pt x="2256" y="2459"/>
                  </a:lnTo>
                  <a:lnTo>
                    <a:pt x="2020" y="2425"/>
                  </a:lnTo>
                  <a:lnTo>
                    <a:pt x="808" y="2425"/>
                  </a:lnTo>
                  <a:lnTo>
                    <a:pt x="303" y="2391"/>
                  </a:lnTo>
                  <a:lnTo>
                    <a:pt x="236" y="1280"/>
                  </a:lnTo>
                  <a:lnTo>
                    <a:pt x="202" y="169"/>
                  </a:lnTo>
                  <a:close/>
                  <a:moveTo>
                    <a:pt x="741" y="1"/>
                  </a:moveTo>
                  <a:lnTo>
                    <a:pt x="168" y="35"/>
                  </a:lnTo>
                  <a:lnTo>
                    <a:pt x="135" y="35"/>
                  </a:lnTo>
                  <a:lnTo>
                    <a:pt x="101" y="102"/>
                  </a:lnTo>
                  <a:lnTo>
                    <a:pt x="67" y="102"/>
                  </a:lnTo>
                  <a:lnTo>
                    <a:pt x="34" y="169"/>
                  </a:lnTo>
                  <a:lnTo>
                    <a:pt x="0" y="775"/>
                  </a:lnTo>
                  <a:lnTo>
                    <a:pt x="0" y="1415"/>
                  </a:lnTo>
                  <a:lnTo>
                    <a:pt x="34" y="2021"/>
                  </a:lnTo>
                  <a:lnTo>
                    <a:pt x="101" y="2661"/>
                  </a:lnTo>
                  <a:lnTo>
                    <a:pt x="135" y="2694"/>
                  </a:lnTo>
                  <a:lnTo>
                    <a:pt x="168" y="2728"/>
                  </a:lnTo>
                  <a:lnTo>
                    <a:pt x="236" y="2728"/>
                  </a:lnTo>
                  <a:lnTo>
                    <a:pt x="303" y="2694"/>
                  </a:lnTo>
                  <a:lnTo>
                    <a:pt x="337" y="2661"/>
                  </a:lnTo>
                  <a:lnTo>
                    <a:pt x="337" y="2627"/>
                  </a:lnTo>
                  <a:lnTo>
                    <a:pt x="337" y="2560"/>
                  </a:lnTo>
                  <a:lnTo>
                    <a:pt x="808" y="2661"/>
                  </a:lnTo>
                  <a:lnTo>
                    <a:pt x="1313" y="2694"/>
                  </a:lnTo>
                  <a:lnTo>
                    <a:pt x="1818" y="2694"/>
                  </a:lnTo>
                  <a:lnTo>
                    <a:pt x="2054" y="2661"/>
                  </a:lnTo>
                  <a:lnTo>
                    <a:pt x="2256" y="2627"/>
                  </a:lnTo>
                  <a:lnTo>
                    <a:pt x="2323" y="2593"/>
                  </a:lnTo>
                  <a:lnTo>
                    <a:pt x="2323" y="2492"/>
                  </a:lnTo>
                  <a:lnTo>
                    <a:pt x="2357" y="2526"/>
                  </a:lnTo>
                  <a:lnTo>
                    <a:pt x="2390" y="2526"/>
                  </a:lnTo>
                  <a:lnTo>
                    <a:pt x="2458" y="2492"/>
                  </a:lnTo>
                  <a:lnTo>
                    <a:pt x="2458" y="2425"/>
                  </a:lnTo>
                  <a:lnTo>
                    <a:pt x="2491" y="1886"/>
                  </a:lnTo>
                  <a:lnTo>
                    <a:pt x="2525" y="1314"/>
                  </a:lnTo>
                  <a:lnTo>
                    <a:pt x="2491" y="775"/>
                  </a:lnTo>
                  <a:lnTo>
                    <a:pt x="2458" y="203"/>
                  </a:lnTo>
                  <a:lnTo>
                    <a:pt x="2491" y="169"/>
                  </a:lnTo>
                  <a:lnTo>
                    <a:pt x="2491" y="102"/>
                  </a:lnTo>
                  <a:lnTo>
                    <a:pt x="2458" y="35"/>
                  </a:lnTo>
                  <a:lnTo>
                    <a:pt x="1852" y="35"/>
                  </a:lnTo>
                  <a:lnTo>
                    <a:pt x="1279"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45" name="Google Shape;245;p4"/>
            <p:cNvSpPr/>
            <p:nvPr/>
          </p:nvSpPr>
          <p:spPr>
            <a:xfrm>
              <a:off x="5921825" y="2394550"/>
              <a:ext cx="64825" cy="62300"/>
            </a:xfrm>
            <a:custGeom>
              <a:rect b="b" l="l" r="r" t="t"/>
              <a:pathLst>
                <a:path extrusionOk="0" h="2492" w="2593">
                  <a:moveTo>
                    <a:pt x="707" y="1"/>
                  </a:moveTo>
                  <a:lnTo>
                    <a:pt x="438" y="34"/>
                  </a:lnTo>
                  <a:lnTo>
                    <a:pt x="337" y="68"/>
                  </a:lnTo>
                  <a:lnTo>
                    <a:pt x="236" y="135"/>
                  </a:lnTo>
                  <a:lnTo>
                    <a:pt x="303" y="203"/>
                  </a:lnTo>
                  <a:lnTo>
                    <a:pt x="404" y="236"/>
                  </a:lnTo>
                  <a:lnTo>
                    <a:pt x="640" y="270"/>
                  </a:lnTo>
                  <a:lnTo>
                    <a:pt x="1077" y="270"/>
                  </a:lnTo>
                  <a:lnTo>
                    <a:pt x="1751" y="337"/>
                  </a:lnTo>
                  <a:lnTo>
                    <a:pt x="2391" y="371"/>
                  </a:lnTo>
                  <a:lnTo>
                    <a:pt x="2391" y="775"/>
                  </a:lnTo>
                  <a:lnTo>
                    <a:pt x="2391" y="1145"/>
                  </a:lnTo>
                  <a:lnTo>
                    <a:pt x="2357" y="1684"/>
                  </a:lnTo>
                  <a:lnTo>
                    <a:pt x="2357" y="1953"/>
                  </a:lnTo>
                  <a:lnTo>
                    <a:pt x="2391" y="2223"/>
                  </a:lnTo>
                  <a:lnTo>
                    <a:pt x="1313" y="2189"/>
                  </a:lnTo>
                  <a:lnTo>
                    <a:pt x="774" y="2189"/>
                  </a:lnTo>
                  <a:lnTo>
                    <a:pt x="505" y="2223"/>
                  </a:lnTo>
                  <a:lnTo>
                    <a:pt x="269" y="2290"/>
                  </a:lnTo>
                  <a:lnTo>
                    <a:pt x="236" y="1751"/>
                  </a:lnTo>
                  <a:lnTo>
                    <a:pt x="236" y="1213"/>
                  </a:lnTo>
                  <a:lnTo>
                    <a:pt x="269" y="674"/>
                  </a:lnTo>
                  <a:lnTo>
                    <a:pt x="269" y="405"/>
                  </a:lnTo>
                  <a:lnTo>
                    <a:pt x="236" y="270"/>
                  </a:lnTo>
                  <a:lnTo>
                    <a:pt x="202" y="135"/>
                  </a:lnTo>
                  <a:lnTo>
                    <a:pt x="101" y="304"/>
                  </a:lnTo>
                  <a:lnTo>
                    <a:pt x="67" y="472"/>
                  </a:lnTo>
                  <a:lnTo>
                    <a:pt x="0" y="842"/>
                  </a:lnTo>
                  <a:lnTo>
                    <a:pt x="0" y="1583"/>
                  </a:lnTo>
                  <a:lnTo>
                    <a:pt x="0" y="1819"/>
                  </a:lnTo>
                  <a:lnTo>
                    <a:pt x="0" y="2088"/>
                  </a:lnTo>
                  <a:lnTo>
                    <a:pt x="0" y="2223"/>
                  </a:lnTo>
                  <a:lnTo>
                    <a:pt x="34" y="2324"/>
                  </a:lnTo>
                  <a:lnTo>
                    <a:pt x="101" y="2425"/>
                  </a:lnTo>
                  <a:lnTo>
                    <a:pt x="202" y="2458"/>
                  </a:lnTo>
                  <a:lnTo>
                    <a:pt x="269" y="2458"/>
                  </a:lnTo>
                  <a:lnTo>
                    <a:pt x="269" y="2425"/>
                  </a:lnTo>
                  <a:lnTo>
                    <a:pt x="269" y="2391"/>
                  </a:lnTo>
                  <a:lnTo>
                    <a:pt x="539" y="2458"/>
                  </a:lnTo>
                  <a:lnTo>
                    <a:pt x="774"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46" name="Google Shape;246;p4"/>
            <p:cNvSpPr/>
            <p:nvPr/>
          </p:nvSpPr>
          <p:spPr>
            <a:xfrm>
              <a:off x="5876375" y="2346575"/>
              <a:ext cx="63975" cy="44625"/>
            </a:xfrm>
            <a:custGeom>
              <a:rect b="b" l="l" r="r" t="t"/>
              <a:pathLst>
                <a:path extrusionOk="0" h="1785" w="2559">
                  <a:moveTo>
                    <a:pt x="168" y="203"/>
                  </a:moveTo>
                  <a:lnTo>
                    <a:pt x="404" y="236"/>
                  </a:lnTo>
                  <a:lnTo>
                    <a:pt x="673" y="270"/>
                  </a:lnTo>
                  <a:lnTo>
                    <a:pt x="1178" y="270"/>
                  </a:lnTo>
                  <a:lnTo>
                    <a:pt x="2323" y="371"/>
                  </a:lnTo>
                  <a:lnTo>
                    <a:pt x="2289" y="607"/>
                  </a:lnTo>
                  <a:lnTo>
                    <a:pt x="2289" y="842"/>
                  </a:lnTo>
                  <a:lnTo>
                    <a:pt x="2323" y="1448"/>
                  </a:lnTo>
                  <a:lnTo>
                    <a:pt x="1246" y="1516"/>
                  </a:lnTo>
                  <a:lnTo>
                    <a:pt x="741" y="1516"/>
                  </a:lnTo>
                  <a:lnTo>
                    <a:pt x="505" y="1549"/>
                  </a:lnTo>
                  <a:lnTo>
                    <a:pt x="236" y="1583"/>
                  </a:lnTo>
                  <a:lnTo>
                    <a:pt x="202" y="876"/>
                  </a:lnTo>
                  <a:lnTo>
                    <a:pt x="168" y="203"/>
                  </a:lnTo>
                  <a:close/>
                  <a:moveTo>
                    <a:pt x="673" y="0"/>
                  </a:moveTo>
                  <a:lnTo>
                    <a:pt x="404" y="34"/>
                  </a:lnTo>
                  <a:lnTo>
                    <a:pt x="135" y="101"/>
                  </a:lnTo>
                  <a:lnTo>
                    <a:pt x="101" y="101"/>
                  </a:lnTo>
                  <a:lnTo>
                    <a:pt x="67" y="135"/>
                  </a:lnTo>
                  <a:lnTo>
                    <a:pt x="34" y="506"/>
                  </a:lnTo>
                  <a:lnTo>
                    <a:pt x="0" y="876"/>
                  </a:lnTo>
                  <a:lnTo>
                    <a:pt x="34" y="1246"/>
                  </a:lnTo>
                  <a:lnTo>
                    <a:pt x="67" y="1583"/>
                  </a:lnTo>
                  <a:lnTo>
                    <a:pt x="101" y="1650"/>
                  </a:lnTo>
                  <a:lnTo>
                    <a:pt x="202" y="1650"/>
                  </a:lnTo>
                  <a:lnTo>
                    <a:pt x="236" y="1617"/>
                  </a:lnTo>
                  <a:lnTo>
                    <a:pt x="471" y="1718"/>
                  </a:lnTo>
                  <a:lnTo>
                    <a:pt x="741" y="1751"/>
                  </a:lnTo>
                  <a:lnTo>
                    <a:pt x="1010" y="1785"/>
                  </a:lnTo>
                  <a:lnTo>
                    <a:pt x="1279" y="1785"/>
                  </a:lnTo>
                  <a:lnTo>
                    <a:pt x="1818" y="1751"/>
                  </a:lnTo>
                  <a:lnTo>
                    <a:pt x="2357" y="1650"/>
                  </a:lnTo>
                  <a:lnTo>
                    <a:pt x="2357" y="1718"/>
                  </a:lnTo>
                  <a:lnTo>
                    <a:pt x="2390" y="1751"/>
                  </a:lnTo>
                  <a:lnTo>
                    <a:pt x="2458" y="1785"/>
                  </a:lnTo>
                  <a:lnTo>
                    <a:pt x="2525" y="1751"/>
                  </a:lnTo>
                  <a:lnTo>
                    <a:pt x="2559" y="1718"/>
                  </a:lnTo>
                  <a:lnTo>
                    <a:pt x="2559" y="1650"/>
                  </a:lnTo>
                  <a:lnTo>
                    <a:pt x="2491" y="1011"/>
                  </a:lnTo>
                  <a:lnTo>
                    <a:pt x="2458" y="371"/>
                  </a:lnTo>
                  <a:lnTo>
                    <a:pt x="2491" y="304"/>
                  </a:lnTo>
                  <a:lnTo>
                    <a:pt x="2491" y="236"/>
                  </a:lnTo>
                  <a:lnTo>
                    <a:pt x="2458" y="203"/>
                  </a:lnTo>
                  <a:lnTo>
                    <a:pt x="2390" y="169"/>
                  </a:lnTo>
                  <a:lnTo>
                    <a:pt x="1852" y="101"/>
                  </a:lnTo>
                  <a:lnTo>
                    <a:pt x="1246" y="34"/>
                  </a:lnTo>
                  <a:lnTo>
                    <a:pt x="976"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47" name="Google Shape;247;p4"/>
            <p:cNvSpPr/>
            <p:nvPr/>
          </p:nvSpPr>
          <p:spPr>
            <a:xfrm>
              <a:off x="5960525" y="2466100"/>
              <a:ext cx="64000" cy="61475"/>
            </a:xfrm>
            <a:custGeom>
              <a:rect b="b" l="l" r="r" t="t"/>
              <a:pathLst>
                <a:path extrusionOk="0" h="2459" w="2560">
                  <a:moveTo>
                    <a:pt x="169" y="202"/>
                  </a:moveTo>
                  <a:lnTo>
                    <a:pt x="708" y="236"/>
                  </a:lnTo>
                  <a:lnTo>
                    <a:pt x="1247" y="270"/>
                  </a:lnTo>
                  <a:lnTo>
                    <a:pt x="2324" y="236"/>
                  </a:lnTo>
                  <a:lnTo>
                    <a:pt x="2324" y="707"/>
                  </a:lnTo>
                  <a:lnTo>
                    <a:pt x="2324" y="1145"/>
                  </a:lnTo>
                  <a:lnTo>
                    <a:pt x="2324" y="1684"/>
                  </a:lnTo>
                  <a:lnTo>
                    <a:pt x="2324" y="2222"/>
                  </a:lnTo>
                  <a:lnTo>
                    <a:pt x="2088" y="2189"/>
                  </a:lnTo>
                  <a:lnTo>
                    <a:pt x="607" y="2189"/>
                  </a:lnTo>
                  <a:lnTo>
                    <a:pt x="338" y="2256"/>
                  </a:lnTo>
                  <a:lnTo>
                    <a:pt x="304" y="1684"/>
                  </a:lnTo>
                  <a:lnTo>
                    <a:pt x="237" y="1145"/>
                  </a:lnTo>
                  <a:lnTo>
                    <a:pt x="237" y="674"/>
                  </a:lnTo>
                  <a:lnTo>
                    <a:pt x="169" y="202"/>
                  </a:lnTo>
                  <a:close/>
                  <a:moveTo>
                    <a:pt x="708" y="0"/>
                  </a:moveTo>
                  <a:lnTo>
                    <a:pt x="169" y="34"/>
                  </a:lnTo>
                  <a:lnTo>
                    <a:pt x="102" y="68"/>
                  </a:lnTo>
                  <a:lnTo>
                    <a:pt x="68" y="135"/>
                  </a:lnTo>
                  <a:lnTo>
                    <a:pt x="35" y="371"/>
                  </a:lnTo>
                  <a:lnTo>
                    <a:pt x="1" y="640"/>
                  </a:lnTo>
                  <a:lnTo>
                    <a:pt x="35" y="1145"/>
                  </a:lnTo>
                  <a:lnTo>
                    <a:pt x="68" y="1751"/>
                  </a:lnTo>
                  <a:lnTo>
                    <a:pt x="102" y="2054"/>
                  </a:lnTo>
                  <a:lnTo>
                    <a:pt x="169" y="2323"/>
                  </a:lnTo>
                  <a:lnTo>
                    <a:pt x="169" y="2391"/>
                  </a:lnTo>
                  <a:lnTo>
                    <a:pt x="304" y="2391"/>
                  </a:lnTo>
                  <a:lnTo>
                    <a:pt x="540" y="2424"/>
                  </a:lnTo>
                  <a:lnTo>
                    <a:pt x="1280" y="2424"/>
                  </a:lnTo>
                  <a:lnTo>
                    <a:pt x="1819" y="2458"/>
                  </a:lnTo>
                  <a:lnTo>
                    <a:pt x="2088" y="2458"/>
                  </a:lnTo>
                  <a:lnTo>
                    <a:pt x="2358" y="2424"/>
                  </a:lnTo>
                  <a:lnTo>
                    <a:pt x="2391" y="2458"/>
                  </a:lnTo>
                  <a:lnTo>
                    <a:pt x="2425" y="2458"/>
                  </a:lnTo>
                  <a:lnTo>
                    <a:pt x="2459" y="2424"/>
                  </a:lnTo>
                  <a:lnTo>
                    <a:pt x="2492" y="2391"/>
                  </a:lnTo>
                  <a:lnTo>
                    <a:pt x="2526" y="2121"/>
                  </a:lnTo>
                  <a:lnTo>
                    <a:pt x="2560" y="1852"/>
                  </a:lnTo>
                  <a:lnTo>
                    <a:pt x="2526" y="1313"/>
                  </a:lnTo>
                  <a:lnTo>
                    <a:pt x="2526" y="707"/>
                  </a:lnTo>
                  <a:lnTo>
                    <a:pt x="2526" y="404"/>
                  </a:lnTo>
                  <a:lnTo>
                    <a:pt x="2459" y="101"/>
                  </a:lnTo>
                  <a:lnTo>
                    <a:pt x="2425" y="68"/>
                  </a:lnTo>
                  <a:lnTo>
                    <a:pt x="2391" y="34"/>
                  </a:lnTo>
                  <a:lnTo>
                    <a:pt x="2324" y="34"/>
                  </a:lnTo>
                  <a:lnTo>
                    <a:pt x="1247"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48" name="Google Shape;248;p4"/>
            <p:cNvSpPr/>
            <p:nvPr/>
          </p:nvSpPr>
          <p:spPr>
            <a:xfrm>
              <a:off x="5974850" y="2536800"/>
              <a:ext cx="63150" cy="61475"/>
            </a:xfrm>
            <a:custGeom>
              <a:rect b="b" l="l" r="r" t="t"/>
              <a:pathLst>
                <a:path extrusionOk="0" h="2459" w="2526">
                  <a:moveTo>
                    <a:pt x="2357" y="202"/>
                  </a:moveTo>
                  <a:lnTo>
                    <a:pt x="2323" y="674"/>
                  </a:lnTo>
                  <a:lnTo>
                    <a:pt x="2323" y="1145"/>
                  </a:lnTo>
                  <a:lnTo>
                    <a:pt x="2256" y="1684"/>
                  </a:lnTo>
                  <a:lnTo>
                    <a:pt x="2222" y="2256"/>
                  </a:lnTo>
                  <a:lnTo>
                    <a:pt x="1953" y="2189"/>
                  </a:lnTo>
                  <a:lnTo>
                    <a:pt x="472" y="2189"/>
                  </a:lnTo>
                  <a:lnTo>
                    <a:pt x="236" y="2223"/>
                  </a:lnTo>
                  <a:lnTo>
                    <a:pt x="236" y="1684"/>
                  </a:lnTo>
                  <a:lnTo>
                    <a:pt x="236" y="1145"/>
                  </a:lnTo>
                  <a:lnTo>
                    <a:pt x="236" y="708"/>
                  </a:lnTo>
                  <a:lnTo>
                    <a:pt x="236" y="236"/>
                  </a:lnTo>
                  <a:lnTo>
                    <a:pt x="1313" y="270"/>
                  </a:lnTo>
                  <a:lnTo>
                    <a:pt x="1852" y="236"/>
                  </a:lnTo>
                  <a:lnTo>
                    <a:pt x="2357" y="202"/>
                  </a:lnTo>
                  <a:close/>
                  <a:moveTo>
                    <a:pt x="1313" y="0"/>
                  </a:moveTo>
                  <a:lnTo>
                    <a:pt x="236" y="34"/>
                  </a:lnTo>
                  <a:lnTo>
                    <a:pt x="169" y="34"/>
                  </a:lnTo>
                  <a:lnTo>
                    <a:pt x="135" y="68"/>
                  </a:lnTo>
                  <a:lnTo>
                    <a:pt x="101" y="101"/>
                  </a:lnTo>
                  <a:lnTo>
                    <a:pt x="34" y="404"/>
                  </a:lnTo>
                  <a:lnTo>
                    <a:pt x="34" y="708"/>
                  </a:lnTo>
                  <a:lnTo>
                    <a:pt x="0" y="1314"/>
                  </a:lnTo>
                  <a:lnTo>
                    <a:pt x="0" y="1852"/>
                  </a:lnTo>
                  <a:lnTo>
                    <a:pt x="34" y="2122"/>
                  </a:lnTo>
                  <a:lnTo>
                    <a:pt x="68" y="2391"/>
                  </a:lnTo>
                  <a:lnTo>
                    <a:pt x="101" y="2425"/>
                  </a:lnTo>
                  <a:lnTo>
                    <a:pt x="135" y="2458"/>
                  </a:lnTo>
                  <a:lnTo>
                    <a:pt x="169" y="2458"/>
                  </a:lnTo>
                  <a:lnTo>
                    <a:pt x="202" y="2425"/>
                  </a:lnTo>
                  <a:lnTo>
                    <a:pt x="472" y="2458"/>
                  </a:lnTo>
                  <a:lnTo>
                    <a:pt x="741" y="2458"/>
                  </a:lnTo>
                  <a:lnTo>
                    <a:pt x="1280" y="2425"/>
                  </a:lnTo>
                  <a:lnTo>
                    <a:pt x="2020" y="2425"/>
                  </a:lnTo>
                  <a:lnTo>
                    <a:pt x="2256" y="2391"/>
                  </a:lnTo>
                  <a:lnTo>
                    <a:pt x="2357" y="2391"/>
                  </a:lnTo>
                  <a:lnTo>
                    <a:pt x="2391" y="2324"/>
                  </a:lnTo>
                  <a:lnTo>
                    <a:pt x="2458" y="2054"/>
                  </a:lnTo>
                  <a:lnTo>
                    <a:pt x="2492" y="1751"/>
                  </a:lnTo>
                  <a:lnTo>
                    <a:pt x="2525" y="1145"/>
                  </a:lnTo>
                  <a:lnTo>
                    <a:pt x="2525" y="640"/>
                  </a:lnTo>
                  <a:lnTo>
                    <a:pt x="2525" y="371"/>
                  </a:lnTo>
                  <a:lnTo>
                    <a:pt x="2492" y="135"/>
                  </a:lnTo>
                  <a:lnTo>
                    <a:pt x="2458" y="68"/>
                  </a:lnTo>
                  <a:lnTo>
                    <a:pt x="2391" y="34"/>
                  </a:lnTo>
                  <a:lnTo>
                    <a:pt x="1852"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49" name="Google Shape;249;p4"/>
            <p:cNvSpPr/>
            <p:nvPr/>
          </p:nvSpPr>
          <p:spPr>
            <a:xfrm>
              <a:off x="5803125" y="2348250"/>
              <a:ext cx="66525" cy="40425"/>
            </a:xfrm>
            <a:custGeom>
              <a:rect b="b" l="l" r="r" t="t"/>
              <a:pathLst>
                <a:path extrusionOk="0" h="1617" w="2661">
                  <a:moveTo>
                    <a:pt x="2189" y="203"/>
                  </a:moveTo>
                  <a:lnTo>
                    <a:pt x="2358" y="237"/>
                  </a:lnTo>
                  <a:lnTo>
                    <a:pt x="2391" y="270"/>
                  </a:lnTo>
                  <a:lnTo>
                    <a:pt x="2459" y="237"/>
                  </a:lnTo>
                  <a:lnTo>
                    <a:pt x="2459" y="371"/>
                  </a:lnTo>
                  <a:lnTo>
                    <a:pt x="2425" y="506"/>
                  </a:lnTo>
                  <a:lnTo>
                    <a:pt x="2425" y="775"/>
                  </a:lnTo>
                  <a:lnTo>
                    <a:pt x="2425" y="1078"/>
                  </a:lnTo>
                  <a:lnTo>
                    <a:pt x="2459" y="1381"/>
                  </a:lnTo>
                  <a:lnTo>
                    <a:pt x="1280" y="1381"/>
                  </a:lnTo>
                  <a:lnTo>
                    <a:pt x="708" y="1415"/>
                  </a:lnTo>
                  <a:lnTo>
                    <a:pt x="136" y="1482"/>
                  </a:lnTo>
                  <a:lnTo>
                    <a:pt x="169" y="1280"/>
                  </a:lnTo>
                  <a:lnTo>
                    <a:pt x="203" y="1078"/>
                  </a:lnTo>
                  <a:lnTo>
                    <a:pt x="203" y="708"/>
                  </a:lnTo>
                  <a:lnTo>
                    <a:pt x="203" y="439"/>
                  </a:lnTo>
                  <a:lnTo>
                    <a:pt x="203" y="304"/>
                  </a:lnTo>
                  <a:lnTo>
                    <a:pt x="203" y="203"/>
                  </a:lnTo>
                  <a:lnTo>
                    <a:pt x="371" y="237"/>
                  </a:lnTo>
                  <a:lnTo>
                    <a:pt x="1651" y="237"/>
                  </a:lnTo>
                  <a:lnTo>
                    <a:pt x="1987" y="203"/>
                  </a:lnTo>
                  <a:close/>
                  <a:moveTo>
                    <a:pt x="708" y="1"/>
                  </a:moveTo>
                  <a:lnTo>
                    <a:pt x="439" y="34"/>
                  </a:lnTo>
                  <a:lnTo>
                    <a:pt x="136" y="68"/>
                  </a:lnTo>
                  <a:lnTo>
                    <a:pt x="136" y="102"/>
                  </a:lnTo>
                  <a:lnTo>
                    <a:pt x="35" y="102"/>
                  </a:lnTo>
                  <a:lnTo>
                    <a:pt x="35" y="136"/>
                  </a:lnTo>
                  <a:lnTo>
                    <a:pt x="68" y="136"/>
                  </a:lnTo>
                  <a:lnTo>
                    <a:pt x="35" y="270"/>
                  </a:lnTo>
                  <a:lnTo>
                    <a:pt x="35" y="439"/>
                  </a:lnTo>
                  <a:lnTo>
                    <a:pt x="35" y="708"/>
                  </a:lnTo>
                  <a:lnTo>
                    <a:pt x="1" y="1078"/>
                  </a:lnTo>
                  <a:lnTo>
                    <a:pt x="1" y="1280"/>
                  </a:lnTo>
                  <a:lnTo>
                    <a:pt x="35" y="1482"/>
                  </a:lnTo>
                  <a:lnTo>
                    <a:pt x="68" y="1516"/>
                  </a:lnTo>
                  <a:lnTo>
                    <a:pt x="68" y="1550"/>
                  </a:lnTo>
                  <a:lnTo>
                    <a:pt x="102" y="1583"/>
                  </a:lnTo>
                  <a:lnTo>
                    <a:pt x="708" y="1617"/>
                  </a:lnTo>
                  <a:lnTo>
                    <a:pt x="1314" y="1617"/>
                  </a:lnTo>
                  <a:lnTo>
                    <a:pt x="2492" y="1583"/>
                  </a:lnTo>
                  <a:lnTo>
                    <a:pt x="2593" y="1583"/>
                  </a:lnTo>
                  <a:lnTo>
                    <a:pt x="2627" y="1550"/>
                  </a:lnTo>
                  <a:lnTo>
                    <a:pt x="2661" y="1482"/>
                  </a:lnTo>
                  <a:lnTo>
                    <a:pt x="2661" y="1449"/>
                  </a:lnTo>
                  <a:lnTo>
                    <a:pt x="2627" y="1381"/>
                  </a:lnTo>
                  <a:lnTo>
                    <a:pt x="2627" y="1078"/>
                  </a:lnTo>
                  <a:lnTo>
                    <a:pt x="2593" y="775"/>
                  </a:lnTo>
                  <a:lnTo>
                    <a:pt x="2627" y="439"/>
                  </a:lnTo>
                  <a:lnTo>
                    <a:pt x="2593" y="270"/>
                  </a:lnTo>
                  <a:lnTo>
                    <a:pt x="2560" y="136"/>
                  </a:lnTo>
                  <a:lnTo>
                    <a:pt x="2526" y="136"/>
                  </a:lnTo>
                  <a:lnTo>
                    <a:pt x="2492" y="102"/>
                  </a:lnTo>
                  <a:lnTo>
                    <a:pt x="2459" y="68"/>
                  </a:lnTo>
                  <a:lnTo>
                    <a:pt x="2324" y="34"/>
                  </a:lnTo>
                  <a:lnTo>
                    <a:pt x="2189" y="1"/>
                  </a:lnTo>
                  <a:lnTo>
                    <a:pt x="1886" y="1"/>
                  </a:lnTo>
                  <a:lnTo>
                    <a:pt x="1280" y="34"/>
                  </a:lnTo>
                  <a:lnTo>
                    <a:pt x="708"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50" name="Google Shape;250;p4"/>
            <p:cNvSpPr/>
            <p:nvPr/>
          </p:nvSpPr>
          <p:spPr>
            <a:xfrm>
              <a:off x="5201325" y="2394550"/>
              <a:ext cx="64825" cy="62300"/>
            </a:xfrm>
            <a:custGeom>
              <a:rect b="b" l="l" r="r" t="t"/>
              <a:pathLst>
                <a:path extrusionOk="0" h="2492" w="2593">
                  <a:moveTo>
                    <a:pt x="707" y="1"/>
                  </a:moveTo>
                  <a:lnTo>
                    <a:pt x="438" y="34"/>
                  </a:lnTo>
                  <a:lnTo>
                    <a:pt x="337" y="68"/>
                  </a:lnTo>
                  <a:lnTo>
                    <a:pt x="236" y="135"/>
                  </a:lnTo>
                  <a:lnTo>
                    <a:pt x="303" y="203"/>
                  </a:lnTo>
                  <a:lnTo>
                    <a:pt x="404" y="236"/>
                  </a:lnTo>
                  <a:lnTo>
                    <a:pt x="640" y="270"/>
                  </a:lnTo>
                  <a:lnTo>
                    <a:pt x="1078" y="270"/>
                  </a:lnTo>
                  <a:lnTo>
                    <a:pt x="1751" y="337"/>
                  </a:lnTo>
                  <a:lnTo>
                    <a:pt x="2391" y="371"/>
                  </a:lnTo>
                  <a:lnTo>
                    <a:pt x="2391" y="775"/>
                  </a:lnTo>
                  <a:lnTo>
                    <a:pt x="2391" y="1145"/>
                  </a:lnTo>
                  <a:lnTo>
                    <a:pt x="2357" y="1684"/>
                  </a:lnTo>
                  <a:lnTo>
                    <a:pt x="2357" y="1953"/>
                  </a:lnTo>
                  <a:lnTo>
                    <a:pt x="2391" y="2223"/>
                  </a:lnTo>
                  <a:lnTo>
                    <a:pt x="1313" y="2189"/>
                  </a:lnTo>
                  <a:lnTo>
                    <a:pt x="775" y="2189"/>
                  </a:lnTo>
                  <a:lnTo>
                    <a:pt x="505" y="2223"/>
                  </a:lnTo>
                  <a:lnTo>
                    <a:pt x="270" y="2290"/>
                  </a:lnTo>
                  <a:lnTo>
                    <a:pt x="236" y="1751"/>
                  </a:lnTo>
                  <a:lnTo>
                    <a:pt x="236" y="1213"/>
                  </a:lnTo>
                  <a:lnTo>
                    <a:pt x="270" y="674"/>
                  </a:lnTo>
                  <a:lnTo>
                    <a:pt x="270" y="405"/>
                  </a:lnTo>
                  <a:lnTo>
                    <a:pt x="236" y="270"/>
                  </a:lnTo>
                  <a:lnTo>
                    <a:pt x="202" y="135"/>
                  </a:lnTo>
                  <a:lnTo>
                    <a:pt x="101" y="304"/>
                  </a:lnTo>
                  <a:lnTo>
                    <a:pt x="68" y="472"/>
                  </a:lnTo>
                  <a:lnTo>
                    <a:pt x="0" y="842"/>
                  </a:lnTo>
                  <a:lnTo>
                    <a:pt x="0" y="1583"/>
                  </a:lnTo>
                  <a:lnTo>
                    <a:pt x="0" y="1819"/>
                  </a:lnTo>
                  <a:lnTo>
                    <a:pt x="0" y="2088"/>
                  </a:lnTo>
                  <a:lnTo>
                    <a:pt x="0" y="2223"/>
                  </a:lnTo>
                  <a:lnTo>
                    <a:pt x="34" y="2324"/>
                  </a:lnTo>
                  <a:lnTo>
                    <a:pt x="101" y="2425"/>
                  </a:lnTo>
                  <a:lnTo>
                    <a:pt x="202" y="2458"/>
                  </a:lnTo>
                  <a:lnTo>
                    <a:pt x="270" y="2458"/>
                  </a:lnTo>
                  <a:lnTo>
                    <a:pt x="270" y="2425"/>
                  </a:lnTo>
                  <a:lnTo>
                    <a:pt x="270" y="2391"/>
                  </a:lnTo>
                  <a:lnTo>
                    <a:pt x="539" y="2458"/>
                  </a:lnTo>
                  <a:lnTo>
                    <a:pt x="775" y="2492"/>
                  </a:lnTo>
                  <a:lnTo>
                    <a:pt x="1313" y="2492"/>
                  </a:lnTo>
                  <a:lnTo>
                    <a:pt x="2391" y="2458"/>
                  </a:lnTo>
                  <a:lnTo>
                    <a:pt x="2458" y="2425"/>
                  </a:lnTo>
                  <a:lnTo>
                    <a:pt x="2492" y="2458"/>
                  </a:lnTo>
                  <a:lnTo>
                    <a:pt x="2525" y="2458"/>
                  </a:lnTo>
                  <a:lnTo>
                    <a:pt x="2559" y="2425"/>
                  </a:lnTo>
                  <a:lnTo>
                    <a:pt x="2593" y="2155"/>
                  </a:lnTo>
                  <a:lnTo>
                    <a:pt x="2593" y="1886"/>
                  </a:lnTo>
                  <a:lnTo>
                    <a:pt x="2593" y="1347"/>
                  </a:lnTo>
                  <a:lnTo>
                    <a:pt x="2593" y="708"/>
                  </a:lnTo>
                  <a:lnTo>
                    <a:pt x="2593" y="405"/>
                  </a:lnTo>
                  <a:lnTo>
                    <a:pt x="2559" y="68"/>
                  </a:lnTo>
                  <a:lnTo>
                    <a:pt x="2525" y="34"/>
                  </a:lnTo>
                  <a:lnTo>
                    <a:pt x="2458" y="34"/>
                  </a:lnTo>
                  <a:lnTo>
                    <a:pt x="2458" y="68"/>
                  </a:lnTo>
                  <a:lnTo>
                    <a:pt x="2424" y="169"/>
                  </a:lnTo>
                  <a:lnTo>
                    <a:pt x="1852" y="102"/>
                  </a:lnTo>
                  <a:lnTo>
                    <a:pt x="1246" y="34"/>
                  </a:lnTo>
                  <a:lnTo>
                    <a:pt x="707"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51" name="Google Shape;251;p4"/>
            <p:cNvSpPr/>
            <p:nvPr/>
          </p:nvSpPr>
          <p:spPr>
            <a:xfrm>
              <a:off x="5355350" y="2348250"/>
              <a:ext cx="69050" cy="40425"/>
            </a:xfrm>
            <a:custGeom>
              <a:rect b="b" l="l" r="r" t="t"/>
              <a:pathLst>
                <a:path extrusionOk="0" h="1617" w="2762">
                  <a:moveTo>
                    <a:pt x="135" y="136"/>
                  </a:moveTo>
                  <a:lnTo>
                    <a:pt x="438" y="203"/>
                  </a:lnTo>
                  <a:lnTo>
                    <a:pt x="741" y="237"/>
                  </a:lnTo>
                  <a:lnTo>
                    <a:pt x="1347" y="237"/>
                  </a:lnTo>
                  <a:lnTo>
                    <a:pt x="2593" y="203"/>
                  </a:lnTo>
                  <a:lnTo>
                    <a:pt x="2593" y="203"/>
                  </a:lnTo>
                  <a:lnTo>
                    <a:pt x="2559" y="506"/>
                  </a:lnTo>
                  <a:lnTo>
                    <a:pt x="2526" y="775"/>
                  </a:lnTo>
                  <a:lnTo>
                    <a:pt x="2559" y="1381"/>
                  </a:lnTo>
                  <a:lnTo>
                    <a:pt x="2223" y="1415"/>
                  </a:lnTo>
                  <a:lnTo>
                    <a:pt x="1886" y="1415"/>
                  </a:lnTo>
                  <a:lnTo>
                    <a:pt x="1246" y="1381"/>
                  </a:lnTo>
                  <a:lnTo>
                    <a:pt x="708" y="1348"/>
                  </a:lnTo>
                  <a:lnTo>
                    <a:pt x="438" y="1381"/>
                  </a:lnTo>
                  <a:lnTo>
                    <a:pt x="203" y="1449"/>
                  </a:lnTo>
                  <a:lnTo>
                    <a:pt x="169" y="775"/>
                  </a:lnTo>
                  <a:lnTo>
                    <a:pt x="169" y="439"/>
                  </a:lnTo>
                  <a:lnTo>
                    <a:pt x="135" y="136"/>
                  </a:lnTo>
                  <a:close/>
                  <a:moveTo>
                    <a:pt x="708" y="1"/>
                  </a:moveTo>
                  <a:lnTo>
                    <a:pt x="102" y="68"/>
                  </a:lnTo>
                  <a:lnTo>
                    <a:pt x="68" y="102"/>
                  </a:lnTo>
                  <a:lnTo>
                    <a:pt x="102" y="136"/>
                  </a:lnTo>
                  <a:lnTo>
                    <a:pt x="1" y="439"/>
                  </a:lnTo>
                  <a:lnTo>
                    <a:pt x="1" y="809"/>
                  </a:lnTo>
                  <a:lnTo>
                    <a:pt x="34" y="1516"/>
                  </a:lnTo>
                  <a:lnTo>
                    <a:pt x="68" y="1550"/>
                  </a:lnTo>
                  <a:lnTo>
                    <a:pt x="135" y="1583"/>
                  </a:lnTo>
                  <a:lnTo>
                    <a:pt x="169" y="1583"/>
                  </a:lnTo>
                  <a:lnTo>
                    <a:pt x="203" y="1516"/>
                  </a:lnTo>
                  <a:lnTo>
                    <a:pt x="506" y="1550"/>
                  </a:lnTo>
                  <a:lnTo>
                    <a:pt x="809" y="1550"/>
                  </a:lnTo>
                  <a:lnTo>
                    <a:pt x="1415" y="1583"/>
                  </a:lnTo>
                  <a:lnTo>
                    <a:pt x="2021" y="1617"/>
                  </a:lnTo>
                  <a:lnTo>
                    <a:pt x="2593" y="1583"/>
                  </a:lnTo>
                  <a:lnTo>
                    <a:pt x="2660" y="1583"/>
                  </a:lnTo>
                  <a:lnTo>
                    <a:pt x="2728" y="1550"/>
                  </a:lnTo>
                  <a:lnTo>
                    <a:pt x="2761" y="1550"/>
                  </a:lnTo>
                  <a:lnTo>
                    <a:pt x="2761" y="1482"/>
                  </a:lnTo>
                  <a:lnTo>
                    <a:pt x="2761" y="1415"/>
                  </a:lnTo>
                  <a:lnTo>
                    <a:pt x="2761" y="775"/>
                  </a:lnTo>
                  <a:lnTo>
                    <a:pt x="2761" y="439"/>
                  </a:lnTo>
                  <a:lnTo>
                    <a:pt x="2694" y="102"/>
                  </a:lnTo>
                  <a:lnTo>
                    <a:pt x="2694" y="68"/>
                  </a:lnTo>
                  <a:lnTo>
                    <a:pt x="2660" y="34"/>
                  </a:lnTo>
                  <a:lnTo>
                    <a:pt x="1347" y="34"/>
                  </a:lnTo>
                  <a:lnTo>
                    <a:pt x="708"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52" name="Google Shape;252;p4"/>
            <p:cNvSpPr/>
            <p:nvPr/>
          </p:nvSpPr>
          <p:spPr>
            <a:xfrm>
              <a:off x="5901625" y="2535950"/>
              <a:ext cx="64825" cy="62325"/>
            </a:xfrm>
            <a:custGeom>
              <a:rect b="b" l="l" r="r" t="t"/>
              <a:pathLst>
                <a:path extrusionOk="0" h="2493" w="2593">
                  <a:moveTo>
                    <a:pt x="1885" y="1"/>
                  </a:moveTo>
                  <a:lnTo>
                    <a:pt x="1347" y="34"/>
                  </a:lnTo>
                  <a:lnTo>
                    <a:pt x="741" y="102"/>
                  </a:lnTo>
                  <a:lnTo>
                    <a:pt x="168" y="169"/>
                  </a:lnTo>
                  <a:lnTo>
                    <a:pt x="135" y="68"/>
                  </a:lnTo>
                  <a:lnTo>
                    <a:pt x="135" y="34"/>
                  </a:lnTo>
                  <a:lnTo>
                    <a:pt x="67" y="34"/>
                  </a:lnTo>
                  <a:lnTo>
                    <a:pt x="34" y="68"/>
                  </a:lnTo>
                  <a:lnTo>
                    <a:pt x="0" y="405"/>
                  </a:lnTo>
                  <a:lnTo>
                    <a:pt x="0" y="708"/>
                  </a:lnTo>
                  <a:lnTo>
                    <a:pt x="0" y="1348"/>
                  </a:lnTo>
                  <a:lnTo>
                    <a:pt x="0" y="1886"/>
                  </a:lnTo>
                  <a:lnTo>
                    <a:pt x="0" y="2156"/>
                  </a:lnTo>
                  <a:lnTo>
                    <a:pt x="34" y="2425"/>
                  </a:lnTo>
                  <a:lnTo>
                    <a:pt x="67" y="2459"/>
                  </a:lnTo>
                  <a:lnTo>
                    <a:pt x="101" y="2459"/>
                  </a:lnTo>
                  <a:lnTo>
                    <a:pt x="135" y="2425"/>
                  </a:lnTo>
                  <a:lnTo>
                    <a:pt x="202" y="2459"/>
                  </a:lnTo>
                  <a:lnTo>
                    <a:pt x="1279" y="2492"/>
                  </a:lnTo>
                  <a:lnTo>
                    <a:pt x="1818" y="2492"/>
                  </a:lnTo>
                  <a:lnTo>
                    <a:pt x="2054" y="2459"/>
                  </a:lnTo>
                  <a:lnTo>
                    <a:pt x="2323" y="2391"/>
                  </a:lnTo>
                  <a:lnTo>
                    <a:pt x="2323" y="2425"/>
                  </a:lnTo>
                  <a:lnTo>
                    <a:pt x="2323" y="2459"/>
                  </a:lnTo>
                  <a:lnTo>
                    <a:pt x="2391" y="2459"/>
                  </a:lnTo>
                  <a:lnTo>
                    <a:pt x="2492" y="2425"/>
                  </a:lnTo>
                  <a:lnTo>
                    <a:pt x="2559" y="2324"/>
                  </a:lnTo>
                  <a:lnTo>
                    <a:pt x="2593" y="2223"/>
                  </a:lnTo>
                  <a:lnTo>
                    <a:pt x="2593" y="2088"/>
                  </a:lnTo>
                  <a:lnTo>
                    <a:pt x="2593" y="1819"/>
                  </a:lnTo>
                  <a:lnTo>
                    <a:pt x="2593" y="1583"/>
                  </a:lnTo>
                  <a:lnTo>
                    <a:pt x="2593" y="843"/>
                  </a:lnTo>
                  <a:lnTo>
                    <a:pt x="2525" y="472"/>
                  </a:lnTo>
                  <a:lnTo>
                    <a:pt x="2492" y="304"/>
                  </a:lnTo>
                  <a:lnTo>
                    <a:pt x="2391" y="135"/>
                  </a:lnTo>
                  <a:lnTo>
                    <a:pt x="2357" y="270"/>
                  </a:lnTo>
                  <a:lnTo>
                    <a:pt x="2323" y="405"/>
                  </a:lnTo>
                  <a:lnTo>
                    <a:pt x="2323" y="674"/>
                  </a:lnTo>
                  <a:lnTo>
                    <a:pt x="2357" y="1213"/>
                  </a:lnTo>
                  <a:lnTo>
                    <a:pt x="2357" y="1752"/>
                  </a:lnTo>
                  <a:lnTo>
                    <a:pt x="2323" y="2290"/>
                  </a:lnTo>
                  <a:lnTo>
                    <a:pt x="2087" y="2223"/>
                  </a:lnTo>
                  <a:lnTo>
                    <a:pt x="1818" y="2189"/>
                  </a:lnTo>
                  <a:lnTo>
                    <a:pt x="1279" y="2189"/>
                  </a:lnTo>
                  <a:lnTo>
                    <a:pt x="202" y="2223"/>
                  </a:lnTo>
                  <a:lnTo>
                    <a:pt x="202" y="2223"/>
                  </a:lnTo>
                  <a:lnTo>
                    <a:pt x="236" y="1954"/>
                  </a:lnTo>
                  <a:lnTo>
                    <a:pt x="236" y="1684"/>
                  </a:lnTo>
                  <a:lnTo>
                    <a:pt x="202" y="1146"/>
                  </a:lnTo>
                  <a:lnTo>
                    <a:pt x="202" y="775"/>
                  </a:lnTo>
                  <a:lnTo>
                    <a:pt x="202" y="371"/>
                  </a:lnTo>
                  <a:lnTo>
                    <a:pt x="842" y="337"/>
                  </a:lnTo>
                  <a:lnTo>
                    <a:pt x="1515" y="270"/>
                  </a:lnTo>
                  <a:lnTo>
                    <a:pt x="1953" y="270"/>
                  </a:lnTo>
                  <a:lnTo>
                    <a:pt x="2189" y="236"/>
                  </a:lnTo>
                  <a:lnTo>
                    <a:pt x="2290" y="203"/>
                  </a:lnTo>
                  <a:lnTo>
                    <a:pt x="2357" y="135"/>
                  </a:lnTo>
                  <a:lnTo>
                    <a:pt x="2256" y="68"/>
                  </a:lnTo>
                  <a:lnTo>
                    <a:pt x="2121" y="34"/>
                  </a:lnTo>
                  <a:lnTo>
                    <a:pt x="1885"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53" name="Google Shape;253;p4"/>
            <p:cNvSpPr/>
            <p:nvPr/>
          </p:nvSpPr>
          <p:spPr>
            <a:xfrm>
              <a:off x="5658375" y="2346575"/>
              <a:ext cx="63975" cy="44625"/>
            </a:xfrm>
            <a:custGeom>
              <a:rect b="b" l="l" r="r" t="t"/>
              <a:pathLst>
                <a:path extrusionOk="0" h="1785" w="2559">
                  <a:moveTo>
                    <a:pt x="2390" y="203"/>
                  </a:moveTo>
                  <a:lnTo>
                    <a:pt x="2357" y="876"/>
                  </a:lnTo>
                  <a:lnTo>
                    <a:pt x="2323" y="1583"/>
                  </a:lnTo>
                  <a:lnTo>
                    <a:pt x="2087" y="1549"/>
                  </a:lnTo>
                  <a:lnTo>
                    <a:pt x="1852" y="1516"/>
                  </a:lnTo>
                  <a:lnTo>
                    <a:pt x="1347" y="1516"/>
                  </a:lnTo>
                  <a:lnTo>
                    <a:pt x="236" y="1448"/>
                  </a:lnTo>
                  <a:lnTo>
                    <a:pt x="269" y="842"/>
                  </a:lnTo>
                  <a:lnTo>
                    <a:pt x="269" y="607"/>
                  </a:lnTo>
                  <a:lnTo>
                    <a:pt x="236" y="371"/>
                  </a:lnTo>
                  <a:lnTo>
                    <a:pt x="1380" y="270"/>
                  </a:lnTo>
                  <a:lnTo>
                    <a:pt x="1885" y="270"/>
                  </a:lnTo>
                  <a:lnTo>
                    <a:pt x="2155" y="236"/>
                  </a:lnTo>
                  <a:lnTo>
                    <a:pt x="2390" y="203"/>
                  </a:lnTo>
                  <a:close/>
                  <a:moveTo>
                    <a:pt x="1616" y="0"/>
                  </a:moveTo>
                  <a:lnTo>
                    <a:pt x="1313" y="34"/>
                  </a:lnTo>
                  <a:lnTo>
                    <a:pt x="741" y="101"/>
                  </a:lnTo>
                  <a:lnTo>
                    <a:pt x="168" y="169"/>
                  </a:lnTo>
                  <a:lnTo>
                    <a:pt x="101" y="203"/>
                  </a:lnTo>
                  <a:lnTo>
                    <a:pt x="67" y="236"/>
                  </a:lnTo>
                  <a:lnTo>
                    <a:pt x="67" y="304"/>
                  </a:lnTo>
                  <a:lnTo>
                    <a:pt x="101" y="371"/>
                  </a:lnTo>
                  <a:lnTo>
                    <a:pt x="67" y="1011"/>
                  </a:lnTo>
                  <a:lnTo>
                    <a:pt x="0" y="1650"/>
                  </a:lnTo>
                  <a:lnTo>
                    <a:pt x="0" y="1718"/>
                  </a:lnTo>
                  <a:lnTo>
                    <a:pt x="34" y="1751"/>
                  </a:lnTo>
                  <a:lnTo>
                    <a:pt x="101" y="1785"/>
                  </a:lnTo>
                  <a:lnTo>
                    <a:pt x="202" y="1751"/>
                  </a:lnTo>
                  <a:lnTo>
                    <a:pt x="202" y="1718"/>
                  </a:lnTo>
                  <a:lnTo>
                    <a:pt x="236" y="1650"/>
                  </a:lnTo>
                  <a:lnTo>
                    <a:pt x="741" y="1751"/>
                  </a:lnTo>
                  <a:lnTo>
                    <a:pt x="1313" y="1785"/>
                  </a:lnTo>
                  <a:lnTo>
                    <a:pt x="1582" y="1785"/>
                  </a:lnTo>
                  <a:lnTo>
                    <a:pt x="1852" y="1751"/>
                  </a:lnTo>
                  <a:lnTo>
                    <a:pt x="2121" y="1718"/>
                  </a:lnTo>
                  <a:lnTo>
                    <a:pt x="2357" y="1617"/>
                  </a:lnTo>
                  <a:lnTo>
                    <a:pt x="2390" y="1650"/>
                  </a:lnTo>
                  <a:lnTo>
                    <a:pt x="2491" y="1650"/>
                  </a:lnTo>
                  <a:lnTo>
                    <a:pt x="2491" y="1583"/>
                  </a:lnTo>
                  <a:lnTo>
                    <a:pt x="2525" y="1246"/>
                  </a:lnTo>
                  <a:lnTo>
                    <a:pt x="2559" y="876"/>
                  </a:lnTo>
                  <a:lnTo>
                    <a:pt x="2559" y="506"/>
                  </a:lnTo>
                  <a:lnTo>
                    <a:pt x="2491" y="135"/>
                  </a:lnTo>
                  <a:lnTo>
                    <a:pt x="2491" y="101"/>
                  </a:lnTo>
                  <a:lnTo>
                    <a:pt x="2458" y="101"/>
                  </a:lnTo>
                  <a:lnTo>
                    <a:pt x="2188" y="34"/>
                  </a:lnTo>
                  <a:lnTo>
                    <a:pt x="1885"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54" name="Google Shape;254;p4"/>
            <p:cNvSpPr/>
            <p:nvPr/>
          </p:nvSpPr>
          <p:spPr>
            <a:xfrm>
              <a:off x="5430250" y="2348250"/>
              <a:ext cx="69050" cy="40425"/>
            </a:xfrm>
            <a:custGeom>
              <a:rect b="b" l="l" r="r" t="t"/>
              <a:pathLst>
                <a:path extrusionOk="0" h="1617" w="2762">
                  <a:moveTo>
                    <a:pt x="2661" y="136"/>
                  </a:moveTo>
                  <a:lnTo>
                    <a:pt x="2593" y="439"/>
                  </a:lnTo>
                  <a:lnTo>
                    <a:pt x="2593" y="775"/>
                  </a:lnTo>
                  <a:lnTo>
                    <a:pt x="2560" y="1449"/>
                  </a:lnTo>
                  <a:lnTo>
                    <a:pt x="2324" y="1381"/>
                  </a:lnTo>
                  <a:lnTo>
                    <a:pt x="2055" y="1348"/>
                  </a:lnTo>
                  <a:lnTo>
                    <a:pt x="1516" y="1381"/>
                  </a:lnTo>
                  <a:lnTo>
                    <a:pt x="876" y="1415"/>
                  </a:lnTo>
                  <a:lnTo>
                    <a:pt x="540" y="1415"/>
                  </a:lnTo>
                  <a:lnTo>
                    <a:pt x="237" y="1381"/>
                  </a:lnTo>
                  <a:lnTo>
                    <a:pt x="237" y="775"/>
                  </a:lnTo>
                  <a:lnTo>
                    <a:pt x="237" y="506"/>
                  </a:lnTo>
                  <a:lnTo>
                    <a:pt x="203" y="203"/>
                  </a:lnTo>
                  <a:lnTo>
                    <a:pt x="203" y="203"/>
                  </a:lnTo>
                  <a:lnTo>
                    <a:pt x="1415" y="237"/>
                  </a:lnTo>
                  <a:lnTo>
                    <a:pt x="2055" y="237"/>
                  </a:lnTo>
                  <a:lnTo>
                    <a:pt x="2358" y="203"/>
                  </a:lnTo>
                  <a:lnTo>
                    <a:pt x="2661" y="136"/>
                  </a:lnTo>
                  <a:close/>
                  <a:moveTo>
                    <a:pt x="2055" y="1"/>
                  </a:moveTo>
                  <a:lnTo>
                    <a:pt x="1415" y="34"/>
                  </a:lnTo>
                  <a:lnTo>
                    <a:pt x="136" y="34"/>
                  </a:lnTo>
                  <a:lnTo>
                    <a:pt x="102" y="68"/>
                  </a:lnTo>
                  <a:lnTo>
                    <a:pt x="68" y="102"/>
                  </a:lnTo>
                  <a:lnTo>
                    <a:pt x="35" y="439"/>
                  </a:lnTo>
                  <a:lnTo>
                    <a:pt x="1" y="775"/>
                  </a:lnTo>
                  <a:lnTo>
                    <a:pt x="35" y="1415"/>
                  </a:lnTo>
                  <a:lnTo>
                    <a:pt x="1" y="1482"/>
                  </a:lnTo>
                  <a:lnTo>
                    <a:pt x="1" y="1550"/>
                  </a:lnTo>
                  <a:lnTo>
                    <a:pt x="68" y="1550"/>
                  </a:lnTo>
                  <a:lnTo>
                    <a:pt x="102" y="1583"/>
                  </a:lnTo>
                  <a:lnTo>
                    <a:pt x="169" y="1583"/>
                  </a:lnTo>
                  <a:lnTo>
                    <a:pt x="775" y="1617"/>
                  </a:lnTo>
                  <a:lnTo>
                    <a:pt x="1348" y="1583"/>
                  </a:lnTo>
                  <a:lnTo>
                    <a:pt x="1954" y="1550"/>
                  </a:lnTo>
                  <a:lnTo>
                    <a:pt x="2257" y="1550"/>
                  </a:lnTo>
                  <a:lnTo>
                    <a:pt x="2560" y="1516"/>
                  </a:lnTo>
                  <a:lnTo>
                    <a:pt x="2593" y="1583"/>
                  </a:lnTo>
                  <a:lnTo>
                    <a:pt x="2661" y="1583"/>
                  </a:lnTo>
                  <a:lnTo>
                    <a:pt x="2694" y="1550"/>
                  </a:lnTo>
                  <a:lnTo>
                    <a:pt x="2728" y="1516"/>
                  </a:lnTo>
                  <a:lnTo>
                    <a:pt x="2762" y="809"/>
                  </a:lnTo>
                  <a:lnTo>
                    <a:pt x="2762" y="439"/>
                  </a:lnTo>
                  <a:lnTo>
                    <a:pt x="2694" y="136"/>
                  </a:lnTo>
                  <a:lnTo>
                    <a:pt x="2694" y="102"/>
                  </a:lnTo>
                  <a:lnTo>
                    <a:pt x="2694" y="68"/>
                  </a:lnTo>
                  <a:lnTo>
                    <a:pt x="2055"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55" name="Google Shape;255;p4"/>
            <p:cNvSpPr/>
            <p:nvPr/>
          </p:nvSpPr>
          <p:spPr>
            <a:xfrm>
              <a:off x="5132300" y="2346575"/>
              <a:ext cx="64000" cy="44625"/>
            </a:xfrm>
            <a:custGeom>
              <a:rect b="b" l="l" r="r" t="t"/>
              <a:pathLst>
                <a:path extrusionOk="0" h="1785" w="2560">
                  <a:moveTo>
                    <a:pt x="169" y="203"/>
                  </a:moveTo>
                  <a:lnTo>
                    <a:pt x="405" y="236"/>
                  </a:lnTo>
                  <a:lnTo>
                    <a:pt x="674" y="270"/>
                  </a:lnTo>
                  <a:lnTo>
                    <a:pt x="1179" y="270"/>
                  </a:lnTo>
                  <a:lnTo>
                    <a:pt x="2324" y="371"/>
                  </a:lnTo>
                  <a:lnTo>
                    <a:pt x="2290" y="607"/>
                  </a:lnTo>
                  <a:lnTo>
                    <a:pt x="2290" y="842"/>
                  </a:lnTo>
                  <a:lnTo>
                    <a:pt x="2324" y="1448"/>
                  </a:lnTo>
                  <a:lnTo>
                    <a:pt x="1246" y="1516"/>
                  </a:lnTo>
                  <a:lnTo>
                    <a:pt x="741" y="1516"/>
                  </a:lnTo>
                  <a:lnTo>
                    <a:pt x="506" y="1549"/>
                  </a:lnTo>
                  <a:lnTo>
                    <a:pt x="236" y="1583"/>
                  </a:lnTo>
                  <a:lnTo>
                    <a:pt x="203" y="876"/>
                  </a:lnTo>
                  <a:lnTo>
                    <a:pt x="169" y="203"/>
                  </a:lnTo>
                  <a:close/>
                  <a:moveTo>
                    <a:pt x="674" y="0"/>
                  </a:moveTo>
                  <a:lnTo>
                    <a:pt x="405" y="34"/>
                  </a:lnTo>
                  <a:lnTo>
                    <a:pt x="135" y="101"/>
                  </a:lnTo>
                  <a:lnTo>
                    <a:pt x="101" y="101"/>
                  </a:lnTo>
                  <a:lnTo>
                    <a:pt x="68" y="135"/>
                  </a:lnTo>
                  <a:lnTo>
                    <a:pt x="34" y="506"/>
                  </a:lnTo>
                  <a:lnTo>
                    <a:pt x="0" y="876"/>
                  </a:lnTo>
                  <a:lnTo>
                    <a:pt x="34" y="1246"/>
                  </a:lnTo>
                  <a:lnTo>
                    <a:pt x="68" y="1583"/>
                  </a:lnTo>
                  <a:lnTo>
                    <a:pt x="101" y="1650"/>
                  </a:lnTo>
                  <a:lnTo>
                    <a:pt x="203" y="1650"/>
                  </a:lnTo>
                  <a:lnTo>
                    <a:pt x="236" y="1617"/>
                  </a:lnTo>
                  <a:lnTo>
                    <a:pt x="472" y="1718"/>
                  </a:lnTo>
                  <a:lnTo>
                    <a:pt x="741" y="1751"/>
                  </a:lnTo>
                  <a:lnTo>
                    <a:pt x="1011" y="1785"/>
                  </a:lnTo>
                  <a:lnTo>
                    <a:pt x="1280" y="1785"/>
                  </a:lnTo>
                  <a:lnTo>
                    <a:pt x="1819" y="1751"/>
                  </a:lnTo>
                  <a:lnTo>
                    <a:pt x="2357" y="1650"/>
                  </a:lnTo>
                  <a:lnTo>
                    <a:pt x="2357" y="1718"/>
                  </a:lnTo>
                  <a:lnTo>
                    <a:pt x="2391" y="1751"/>
                  </a:lnTo>
                  <a:lnTo>
                    <a:pt x="2458" y="1785"/>
                  </a:lnTo>
                  <a:lnTo>
                    <a:pt x="2526" y="1751"/>
                  </a:lnTo>
                  <a:lnTo>
                    <a:pt x="2559" y="1718"/>
                  </a:lnTo>
                  <a:lnTo>
                    <a:pt x="2559" y="1650"/>
                  </a:lnTo>
                  <a:lnTo>
                    <a:pt x="2492" y="1011"/>
                  </a:lnTo>
                  <a:lnTo>
                    <a:pt x="2458" y="371"/>
                  </a:lnTo>
                  <a:lnTo>
                    <a:pt x="2492" y="304"/>
                  </a:lnTo>
                  <a:lnTo>
                    <a:pt x="2492" y="236"/>
                  </a:lnTo>
                  <a:lnTo>
                    <a:pt x="2458" y="203"/>
                  </a:lnTo>
                  <a:lnTo>
                    <a:pt x="2391" y="169"/>
                  </a:lnTo>
                  <a:lnTo>
                    <a:pt x="1852" y="101"/>
                  </a:lnTo>
                  <a:lnTo>
                    <a:pt x="1246" y="34"/>
                  </a:lnTo>
                  <a:lnTo>
                    <a:pt x="977"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56" name="Google Shape;256;p4"/>
            <p:cNvSpPr/>
            <p:nvPr/>
          </p:nvSpPr>
          <p:spPr>
            <a:xfrm>
              <a:off x="5729075" y="2348250"/>
              <a:ext cx="67350" cy="40425"/>
            </a:xfrm>
            <a:custGeom>
              <a:rect b="b" l="l" r="r" t="t"/>
              <a:pathLst>
                <a:path extrusionOk="0" h="1617" w="2694">
                  <a:moveTo>
                    <a:pt x="2492" y="203"/>
                  </a:moveTo>
                  <a:lnTo>
                    <a:pt x="2458" y="304"/>
                  </a:lnTo>
                  <a:lnTo>
                    <a:pt x="2458" y="439"/>
                  </a:lnTo>
                  <a:lnTo>
                    <a:pt x="2492" y="708"/>
                  </a:lnTo>
                  <a:lnTo>
                    <a:pt x="2492" y="1078"/>
                  </a:lnTo>
                  <a:lnTo>
                    <a:pt x="2492" y="1280"/>
                  </a:lnTo>
                  <a:lnTo>
                    <a:pt x="2525" y="1482"/>
                  </a:lnTo>
                  <a:lnTo>
                    <a:pt x="1987" y="1415"/>
                  </a:lnTo>
                  <a:lnTo>
                    <a:pt x="1381" y="1381"/>
                  </a:lnTo>
                  <a:lnTo>
                    <a:pt x="236" y="1381"/>
                  </a:lnTo>
                  <a:lnTo>
                    <a:pt x="236" y="1078"/>
                  </a:lnTo>
                  <a:lnTo>
                    <a:pt x="236" y="775"/>
                  </a:lnTo>
                  <a:lnTo>
                    <a:pt x="236" y="506"/>
                  </a:lnTo>
                  <a:lnTo>
                    <a:pt x="236" y="371"/>
                  </a:lnTo>
                  <a:lnTo>
                    <a:pt x="202" y="237"/>
                  </a:lnTo>
                  <a:lnTo>
                    <a:pt x="202" y="237"/>
                  </a:lnTo>
                  <a:lnTo>
                    <a:pt x="269" y="270"/>
                  </a:lnTo>
                  <a:lnTo>
                    <a:pt x="337" y="237"/>
                  </a:lnTo>
                  <a:lnTo>
                    <a:pt x="505" y="203"/>
                  </a:lnTo>
                  <a:lnTo>
                    <a:pt x="673" y="203"/>
                  </a:lnTo>
                  <a:lnTo>
                    <a:pt x="1010" y="237"/>
                  </a:lnTo>
                  <a:lnTo>
                    <a:pt x="2290" y="237"/>
                  </a:lnTo>
                  <a:lnTo>
                    <a:pt x="2492" y="203"/>
                  </a:lnTo>
                  <a:close/>
                  <a:moveTo>
                    <a:pt x="471" y="1"/>
                  </a:moveTo>
                  <a:lnTo>
                    <a:pt x="337" y="34"/>
                  </a:lnTo>
                  <a:lnTo>
                    <a:pt x="202" y="68"/>
                  </a:lnTo>
                  <a:lnTo>
                    <a:pt x="168" y="102"/>
                  </a:lnTo>
                  <a:lnTo>
                    <a:pt x="135" y="136"/>
                  </a:lnTo>
                  <a:lnTo>
                    <a:pt x="67" y="270"/>
                  </a:lnTo>
                  <a:lnTo>
                    <a:pt x="67" y="439"/>
                  </a:lnTo>
                  <a:lnTo>
                    <a:pt x="67" y="775"/>
                  </a:lnTo>
                  <a:lnTo>
                    <a:pt x="67" y="1078"/>
                  </a:lnTo>
                  <a:lnTo>
                    <a:pt x="67" y="1381"/>
                  </a:lnTo>
                  <a:lnTo>
                    <a:pt x="0" y="1449"/>
                  </a:lnTo>
                  <a:lnTo>
                    <a:pt x="0" y="1482"/>
                  </a:lnTo>
                  <a:lnTo>
                    <a:pt x="34" y="1550"/>
                  </a:lnTo>
                  <a:lnTo>
                    <a:pt x="101" y="1583"/>
                  </a:lnTo>
                  <a:lnTo>
                    <a:pt x="168" y="1583"/>
                  </a:lnTo>
                  <a:lnTo>
                    <a:pt x="1381" y="1617"/>
                  </a:lnTo>
                  <a:lnTo>
                    <a:pt x="1987" y="1617"/>
                  </a:lnTo>
                  <a:lnTo>
                    <a:pt x="2559" y="1583"/>
                  </a:lnTo>
                  <a:lnTo>
                    <a:pt x="2593" y="1550"/>
                  </a:lnTo>
                  <a:lnTo>
                    <a:pt x="2593" y="1516"/>
                  </a:lnTo>
                  <a:lnTo>
                    <a:pt x="2626" y="1482"/>
                  </a:lnTo>
                  <a:lnTo>
                    <a:pt x="2694" y="1280"/>
                  </a:lnTo>
                  <a:lnTo>
                    <a:pt x="2694" y="1078"/>
                  </a:lnTo>
                  <a:lnTo>
                    <a:pt x="2660" y="708"/>
                  </a:lnTo>
                  <a:lnTo>
                    <a:pt x="2660" y="439"/>
                  </a:lnTo>
                  <a:lnTo>
                    <a:pt x="2626" y="270"/>
                  </a:lnTo>
                  <a:lnTo>
                    <a:pt x="2593" y="136"/>
                  </a:lnTo>
                  <a:lnTo>
                    <a:pt x="2626" y="136"/>
                  </a:lnTo>
                  <a:lnTo>
                    <a:pt x="2626" y="102"/>
                  </a:lnTo>
                  <a:lnTo>
                    <a:pt x="2559" y="102"/>
                  </a:lnTo>
                  <a:lnTo>
                    <a:pt x="2559" y="68"/>
                  </a:lnTo>
                  <a:lnTo>
                    <a:pt x="2525" y="68"/>
                  </a:lnTo>
                  <a:lnTo>
                    <a:pt x="2256" y="34"/>
                  </a:lnTo>
                  <a:lnTo>
                    <a:pt x="1953" y="1"/>
                  </a:lnTo>
                  <a:lnTo>
                    <a:pt x="1381" y="34"/>
                  </a:lnTo>
                  <a:lnTo>
                    <a:pt x="774"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57" name="Google Shape;257;p4"/>
            <p:cNvSpPr/>
            <p:nvPr/>
          </p:nvSpPr>
          <p:spPr>
            <a:xfrm>
              <a:off x="5750100" y="2466100"/>
              <a:ext cx="57275" cy="62300"/>
            </a:xfrm>
            <a:custGeom>
              <a:rect b="b" l="l" r="r" t="t"/>
              <a:pathLst>
                <a:path extrusionOk="0" h="2492" w="2291">
                  <a:moveTo>
                    <a:pt x="237" y="0"/>
                  </a:moveTo>
                  <a:lnTo>
                    <a:pt x="102" y="34"/>
                  </a:lnTo>
                  <a:lnTo>
                    <a:pt x="1" y="68"/>
                  </a:lnTo>
                  <a:lnTo>
                    <a:pt x="1" y="101"/>
                  </a:lnTo>
                  <a:lnTo>
                    <a:pt x="68" y="169"/>
                  </a:lnTo>
                  <a:lnTo>
                    <a:pt x="169" y="202"/>
                  </a:lnTo>
                  <a:lnTo>
                    <a:pt x="371" y="270"/>
                  </a:lnTo>
                  <a:lnTo>
                    <a:pt x="2088" y="270"/>
                  </a:lnTo>
                  <a:lnTo>
                    <a:pt x="2055" y="472"/>
                  </a:lnTo>
                  <a:lnTo>
                    <a:pt x="2055" y="707"/>
                  </a:lnTo>
                  <a:lnTo>
                    <a:pt x="2055" y="1145"/>
                  </a:lnTo>
                  <a:lnTo>
                    <a:pt x="2055" y="1717"/>
                  </a:lnTo>
                  <a:lnTo>
                    <a:pt x="2055" y="1987"/>
                  </a:lnTo>
                  <a:lnTo>
                    <a:pt x="2088" y="2256"/>
                  </a:lnTo>
                  <a:lnTo>
                    <a:pt x="910" y="2222"/>
                  </a:lnTo>
                  <a:lnTo>
                    <a:pt x="506" y="2189"/>
                  </a:lnTo>
                  <a:lnTo>
                    <a:pt x="304" y="2222"/>
                  </a:lnTo>
                  <a:lnTo>
                    <a:pt x="203" y="2256"/>
                  </a:lnTo>
                  <a:lnTo>
                    <a:pt x="136" y="2323"/>
                  </a:lnTo>
                  <a:lnTo>
                    <a:pt x="203" y="2391"/>
                  </a:lnTo>
                  <a:lnTo>
                    <a:pt x="304" y="2458"/>
                  </a:lnTo>
                  <a:lnTo>
                    <a:pt x="506" y="2492"/>
                  </a:lnTo>
                  <a:lnTo>
                    <a:pt x="2257" y="2492"/>
                  </a:lnTo>
                  <a:lnTo>
                    <a:pt x="2290" y="2424"/>
                  </a:lnTo>
                  <a:lnTo>
                    <a:pt x="2290" y="2357"/>
                  </a:lnTo>
                  <a:lnTo>
                    <a:pt x="2290" y="2290"/>
                  </a:lnTo>
                  <a:lnTo>
                    <a:pt x="2290" y="2020"/>
                  </a:lnTo>
                  <a:lnTo>
                    <a:pt x="2290" y="1717"/>
                  </a:lnTo>
                  <a:lnTo>
                    <a:pt x="2290" y="1145"/>
                  </a:lnTo>
                  <a:lnTo>
                    <a:pt x="2290" y="707"/>
                  </a:lnTo>
                  <a:lnTo>
                    <a:pt x="2290" y="472"/>
                  </a:lnTo>
                  <a:lnTo>
                    <a:pt x="2257" y="236"/>
                  </a:lnTo>
                  <a:lnTo>
                    <a:pt x="2290" y="202"/>
                  </a:lnTo>
                  <a:lnTo>
                    <a:pt x="2290" y="135"/>
                  </a:lnTo>
                  <a:lnTo>
                    <a:pt x="2257" y="68"/>
                  </a:lnTo>
                  <a:lnTo>
                    <a:pt x="2189" y="34"/>
                  </a:lnTo>
                  <a:lnTo>
                    <a:pt x="944" y="34"/>
                  </a:lnTo>
                  <a:lnTo>
                    <a:pt x="472"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58" name="Google Shape;258;p4"/>
            <p:cNvSpPr/>
            <p:nvPr/>
          </p:nvSpPr>
          <p:spPr>
            <a:xfrm>
              <a:off x="5766100" y="2489675"/>
              <a:ext cx="19375" cy="20225"/>
            </a:xfrm>
            <a:custGeom>
              <a:rect b="b" l="l" r="r" t="t"/>
              <a:pathLst>
                <a:path extrusionOk="0" h="809" w="775">
                  <a:moveTo>
                    <a:pt x="337" y="202"/>
                  </a:moveTo>
                  <a:lnTo>
                    <a:pt x="337" y="236"/>
                  </a:lnTo>
                  <a:lnTo>
                    <a:pt x="405" y="269"/>
                  </a:lnTo>
                  <a:lnTo>
                    <a:pt x="539" y="269"/>
                  </a:lnTo>
                  <a:lnTo>
                    <a:pt x="573" y="438"/>
                  </a:lnTo>
                  <a:lnTo>
                    <a:pt x="539" y="505"/>
                  </a:lnTo>
                  <a:lnTo>
                    <a:pt x="506" y="572"/>
                  </a:lnTo>
                  <a:lnTo>
                    <a:pt x="438" y="606"/>
                  </a:lnTo>
                  <a:lnTo>
                    <a:pt x="371" y="640"/>
                  </a:lnTo>
                  <a:lnTo>
                    <a:pt x="304" y="606"/>
                  </a:lnTo>
                  <a:lnTo>
                    <a:pt x="236" y="572"/>
                  </a:lnTo>
                  <a:lnTo>
                    <a:pt x="203" y="505"/>
                  </a:lnTo>
                  <a:lnTo>
                    <a:pt x="203" y="438"/>
                  </a:lnTo>
                  <a:lnTo>
                    <a:pt x="236" y="269"/>
                  </a:lnTo>
                  <a:lnTo>
                    <a:pt x="337" y="202"/>
                  </a:lnTo>
                  <a:close/>
                  <a:moveTo>
                    <a:pt x="337" y="0"/>
                  </a:moveTo>
                  <a:lnTo>
                    <a:pt x="203" y="67"/>
                  </a:lnTo>
                  <a:lnTo>
                    <a:pt x="102" y="168"/>
                  </a:lnTo>
                  <a:lnTo>
                    <a:pt x="34" y="303"/>
                  </a:lnTo>
                  <a:lnTo>
                    <a:pt x="1" y="438"/>
                  </a:lnTo>
                  <a:lnTo>
                    <a:pt x="34" y="606"/>
                  </a:lnTo>
                  <a:lnTo>
                    <a:pt x="135" y="741"/>
                  </a:lnTo>
                  <a:lnTo>
                    <a:pt x="236" y="808"/>
                  </a:lnTo>
                  <a:lnTo>
                    <a:pt x="506" y="808"/>
                  </a:lnTo>
                  <a:lnTo>
                    <a:pt x="607" y="741"/>
                  </a:lnTo>
                  <a:lnTo>
                    <a:pt x="708" y="606"/>
                  </a:lnTo>
                  <a:lnTo>
                    <a:pt x="775" y="438"/>
                  </a:lnTo>
                  <a:lnTo>
                    <a:pt x="741" y="269"/>
                  </a:lnTo>
                  <a:lnTo>
                    <a:pt x="708" y="135"/>
                  </a:lnTo>
                  <a:lnTo>
                    <a:pt x="640" y="67"/>
                  </a:lnTo>
                  <a:lnTo>
                    <a:pt x="472"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59" name="Google Shape;259;p4"/>
            <p:cNvSpPr/>
            <p:nvPr/>
          </p:nvSpPr>
          <p:spPr>
            <a:xfrm>
              <a:off x="5729900" y="2607500"/>
              <a:ext cx="57275" cy="62325"/>
            </a:xfrm>
            <a:custGeom>
              <a:rect b="b" l="l" r="r" t="t"/>
              <a:pathLst>
                <a:path extrusionOk="0" h="2493" w="2291">
                  <a:moveTo>
                    <a:pt x="236" y="1"/>
                  </a:moveTo>
                  <a:lnTo>
                    <a:pt x="102" y="34"/>
                  </a:lnTo>
                  <a:lnTo>
                    <a:pt x="1" y="68"/>
                  </a:lnTo>
                  <a:lnTo>
                    <a:pt x="1" y="102"/>
                  </a:lnTo>
                  <a:lnTo>
                    <a:pt x="68" y="169"/>
                  </a:lnTo>
                  <a:lnTo>
                    <a:pt x="169" y="203"/>
                  </a:lnTo>
                  <a:lnTo>
                    <a:pt x="371" y="270"/>
                  </a:lnTo>
                  <a:lnTo>
                    <a:pt x="2088" y="270"/>
                  </a:lnTo>
                  <a:lnTo>
                    <a:pt x="2055" y="472"/>
                  </a:lnTo>
                  <a:lnTo>
                    <a:pt x="2055" y="708"/>
                  </a:lnTo>
                  <a:lnTo>
                    <a:pt x="2055" y="1145"/>
                  </a:lnTo>
                  <a:lnTo>
                    <a:pt x="2055" y="1718"/>
                  </a:lnTo>
                  <a:lnTo>
                    <a:pt x="2055" y="1987"/>
                  </a:lnTo>
                  <a:lnTo>
                    <a:pt x="2088" y="2256"/>
                  </a:lnTo>
                  <a:lnTo>
                    <a:pt x="910" y="2223"/>
                  </a:lnTo>
                  <a:lnTo>
                    <a:pt x="506" y="2189"/>
                  </a:lnTo>
                  <a:lnTo>
                    <a:pt x="304" y="2223"/>
                  </a:lnTo>
                  <a:lnTo>
                    <a:pt x="203" y="2256"/>
                  </a:lnTo>
                  <a:lnTo>
                    <a:pt x="135" y="2324"/>
                  </a:lnTo>
                  <a:lnTo>
                    <a:pt x="203" y="2391"/>
                  </a:lnTo>
                  <a:lnTo>
                    <a:pt x="304" y="2458"/>
                  </a:lnTo>
                  <a:lnTo>
                    <a:pt x="506" y="2492"/>
                  </a:lnTo>
                  <a:lnTo>
                    <a:pt x="2257" y="2492"/>
                  </a:lnTo>
                  <a:lnTo>
                    <a:pt x="2290" y="2425"/>
                  </a:lnTo>
                  <a:lnTo>
                    <a:pt x="2290" y="2357"/>
                  </a:lnTo>
                  <a:lnTo>
                    <a:pt x="2290" y="2290"/>
                  </a:lnTo>
                  <a:lnTo>
                    <a:pt x="2290" y="2021"/>
                  </a:lnTo>
                  <a:lnTo>
                    <a:pt x="2290" y="1718"/>
                  </a:lnTo>
                  <a:lnTo>
                    <a:pt x="2290" y="1145"/>
                  </a:lnTo>
                  <a:lnTo>
                    <a:pt x="2290" y="708"/>
                  </a:lnTo>
                  <a:lnTo>
                    <a:pt x="2290" y="472"/>
                  </a:lnTo>
                  <a:lnTo>
                    <a:pt x="2257" y="236"/>
                  </a:lnTo>
                  <a:lnTo>
                    <a:pt x="2290" y="203"/>
                  </a:lnTo>
                  <a:lnTo>
                    <a:pt x="2290" y="135"/>
                  </a:lnTo>
                  <a:lnTo>
                    <a:pt x="2257" y="68"/>
                  </a:lnTo>
                  <a:lnTo>
                    <a:pt x="2189" y="34"/>
                  </a:lnTo>
                  <a:lnTo>
                    <a:pt x="944" y="34"/>
                  </a:lnTo>
                  <a:lnTo>
                    <a:pt x="472"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60" name="Google Shape;260;p4"/>
            <p:cNvSpPr/>
            <p:nvPr/>
          </p:nvSpPr>
          <p:spPr>
            <a:xfrm>
              <a:off x="5784625" y="2559525"/>
              <a:ext cx="18525" cy="21900"/>
            </a:xfrm>
            <a:custGeom>
              <a:rect b="b" l="l" r="r" t="t"/>
              <a:pathLst>
                <a:path extrusionOk="0" h="876" w="741">
                  <a:moveTo>
                    <a:pt x="236" y="1"/>
                  </a:moveTo>
                  <a:lnTo>
                    <a:pt x="169" y="68"/>
                  </a:lnTo>
                  <a:lnTo>
                    <a:pt x="101" y="135"/>
                  </a:lnTo>
                  <a:lnTo>
                    <a:pt x="34" y="337"/>
                  </a:lnTo>
                  <a:lnTo>
                    <a:pt x="0" y="573"/>
                  </a:lnTo>
                  <a:lnTo>
                    <a:pt x="0" y="775"/>
                  </a:lnTo>
                  <a:lnTo>
                    <a:pt x="34" y="842"/>
                  </a:lnTo>
                  <a:lnTo>
                    <a:pt x="68" y="876"/>
                  </a:lnTo>
                  <a:lnTo>
                    <a:pt x="438" y="876"/>
                  </a:lnTo>
                  <a:lnTo>
                    <a:pt x="573" y="842"/>
                  </a:lnTo>
                  <a:lnTo>
                    <a:pt x="707" y="775"/>
                  </a:lnTo>
                  <a:lnTo>
                    <a:pt x="741" y="741"/>
                  </a:lnTo>
                  <a:lnTo>
                    <a:pt x="741" y="708"/>
                  </a:lnTo>
                  <a:lnTo>
                    <a:pt x="707" y="640"/>
                  </a:lnTo>
                  <a:lnTo>
                    <a:pt x="606" y="607"/>
                  </a:lnTo>
                  <a:lnTo>
                    <a:pt x="472" y="607"/>
                  </a:lnTo>
                  <a:lnTo>
                    <a:pt x="236" y="640"/>
                  </a:lnTo>
                  <a:lnTo>
                    <a:pt x="270" y="304"/>
                  </a:lnTo>
                  <a:lnTo>
                    <a:pt x="303" y="169"/>
                  </a:lnTo>
                  <a:lnTo>
                    <a:pt x="303" y="102"/>
                  </a:lnTo>
                  <a:lnTo>
                    <a:pt x="270" y="34"/>
                  </a:lnTo>
                  <a:lnTo>
                    <a:pt x="236"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61" name="Google Shape;261;p4"/>
            <p:cNvSpPr/>
            <p:nvPr/>
          </p:nvSpPr>
          <p:spPr>
            <a:xfrm>
              <a:off x="5745050" y="2467775"/>
              <a:ext cx="7600" cy="60625"/>
            </a:xfrm>
            <a:custGeom>
              <a:rect b="b" l="l" r="r" t="t"/>
              <a:pathLst>
                <a:path extrusionOk="0" h="2425" w="304">
                  <a:moveTo>
                    <a:pt x="102" y="1"/>
                  </a:moveTo>
                  <a:lnTo>
                    <a:pt x="68" y="34"/>
                  </a:lnTo>
                  <a:lnTo>
                    <a:pt x="34" y="304"/>
                  </a:lnTo>
                  <a:lnTo>
                    <a:pt x="1" y="573"/>
                  </a:lnTo>
                  <a:lnTo>
                    <a:pt x="34" y="1112"/>
                  </a:lnTo>
                  <a:lnTo>
                    <a:pt x="34" y="1751"/>
                  </a:lnTo>
                  <a:lnTo>
                    <a:pt x="68" y="2054"/>
                  </a:lnTo>
                  <a:lnTo>
                    <a:pt x="135" y="2357"/>
                  </a:lnTo>
                  <a:lnTo>
                    <a:pt x="169" y="2425"/>
                  </a:lnTo>
                  <a:lnTo>
                    <a:pt x="203" y="2425"/>
                  </a:lnTo>
                  <a:lnTo>
                    <a:pt x="237" y="2391"/>
                  </a:lnTo>
                  <a:lnTo>
                    <a:pt x="270" y="2357"/>
                  </a:lnTo>
                  <a:lnTo>
                    <a:pt x="304" y="2054"/>
                  </a:lnTo>
                  <a:lnTo>
                    <a:pt x="270" y="1718"/>
                  </a:lnTo>
                  <a:lnTo>
                    <a:pt x="237" y="1112"/>
                  </a:lnTo>
                  <a:lnTo>
                    <a:pt x="237" y="573"/>
                  </a:lnTo>
                  <a:lnTo>
                    <a:pt x="203" y="304"/>
                  </a:lnTo>
                  <a:lnTo>
                    <a:pt x="169" y="34"/>
                  </a:lnTo>
                  <a:lnTo>
                    <a:pt x="169"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62" name="Google Shape;262;p4"/>
            <p:cNvSpPr/>
            <p:nvPr/>
          </p:nvSpPr>
          <p:spPr>
            <a:xfrm>
              <a:off x="5757675" y="2535950"/>
              <a:ext cx="64850" cy="62325"/>
            </a:xfrm>
            <a:custGeom>
              <a:rect b="b" l="l" r="r" t="t"/>
              <a:pathLst>
                <a:path extrusionOk="0" h="2493" w="2594">
                  <a:moveTo>
                    <a:pt x="2391" y="1"/>
                  </a:moveTo>
                  <a:lnTo>
                    <a:pt x="2391" y="34"/>
                  </a:lnTo>
                  <a:lnTo>
                    <a:pt x="2391" y="102"/>
                  </a:lnTo>
                  <a:lnTo>
                    <a:pt x="2021" y="68"/>
                  </a:lnTo>
                  <a:lnTo>
                    <a:pt x="1651" y="68"/>
                  </a:lnTo>
                  <a:lnTo>
                    <a:pt x="910" y="102"/>
                  </a:lnTo>
                  <a:lnTo>
                    <a:pt x="506" y="68"/>
                  </a:lnTo>
                  <a:lnTo>
                    <a:pt x="304" y="68"/>
                  </a:lnTo>
                  <a:lnTo>
                    <a:pt x="203" y="102"/>
                  </a:lnTo>
                  <a:lnTo>
                    <a:pt x="136" y="169"/>
                  </a:lnTo>
                  <a:lnTo>
                    <a:pt x="102" y="135"/>
                  </a:lnTo>
                  <a:lnTo>
                    <a:pt x="68" y="135"/>
                  </a:lnTo>
                  <a:lnTo>
                    <a:pt x="35" y="405"/>
                  </a:lnTo>
                  <a:lnTo>
                    <a:pt x="1" y="640"/>
                  </a:lnTo>
                  <a:lnTo>
                    <a:pt x="35" y="1179"/>
                  </a:lnTo>
                  <a:lnTo>
                    <a:pt x="35" y="2391"/>
                  </a:lnTo>
                  <a:lnTo>
                    <a:pt x="68" y="2459"/>
                  </a:lnTo>
                  <a:lnTo>
                    <a:pt x="136" y="2492"/>
                  </a:lnTo>
                  <a:lnTo>
                    <a:pt x="203" y="2492"/>
                  </a:lnTo>
                  <a:lnTo>
                    <a:pt x="237" y="2459"/>
                  </a:lnTo>
                  <a:lnTo>
                    <a:pt x="506" y="2492"/>
                  </a:lnTo>
                  <a:lnTo>
                    <a:pt x="2122" y="2492"/>
                  </a:lnTo>
                  <a:lnTo>
                    <a:pt x="2257" y="2425"/>
                  </a:lnTo>
                  <a:lnTo>
                    <a:pt x="2324" y="2358"/>
                  </a:lnTo>
                  <a:lnTo>
                    <a:pt x="2223" y="2257"/>
                  </a:lnTo>
                  <a:lnTo>
                    <a:pt x="2088" y="2223"/>
                  </a:lnTo>
                  <a:lnTo>
                    <a:pt x="1954" y="2189"/>
                  </a:lnTo>
                  <a:lnTo>
                    <a:pt x="1819" y="2189"/>
                  </a:lnTo>
                  <a:lnTo>
                    <a:pt x="1213" y="2223"/>
                  </a:lnTo>
                  <a:lnTo>
                    <a:pt x="742" y="2189"/>
                  </a:lnTo>
                  <a:lnTo>
                    <a:pt x="472" y="2189"/>
                  </a:lnTo>
                  <a:lnTo>
                    <a:pt x="270" y="2223"/>
                  </a:lnTo>
                  <a:lnTo>
                    <a:pt x="237" y="1011"/>
                  </a:lnTo>
                  <a:lnTo>
                    <a:pt x="237" y="674"/>
                  </a:lnTo>
                  <a:lnTo>
                    <a:pt x="203" y="506"/>
                  </a:lnTo>
                  <a:lnTo>
                    <a:pt x="169" y="337"/>
                  </a:lnTo>
                  <a:lnTo>
                    <a:pt x="237" y="337"/>
                  </a:lnTo>
                  <a:lnTo>
                    <a:pt x="270" y="304"/>
                  </a:lnTo>
                  <a:lnTo>
                    <a:pt x="304" y="270"/>
                  </a:lnTo>
                  <a:lnTo>
                    <a:pt x="2122" y="270"/>
                  </a:lnTo>
                  <a:lnTo>
                    <a:pt x="2358" y="236"/>
                  </a:lnTo>
                  <a:lnTo>
                    <a:pt x="2358" y="674"/>
                  </a:lnTo>
                  <a:lnTo>
                    <a:pt x="2358" y="1112"/>
                  </a:lnTo>
                  <a:lnTo>
                    <a:pt x="2324" y="1718"/>
                  </a:lnTo>
                  <a:lnTo>
                    <a:pt x="2324" y="2055"/>
                  </a:lnTo>
                  <a:lnTo>
                    <a:pt x="2324" y="2358"/>
                  </a:lnTo>
                  <a:lnTo>
                    <a:pt x="2358" y="2425"/>
                  </a:lnTo>
                  <a:lnTo>
                    <a:pt x="2459" y="2425"/>
                  </a:lnTo>
                  <a:lnTo>
                    <a:pt x="2492" y="2391"/>
                  </a:lnTo>
                  <a:lnTo>
                    <a:pt x="2560" y="2055"/>
                  </a:lnTo>
                  <a:lnTo>
                    <a:pt x="2593" y="1752"/>
                  </a:lnTo>
                  <a:lnTo>
                    <a:pt x="2593" y="1112"/>
                  </a:lnTo>
                  <a:lnTo>
                    <a:pt x="2593" y="573"/>
                  </a:lnTo>
                  <a:lnTo>
                    <a:pt x="2560" y="304"/>
                  </a:lnTo>
                  <a:lnTo>
                    <a:pt x="2492" y="34"/>
                  </a:lnTo>
                  <a:lnTo>
                    <a:pt x="2459"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63" name="Google Shape;263;p4"/>
            <p:cNvSpPr/>
            <p:nvPr/>
          </p:nvSpPr>
          <p:spPr>
            <a:xfrm>
              <a:off x="5889000" y="2464425"/>
              <a:ext cx="63150" cy="68200"/>
            </a:xfrm>
            <a:custGeom>
              <a:rect b="b" l="l" r="r" t="t"/>
              <a:pathLst>
                <a:path extrusionOk="0" h="2728" w="2526">
                  <a:moveTo>
                    <a:pt x="202" y="168"/>
                  </a:moveTo>
                  <a:lnTo>
                    <a:pt x="741" y="236"/>
                  </a:lnTo>
                  <a:lnTo>
                    <a:pt x="1279" y="269"/>
                  </a:lnTo>
                  <a:lnTo>
                    <a:pt x="2357" y="236"/>
                  </a:lnTo>
                  <a:lnTo>
                    <a:pt x="2289" y="774"/>
                  </a:lnTo>
                  <a:lnTo>
                    <a:pt x="2256" y="1347"/>
                  </a:lnTo>
                  <a:lnTo>
                    <a:pt x="2256" y="1885"/>
                  </a:lnTo>
                  <a:lnTo>
                    <a:pt x="2289" y="2424"/>
                  </a:lnTo>
                  <a:lnTo>
                    <a:pt x="2289" y="2458"/>
                  </a:lnTo>
                  <a:lnTo>
                    <a:pt x="2256" y="2458"/>
                  </a:lnTo>
                  <a:lnTo>
                    <a:pt x="2020" y="2424"/>
                  </a:lnTo>
                  <a:lnTo>
                    <a:pt x="808" y="2424"/>
                  </a:lnTo>
                  <a:lnTo>
                    <a:pt x="303" y="2390"/>
                  </a:lnTo>
                  <a:lnTo>
                    <a:pt x="236" y="1279"/>
                  </a:lnTo>
                  <a:lnTo>
                    <a:pt x="202" y="168"/>
                  </a:lnTo>
                  <a:close/>
                  <a:moveTo>
                    <a:pt x="741" y="0"/>
                  </a:moveTo>
                  <a:lnTo>
                    <a:pt x="168" y="34"/>
                  </a:lnTo>
                  <a:lnTo>
                    <a:pt x="135" y="34"/>
                  </a:lnTo>
                  <a:lnTo>
                    <a:pt x="101" y="101"/>
                  </a:lnTo>
                  <a:lnTo>
                    <a:pt x="67" y="101"/>
                  </a:lnTo>
                  <a:lnTo>
                    <a:pt x="34" y="168"/>
                  </a:lnTo>
                  <a:lnTo>
                    <a:pt x="0" y="774"/>
                  </a:lnTo>
                  <a:lnTo>
                    <a:pt x="0" y="1414"/>
                  </a:lnTo>
                  <a:lnTo>
                    <a:pt x="34" y="2020"/>
                  </a:lnTo>
                  <a:lnTo>
                    <a:pt x="101" y="2660"/>
                  </a:lnTo>
                  <a:lnTo>
                    <a:pt x="135" y="2693"/>
                  </a:lnTo>
                  <a:lnTo>
                    <a:pt x="168" y="2727"/>
                  </a:lnTo>
                  <a:lnTo>
                    <a:pt x="236" y="2727"/>
                  </a:lnTo>
                  <a:lnTo>
                    <a:pt x="303" y="2693"/>
                  </a:lnTo>
                  <a:lnTo>
                    <a:pt x="337" y="2660"/>
                  </a:lnTo>
                  <a:lnTo>
                    <a:pt x="337" y="2626"/>
                  </a:lnTo>
                  <a:lnTo>
                    <a:pt x="337" y="2559"/>
                  </a:lnTo>
                  <a:lnTo>
                    <a:pt x="808" y="2660"/>
                  </a:lnTo>
                  <a:lnTo>
                    <a:pt x="1313" y="2693"/>
                  </a:lnTo>
                  <a:lnTo>
                    <a:pt x="1818" y="2693"/>
                  </a:lnTo>
                  <a:lnTo>
                    <a:pt x="2054" y="2660"/>
                  </a:lnTo>
                  <a:lnTo>
                    <a:pt x="2256" y="2626"/>
                  </a:lnTo>
                  <a:lnTo>
                    <a:pt x="2323" y="2592"/>
                  </a:lnTo>
                  <a:lnTo>
                    <a:pt x="2323" y="2491"/>
                  </a:lnTo>
                  <a:lnTo>
                    <a:pt x="2357" y="2525"/>
                  </a:lnTo>
                  <a:lnTo>
                    <a:pt x="2390" y="2525"/>
                  </a:lnTo>
                  <a:lnTo>
                    <a:pt x="2458" y="2491"/>
                  </a:lnTo>
                  <a:lnTo>
                    <a:pt x="2458" y="2424"/>
                  </a:lnTo>
                  <a:lnTo>
                    <a:pt x="2491" y="1885"/>
                  </a:lnTo>
                  <a:lnTo>
                    <a:pt x="2525" y="1313"/>
                  </a:lnTo>
                  <a:lnTo>
                    <a:pt x="2491" y="774"/>
                  </a:lnTo>
                  <a:lnTo>
                    <a:pt x="2458" y="202"/>
                  </a:lnTo>
                  <a:lnTo>
                    <a:pt x="2491" y="168"/>
                  </a:lnTo>
                  <a:lnTo>
                    <a:pt x="2491" y="101"/>
                  </a:lnTo>
                  <a:lnTo>
                    <a:pt x="2458" y="34"/>
                  </a:lnTo>
                  <a:lnTo>
                    <a:pt x="1852" y="34"/>
                  </a:lnTo>
                  <a:lnTo>
                    <a:pt x="1279"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64" name="Google Shape;264;p4"/>
            <p:cNvSpPr/>
            <p:nvPr/>
          </p:nvSpPr>
          <p:spPr>
            <a:xfrm>
              <a:off x="5830900" y="2536800"/>
              <a:ext cx="58125" cy="62300"/>
            </a:xfrm>
            <a:custGeom>
              <a:rect b="b" l="l" r="r" t="t"/>
              <a:pathLst>
                <a:path extrusionOk="0" h="2492" w="2325">
                  <a:moveTo>
                    <a:pt x="1853" y="0"/>
                  </a:moveTo>
                  <a:lnTo>
                    <a:pt x="1381" y="34"/>
                  </a:lnTo>
                  <a:lnTo>
                    <a:pt x="136" y="34"/>
                  </a:lnTo>
                  <a:lnTo>
                    <a:pt x="68" y="68"/>
                  </a:lnTo>
                  <a:lnTo>
                    <a:pt x="35" y="135"/>
                  </a:lnTo>
                  <a:lnTo>
                    <a:pt x="35" y="202"/>
                  </a:lnTo>
                  <a:lnTo>
                    <a:pt x="68" y="236"/>
                  </a:lnTo>
                  <a:lnTo>
                    <a:pt x="35" y="472"/>
                  </a:lnTo>
                  <a:lnTo>
                    <a:pt x="35" y="708"/>
                  </a:lnTo>
                  <a:lnTo>
                    <a:pt x="35" y="1145"/>
                  </a:lnTo>
                  <a:lnTo>
                    <a:pt x="1" y="1718"/>
                  </a:lnTo>
                  <a:lnTo>
                    <a:pt x="35" y="2021"/>
                  </a:lnTo>
                  <a:lnTo>
                    <a:pt x="35" y="2290"/>
                  </a:lnTo>
                  <a:lnTo>
                    <a:pt x="35" y="2357"/>
                  </a:lnTo>
                  <a:lnTo>
                    <a:pt x="35" y="2425"/>
                  </a:lnTo>
                  <a:lnTo>
                    <a:pt x="68" y="2492"/>
                  </a:lnTo>
                  <a:lnTo>
                    <a:pt x="1819" y="2492"/>
                  </a:lnTo>
                  <a:lnTo>
                    <a:pt x="2021" y="2458"/>
                  </a:lnTo>
                  <a:lnTo>
                    <a:pt x="2122" y="2391"/>
                  </a:lnTo>
                  <a:lnTo>
                    <a:pt x="2189" y="2324"/>
                  </a:lnTo>
                  <a:lnTo>
                    <a:pt x="2122" y="2256"/>
                  </a:lnTo>
                  <a:lnTo>
                    <a:pt x="2021" y="2223"/>
                  </a:lnTo>
                  <a:lnTo>
                    <a:pt x="1819" y="2189"/>
                  </a:lnTo>
                  <a:lnTo>
                    <a:pt x="1415" y="2223"/>
                  </a:lnTo>
                  <a:lnTo>
                    <a:pt x="237" y="2256"/>
                  </a:lnTo>
                  <a:lnTo>
                    <a:pt x="270" y="1987"/>
                  </a:lnTo>
                  <a:lnTo>
                    <a:pt x="270" y="1718"/>
                  </a:lnTo>
                  <a:lnTo>
                    <a:pt x="270" y="1145"/>
                  </a:lnTo>
                  <a:lnTo>
                    <a:pt x="270" y="708"/>
                  </a:lnTo>
                  <a:lnTo>
                    <a:pt x="270" y="472"/>
                  </a:lnTo>
                  <a:lnTo>
                    <a:pt x="237" y="270"/>
                  </a:lnTo>
                  <a:lnTo>
                    <a:pt x="1954" y="270"/>
                  </a:lnTo>
                  <a:lnTo>
                    <a:pt x="2156" y="202"/>
                  </a:lnTo>
                  <a:lnTo>
                    <a:pt x="2223" y="169"/>
                  </a:lnTo>
                  <a:lnTo>
                    <a:pt x="2324" y="101"/>
                  </a:lnTo>
                  <a:lnTo>
                    <a:pt x="2324" y="68"/>
                  </a:lnTo>
                  <a:lnTo>
                    <a:pt x="2223" y="34"/>
                  </a:lnTo>
                  <a:lnTo>
                    <a:pt x="2088"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65" name="Google Shape;265;p4"/>
            <p:cNvSpPr/>
            <p:nvPr/>
          </p:nvSpPr>
          <p:spPr>
            <a:xfrm>
              <a:off x="5835950" y="2487975"/>
              <a:ext cx="22750" cy="18550"/>
            </a:xfrm>
            <a:custGeom>
              <a:rect b="b" l="l" r="r" t="t"/>
              <a:pathLst>
                <a:path extrusionOk="0" h="742" w="910">
                  <a:moveTo>
                    <a:pt x="506" y="169"/>
                  </a:moveTo>
                  <a:lnTo>
                    <a:pt x="641" y="203"/>
                  </a:lnTo>
                  <a:lnTo>
                    <a:pt x="742" y="236"/>
                  </a:lnTo>
                  <a:lnTo>
                    <a:pt x="674" y="337"/>
                  </a:lnTo>
                  <a:lnTo>
                    <a:pt x="540" y="405"/>
                  </a:lnTo>
                  <a:lnTo>
                    <a:pt x="270" y="405"/>
                  </a:lnTo>
                  <a:lnTo>
                    <a:pt x="270" y="203"/>
                  </a:lnTo>
                  <a:lnTo>
                    <a:pt x="371" y="203"/>
                  </a:lnTo>
                  <a:lnTo>
                    <a:pt x="506" y="169"/>
                  </a:lnTo>
                  <a:close/>
                  <a:moveTo>
                    <a:pt x="506" y="1"/>
                  </a:moveTo>
                  <a:lnTo>
                    <a:pt x="371" y="34"/>
                  </a:lnTo>
                  <a:lnTo>
                    <a:pt x="270" y="102"/>
                  </a:lnTo>
                  <a:lnTo>
                    <a:pt x="203" y="68"/>
                  </a:lnTo>
                  <a:lnTo>
                    <a:pt x="169" y="68"/>
                  </a:lnTo>
                  <a:lnTo>
                    <a:pt x="136" y="102"/>
                  </a:lnTo>
                  <a:lnTo>
                    <a:pt x="102" y="236"/>
                  </a:lnTo>
                  <a:lnTo>
                    <a:pt x="102" y="371"/>
                  </a:lnTo>
                  <a:lnTo>
                    <a:pt x="35" y="405"/>
                  </a:lnTo>
                  <a:lnTo>
                    <a:pt x="1" y="438"/>
                  </a:lnTo>
                  <a:lnTo>
                    <a:pt x="1" y="506"/>
                  </a:lnTo>
                  <a:lnTo>
                    <a:pt x="68" y="539"/>
                  </a:lnTo>
                  <a:lnTo>
                    <a:pt x="68" y="573"/>
                  </a:lnTo>
                  <a:lnTo>
                    <a:pt x="102" y="640"/>
                  </a:lnTo>
                  <a:lnTo>
                    <a:pt x="102" y="708"/>
                  </a:lnTo>
                  <a:lnTo>
                    <a:pt x="169" y="741"/>
                  </a:lnTo>
                  <a:lnTo>
                    <a:pt x="203" y="741"/>
                  </a:lnTo>
                  <a:lnTo>
                    <a:pt x="237" y="708"/>
                  </a:lnTo>
                  <a:lnTo>
                    <a:pt x="270" y="674"/>
                  </a:lnTo>
                  <a:lnTo>
                    <a:pt x="270" y="640"/>
                  </a:lnTo>
                  <a:lnTo>
                    <a:pt x="270" y="573"/>
                  </a:lnTo>
                  <a:lnTo>
                    <a:pt x="506" y="573"/>
                  </a:lnTo>
                  <a:lnTo>
                    <a:pt x="674" y="539"/>
                  </a:lnTo>
                  <a:lnTo>
                    <a:pt x="775" y="472"/>
                  </a:lnTo>
                  <a:lnTo>
                    <a:pt x="843" y="405"/>
                  </a:lnTo>
                  <a:lnTo>
                    <a:pt x="910" y="304"/>
                  </a:lnTo>
                  <a:lnTo>
                    <a:pt x="910" y="203"/>
                  </a:lnTo>
                  <a:lnTo>
                    <a:pt x="910" y="169"/>
                  </a:lnTo>
                  <a:lnTo>
                    <a:pt x="876" y="135"/>
                  </a:lnTo>
                  <a:lnTo>
                    <a:pt x="708" y="34"/>
                  </a:lnTo>
                  <a:lnTo>
                    <a:pt x="506"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66" name="Google Shape;266;p4"/>
            <p:cNvSpPr/>
            <p:nvPr/>
          </p:nvSpPr>
          <p:spPr>
            <a:xfrm>
              <a:off x="5816600" y="2465250"/>
              <a:ext cx="64850" cy="62325"/>
            </a:xfrm>
            <a:custGeom>
              <a:rect b="b" l="l" r="r" t="t"/>
              <a:pathLst>
                <a:path extrusionOk="0" h="2493" w="2594">
                  <a:moveTo>
                    <a:pt x="135" y="1"/>
                  </a:moveTo>
                  <a:lnTo>
                    <a:pt x="102" y="34"/>
                  </a:lnTo>
                  <a:lnTo>
                    <a:pt x="34" y="304"/>
                  </a:lnTo>
                  <a:lnTo>
                    <a:pt x="1" y="573"/>
                  </a:lnTo>
                  <a:lnTo>
                    <a:pt x="1" y="1112"/>
                  </a:lnTo>
                  <a:lnTo>
                    <a:pt x="1" y="1751"/>
                  </a:lnTo>
                  <a:lnTo>
                    <a:pt x="34" y="2054"/>
                  </a:lnTo>
                  <a:lnTo>
                    <a:pt x="102" y="2391"/>
                  </a:lnTo>
                  <a:lnTo>
                    <a:pt x="135" y="2425"/>
                  </a:lnTo>
                  <a:lnTo>
                    <a:pt x="236" y="2425"/>
                  </a:lnTo>
                  <a:lnTo>
                    <a:pt x="270" y="2357"/>
                  </a:lnTo>
                  <a:lnTo>
                    <a:pt x="270" y="2054"/>
                  </a:lnTo>
                  <a:lnTo>
                    <a:pt x="236" y="1718"/>
                  </a:lnTo>
                  <a:lnTo>
                    <a:pt x="236" y="1112"/>
                  </a:lnTo>
                  <a:lnTo>
                    <a:pt x="236" y="674"/>
                  </a:lnTo>
                  <a:lnTo>
                    <a:pt x="236" y="236"/>
                  </a:lnTo>
                  <a:lnTo>
                    <a:pt x="472" y="270"/>
                  </a:lnTo>
                  <a:lnTo>
                    <a:pt x="2290" y="270"/>
                  </a:lnTo>
                  <a:lnTo>
                    <a:pt x="2324" y="304"/>
                  </a:lnTo>
                  <a:lnTo>
                    <a:pt x="2357" y="337"/>
                  </a:lnTo>
                  <a:lnTo>
                    <a:pt x="2391" y="337"/>
                  </a:lnTo>
                  <a:lnTo>
                    <a:pt x="2391" y="506"/>
                  </a:lnTo>
                  <a:lnTo>
                    <a:pt x="2357" y="674"/>
                  </a:lnTo>
                  <a:lnTo>
                    <a:pt x="2357" y="1011"/>
                  </a:lnTo>
                  <a:lnTo>
                    <a:pt x="2324" y="2223"/>
                  </a:lnTo>
                  <a:lnTo>
                    <a:pt x="2122" y="2189"/>
                  </a:lnTo>
                  <a:lnTo>
                    <a:pt x="1852" y="2189"/>
                  </a:lnTo>
                  <a:lnTo>
                    <a:pt x="1381" y="2223"/>
                  </a:lnTo>
                  <a:lnTo>
                    <a:pt x="775" y="2189"/>
                  </a:lnTo>
                  <a:lnTo>
                    <a:pt x="640" y="2189"/>
                  </a:lnTo>
                  <a:lnTo>
                    <a:pt x="472" y="2223"/>
                  </a:lnTo>
                  <a:lnTo>
                    <a:pt x="371" y="2256"/>
                  </a:lnTo>
                  <a:lnTo>
                    <a:pt x="270" y="2357"/>
                  </a:lnTo>
                  <a:lnTo>
                    <a:pt x="337" y="2425"/>
                  </a:lnTo>
                  <a:lnTo>
                    <a:pt x="472" y="2492"/>
                  </a:lnTo>
                  <a:lnTo>
                    <a:pt x="2088" y="2492"/>
                  </a:lnTo>
                  <a:lnTo>
                    <a:pt x="2357" y="2458"/>
                  </a:lnTo>
                  <a:lnTo>
                    <a:pt x="2391" y="2492"/>
                  </a:lnTo>
                  <a:lnTo>
                    <a:pt x="2458" y="2492"/>
                  </a:lnTo>
                  <a:lnTo>
                    <a:pt x="2526" y="2458"/>
                  </a:lnTo>
                  <a:lnTo>
                    <a:pt x="2559" y="2391"/>
                  </a:lnTo>
                  <a:lnTo>
                    <a:pt x="2559" y="1179"/>
                  </a:lnTo>
                  <a:lnTo>
                    <a:pt x="2593" y="640"/>
                  </a:lnTo>
                  <a:lnTo>
                    <a:pt x="2559" y="405"/>
                  </a:lnTo>
                  <a:lnTo>
                    <a:pt x="2526" y="135"/>
                  </a:lnTo>
                  <a:lnTo>
                    <a:pt x="2492" y="135"/>
                  </a:lnTo>
                  <a:lnTo>
                    <a:pt x="2458" y="169"/>
                  </a:lnTo>
                  <a:lnTo>
                    <a:pt x="2391" y="102"/>
                  </a:lnTo>
                  <a:lnTo>
                    <a:pt x="2290" y="68"/>
                  </a:lnTo>
                  <a:lnTo>
                    <a:pt x="2088" y="68"/>
                  </a:lnTo>
                  <a:lnTo>
                    <a:pt x="1650" y="102"/>
                  </a:lnTo>
                  <a:lnTo>
                    <a:pt x="943" y="68"/>
                  </a:lnTo>
                  <a:lnTo>
                    <a:pt x="573" y="68"/>
                  </a:lnTo>
                  <a:lnTo>
                    <a:pt x="203" y="102"/>
                  </a:lnTo>
                  <a:lnTo>
                    <a:pt x="203" y="34"/>
                  </a:lnTo>
                  <a:lnTo>
                    <a:pt x="203"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67" name="Google Shape;267;p4"/>
            <p:cNvSpPr/>
            <p:nvPr/>
          </p:nvSpPr>
          <p:spPr>
            <a:xfrm>
              <a:off x="5979900" y="2689150"/>
              <a:ext cx="22750" cy="15175"/>
            </a:xfrm>
            <a:custGeom>
              <a:rect b="b" l="l" r="r" t="t"/>
              <a:pathLst>
                <a:path extrusionOk="0" h="607" w="910">
                  <a:moveTo>
                    <a:pt x="438" y="0"/>
                  </a:moveTo>
                  <a:lnTo>
                    <a:pt x="303" y="68"/>
                  </a:lnTo>
                  <a:lnTo>
                    <a:pt x="202" y="202"/>
                  </a:lnTo>
                  <a:lnTo>
                    <a:pt x="101" y="303"/>
                  </a:lnTo>
                  <a:lnTo>
                    <a:pt x="34" y="371"/>
                  </a:lnTo>
                  <a:lnTo>
                    <a:pt x="0" y="438"/>
                  </a:lnTo>
                  <a:lnTo>
                    <a:pt x="34" y="472"/>
                  </a:lnTo>
                  <a:lnTo>
                    <a:pt x="68" y="505"/>
                  </a:lnTo>
                  <a:lnTo>
                    <a:pt x="202" y="472"/>
                  </a:lnTo>
                  <a:lnTo>
                    <a:pt x="303" y="371"/>
                  </a:lnTo>
                  <a:lnTo>
                    <a:pt x="472" y="236"/>
                  </a:lnTo>
                  <a:lnTo>
                    <a:pt x="606" y="404"/>
                  </a:lnTo>
                  <a:lnTo>
                    <a:pt x="775" y="573"/>
                  </a:lnTo>
                  <a:lnTo>
                    <a:pt x="808" y="606"/>
                  </a:lnTo>
                  <a:lnTo>
                    <a:pt x="876" y="573"/>
                  </a:lnTo>
                  <a:lnTo>
                    <a:pt x="909" y="539"/>
                  </a:lnTo>
                  <a:lnTo>
                    <a:pt x="876" y="472"/>
                  </a:lnTo>
                  <a:lnTo>
                    <a:pt x="741" y="303"/>
                  </a:lnTo>
                  <a:lnTo>
                    <a:pt x="573" y="135"/>
                  </a:lnTo>
                  <a:lnTo>
                    <a:pt x="573" y="101"/>
                  </a:lnTo>
                  <a:lnTo>
                    <a:pt x="539" y="34"/>
                  </a:lnTo>
                  <a:lnTo>
                    <a:pt x="505"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68" name="Google Shape;268;p4"/>
            <p:cNvSpPr/>
            <p:nvPr/>
          </p:nvSpPr>
          <p:spPr>
            <a:xfrm>
              <a:off x="6049750" y="2427375"/>
              <a:ext cx="28650" cy="20225"/>
            </a:xfrm>
            <a:custGeom>
              <a:rect b="b" l="l" r="r" t="t"/>
              <a:pathLst>
                <a:path extrusionOk="0" h="809" w="1146">
                  <a:moveTo>
                    <a:pt x="304" y="1"/>
                  </a:moveTo>
                  <a:lnTo>
                    <a:pt x="203" y="68"/>
                  </a:lnTo>
                  <a:lnTo>
                    <a:pt x="135" y="169"/>
                  </a:lnTo>
                  <a:lnTo>
                    <a:pt x="68" y="270"/>
                  </a:lnTo>
                  <a:lnTo>
                    <a:pt x="1" y="405"/>
                  </a:lnTo>
                  <a:lnTo>
                    <a:pt x="1" y="472"/>
                  </a:lnTo>
                  <a:lnTo>
                    <a:pt x="34" y="506"/>
                  </a:lnTo>
                  <a:lnTo>
                    <a:pt x="371" y="775"/>
                  </a:lnTo>
                  <a:lnTo>
                    <a:pt x="438" y="809"/>
                  </a:lnTo>
                  <a:lnTo>
                    <a:pt x="506" y="775"/>
                  </a:lnTo>
                  <a:lnTo>
                    <a:pt x="539" y="708"/>
                  </a:lnTo>
                  <a:lnTo>
                    <a:pt x="539" y="674"/>
                  </a:lnTo>
                  <a:lnTo>
                    <a:pt x="506" y="640"/>
                  </a:lnTo>
                  <a:lnTo>
                    <a:pt x="304" y="472"/>
                  </a:lnTo>
                  <a:lnTo>
                    <a:pt x="674" y="438"/>
                  </a:lnTo>
                  <a:lnTo>
                    <a:pt x="1044" y="405"/>
                  </a:lnTo>
                  <a:lnTo>
                    <a:pt x="1112" y="371"/>
                  </a:lnTo>
                  <a:lnTo>
                    <a:pt x="1145" y="304"/>
                  </a:lnTo>
                  <a:lnTo>
                    <a:pt x="1112" y="236"/>
                  </a:lnTo>
                  <a:lnTo>
                    <a:pt x="1044" y="203"/>
                  </a:lnTo>
                  <a:lnTo>
                    <a:pt x="674" y="236"/>
                  </a:lnTo>
                  <a:lnTo>
                    <a:pt x="304" y="304"/>
                  </a:lnTo>
                  <a:lnTo>
                    <a:pt x="438" y="135"/>
                  </a:lnTo>
                  <a:lnTo>
                    <a:pt x="438" y="102"/>
                  </a:lnTo>
                  <a:lnTo>
                    <a:pt x="438" y="34"/>
                  </a:lnTo>
                  <a:lnTo>
                    <a:pt x="371"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69" name="Google Shape;269;p4"/>
            <p:cNvSpPr/>
            <p:nvPr/>
          </p:nvSpPr>
          <p:spPr>
            <a:xfrm>
              <a:off x="5938650" y="2604125"/>
              <a:ext cx="155750" cy="69900"/>
            </a:xfrm>
            <a:custGeom>
              <a:rect b="b" l="l" r="r" t="t"/>
              <a:pathLst>
                <a:path extrusionOk="0" h="2796" w="6230">
                  <a:moveTo>
                    <a:pt x="3839" y="1"/>
                  </a:moveTo>
                  <a:lnTo>
                    <a:pt x="1953" y="35"/>
                  </a:lnTo>
                  <a:lnTo>
                    <a:pt x="1011" y="35"/>
                  </a:lnTo>
                  <a:lnTo>
                    <a:pt x="539" y="102"/>
                  </a:lnTo>
                  <a:lnTo>
                    <a:pt x="101" y="203"/>
                  </a:lnTo>
                  <a:lnTo>
                    <a:pt x="68" y="237"/>
                  </a:lnTo>
                  <a:lnTo>
                    <a:pt x="101" y="270"/>
                  </a:lnTo>
                  <a:lnTo>
                    <a:pt x="135" y="270"/>
                  </a:lnTo>
                  <a:lnTo>
                    <a:pt x="34" y="506"/>
                  </a:lnTo>
                  <a:lnTo>
                    <a:pt x="0" y="775"/>
                  </a:lnTo>
                  <a:lnTo>
                    <a:pt x="0" y="1314"/>
                  </a:lnTo>
                  <a:lnTo>
                    <a:pt x="34" y="1954"/>
                  </a:lnTo>
                  <a:lnTo>
                    <a:pt x="135" y="2593"/>
                  </a:lnTo>
                  <a:lnTo>
                    <a:pt x="169" y="2627"/>
                  </a:lnTo>
                  <a:lnTo>
                    <a:pt x="202" y="2661"/>
                  </a:lnTo>
                  <a:lnTo>
                    <a:pt x="303" y="2661"/>
                  </a:lnTo>
                  <a:lnTo>
                    <a:pt x="977" y="2762"/>
                  </a:lnTo>
                  <a:lnTo>
                    <a:pt x="1684" y="2795"/>
                  </a:lnTo>
                  <a:lnTo>
                    <a:pt x="2391" y="2762"/>
                  </a:lnTo>
                  <a:lnTo>
                    <a:pt x="3098" y="2728"/>
                  </a:lnTo>
                  <a:lnTo>
                    <a:pt x="4478" y="2661"/>
                  </a:lnTo>
                  <a:lnTo>
                    <a:pt x="5185" y="2627"/>
                  </a:lnTo>
                  <a:lnTo>
                    <a:pt x="5892" y="2661"/>
                  </a:lnTo>
                  <a:lnTo>
                    <a:pt x="5926" y="2728"/>
                  </a:lnTo>
                  <a:lnTo>
                    <a:pt x="6027" y="2728"/>
                  </a:lnTo>
                  <a:lnTo>
                    <a:pt x="6094" y="2694"/>
                  </a:lnTo>
                  <a:lnTo>
                    <a:pt x="6128" y="2627"/>
                  </a:lnTo>
                  <a:lnTo>
                    <a:pt x="6195" y="1348"/>
                  </a:lnTo>
                  <a:lnTo>
                    <a:pt x="6229" y="708"/>
                  </a:lnTo>
                  <a:lnTo>
                    <a:pt x="6229" y="405"/>
                  </a:lnTo>
                  <a:lnTo>
                    <a:pt x="6195" y="102"/>
                  </a:lnTo>
                  <a:lnTo>
                    <a:pt x="6162" y="68"/>
                  </a:lnTo>
                  <a:lnTo>
                    <a:pt x="6128" y="35"/>
                  </a:lnTo>
                  <a:lnTo>
                    <a:pt x="6094" y="68"/>
                  </a:lnTo>
                  <a:lnTo>
                    <a:pt x="6061" y="102"/>
                  </a:lnTo>
                  <a:lnTo>
                    <a:pt x="5960" y="641"/>
                  </a:lnTo>
                  <a:lnTo>
                    <a:pt x="5926" y="1247"/>
                  </a:lnTo>
                  <a:lnTo>
                    <a:pt x="5892" y="2425"/>
                  </a:lnTo>
                  <a:lnTo>
                    <a:pt x="5185" y="2391"/>
                  </a:lnTo>
                  <a:lnTo>
                    <a:pt x="4512" y="2391"/>
                  </a:lnTo>
                  <a:lnTo>
                    <a:pt x="3132" y="2459"/>
                  </a:lnTo>
                  <a:lnTo>
                    <a:pt x="1751" y="2526"/>
                  </a:lnTo>
                  <a:lnTo>
                    <a:pt x="1044" y="2560"/>
                  </a:lnTo>
                  <a:lnTo>
                    <a:pt x="371" y="2526"/>
                  </a:lnTo>
                  <a:lnTo>
                    <a:pt x="270" y="1920"/>
                  </a:lnTo>
                  <a:lnTo>
                    <a:pt x="236" y="1314"/>
                  </a:lnTo>
                  <a:lnTo>
                    <a:pt x="236" y="775"/>
                  </a:lnTo>
                  <a:lnTo>
                    <a:pt x="236" y="506"/>
                  </a:lnTo>
                  <a:lnTo>
                    <a:pt x="169" y="270"/>
                  </a:lnTo>
                  <a:lnTo>
                    <a:pt x="505" y="304"/>
                  </a:lnTo>
                  <a:lnTo>
                    <a:pt x="1482" y="304"/>
                  </a:lnTo>
                  <a:lnTo>
                    <a:pt x="2122" y="270"/>
                  </a:lnTo>
                  <a:lnTo>
                    <a:pt x="2761" y="237"/>
                  </a:lnTo>
                  <a:lnTo>
                    <a:pt x="4108" y="203"/>
                  </a:lnTo>
                  <a:lnTo>
                    <a:pt x="5354" y="203"/>
                  </a:lnTo>
                  <a:lnTo>
                    <a:pt x="5623" y="237"/>
                  </a:lnTo>
                  <a:lnTo>
                    <a:pt x="5724" y="237"/>
                  </a:lnTo>
                  <a:lnTo>
                    <a:pt x="5791" y="270"/>
                  </a:lnTo>
                  <a:lnTo>
                    <a:pt x="5859" y="304"/>
                  </a:lnTo>
                  <a:lnTo>
                    <a:pt x="5892" y="304"/>
                  </a:lnTo>
                  <a:lnTo>
                    <a:pt x="5960" y="270"/>
                  </a:lnTo>
                  <a:lnTo>
                    <a:pt x="5960" y="203"/>
                  </a:lnTo>
                  <a:lnTo>
                    <a:pt x="5926" y="102"/>
                  </a:lnTo>
                  <a:lnTo>
                    <a:pt x="5859" y="68"/>
                  </a:lnTo>
                  <a:lnTo>
                    <a:pt x="5791" y="35"/>
                  </a:lnTo>
                  <a:lnTo>
                    <a:pt x="5690"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70" name="Google Shape;270;p4"/>
            <p:cNvSpPr/>
            <p:nvPr/>
          </p:nvSpPr>
          <p:spPr>
            <a:xfrm>
              <a:off x="5744225" y="2620125"/>
              <a:ext cx="22750" cy="13500"/>
            </a:xfrm>
            <a:custGeom>
              <a:rect b="b" l="l" r="r" t="t"/>
              <a:pathLst>
                <a:path extrusionOk="0" h="540" w="910">
                  <a:moveTo>
                    <a:pt x="741" y="1"/>
                  </a:moveTo>
                  <a:lnTo>
                    <a:pt x="573" y="34"/>
                  </a:lnTo>
                  <a:lnTo>
                    <a:pt x="404" y="102"/>
                  </a:lnTo>
                  <a:lnTo>
                    <a:pt x="67" y="236"/>
                  </a:lnTo>
                  <a:lnTo>
                    <a:pt x="34" y="270"/>
                  </a:lnTo>
                  <a:lnTo>
                    <a:pt x="0" y="337"/>
                  </a:lnTo>
                  <a:lnTo>
                    <a:pt x="34" y="405"/>
                  </a:lnTo>
                  <a:lnTo>
                    <a:pt x="67" y="438"/>
                  </a:lnTo>
                  <a:lnTo>
                    <a:pt x="775" y="539"/>
                  </a:lnTo>
                  <a:lnTo>
                    <a:pt x="842" y="539"/>
                  </a:lnTo>
                  <a:lnTo>
                    <a:pt x="876" y="506"/>
                  </a:lnTo>
                  <a:lnTo>
                    <a:pt x="909" y="472"/>
                  </a:lnTo>
                  <a:lnTo>
                    <a:pt x="909" y="438"/>
                  </a:lnTo>
                  <a:lnTo>
                    <a:pt x="876" y="371"/>
                  </a:lnTo>
                  <a:lnTo>
                    <a:pt x="842" y="337"/>
                  </a:lnTo>
                  <a:lnTo>
                    <a:pt x="505" y="270"/>
                  </a:lnTo>
                  <a:lnTo>
                    <a:pt x="674" y="203"/>
                  </a:lnTo>
                  <a:lnTo>
                    <a:pt x="775" y="102"/>
                  </a:lnTo>
                  <a:lnTo>
                    <a:pt x="808" y="34"/>
                  </a:lnTo>
                  <a:lnTo>
                    <a:pt x="741"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71" name="Google Shape;271;p4"/>
            <p:cNvSpPr/>
            <p:nvPr/>
          </p:nvSpPr>
          <p:spPr>
            <a:xfrm>
              <a:off x="6030400" y="2712725"/>
              <a:ext cx="64000" cy="41250"/>
            </a:xfrm>
            <a:custGeom>
              <a:rect b="b" l="l" r="r" t="t"/>
              <a:pathLst>
                <a:path extrusionOk="0" h="1650" w="2560">
                  <a:moveTo>
                    <a:pt x="371" y="0"/>
                  </a:moveTo>
                  <a:lnTo>
                    <a:pt x="34" y="67"/>
                  </a:lnTo>
                  <a:lnTo>
                    <a:pt x="0" y="101"/>
                  </a:lnTo>
                  <a:lnTo>
                    <a:pt x="0" y="135"/>
                  </a:lnTo>
                  <a:lnTo>
                    <a:pt x="0" y="168"/>
                  </a:lnTo>
                  <a:lnTo>
                    <a:pt x="68" y="202"/>
                  </a:lnTo>
                  <a:lnTo>
                    <a:pt x="707" y="236"/>
                  </a:lnTo>
                  <a:lnTo>
                    <a:pt x="1347" y="236"/>
                  </a:lnTo>
                  <a:lnTo>
                    <a:pt x="1818" y="269"/>
                  </a:lnTo>
                  <a:lnTo>
                    <a:pt x="2323" y="269"/>
                  </a:lnTo>
                  <a:lnTo>
                    <a:pt x="2391" y="539"/>
                  </a:lnTo>
                  <a:lnTo>
                    <a:pt x="2391" y="842"/>
                  </a:lnTo>
                  <a:lnTo>
                    <a:pt x="2357" y="1414"/>
                  </a:lnTo>
                  <a:lnTo>
                    <a:pt x="404" y="1414"/>
                  </a:lnTo>
                  <a:lnTo>
                    <a:pt x="169" y="1481"/>
                  </a:lnTo>
                  <a:lnTo>
                    <a:pt x="135" y="1515"/>
                  </a:lnTo>
                  <a:lnTo>
                    <a:pt x="169" y="1549"/>
                  </a:lnTo>
                  <a:lnTo>
                    <a:pt x="404" y="1616"/>
                  </a:lnTo>
                  <a:lnTo>
                    <a:pt x="1212" y="1616"/>
                  </a:lnTo>
                  <a:lnTo>
                    <a:pt x="2458" y="1650"/>
                  </a:lnTo>
                  <a:lnTo>
                    <a:pt x="2525" y="1616"/>
                  </a:lnTo>
                  <a:lnTo>
                    <a:pt x="2559" y="1549"/>
                  </a:lnTo>
                  <a:lnTo>
                    <a:pt x="2559" y="1212"/>
                  </a:lnTo>
                  <a:lnTo>
                    <a:pt x="2525" y="875"/>
                  </a:lnTo>
                  <a:lnTo>
                    <a:pt x="2391" y="236"/>
                  </a:lnTo>
                  <a:lnTo>
                    <a:pt x="2458" y="236"/>
                  </a:lnTo>
                  <a:lnTo>
                    <a:pt x="2492" y="168"/>
                  </a:lnTo>
                  <a:lnTo>
                    <a:pt x="2458" y="135"/>
                  </a:lnTo>
                  <a:lnTo>
                    <a:pt x="2424" y="101"/>
                  </a:lnTo>
                  <a:lnTo>
                    <a:pt x="2357" y="101"/>
                  </a:lnTo>
                  <a:lnTo>
                    <a:pt x="2357" y="34"/>
                  </a:lnTo>
                  <a:lnTo>
                    <a:pt x="2323" y="0"/>
                  </a:lnTo>
                  <a:lnTo>
                    <a:pt x="2290" y="0"/>
                  </a:lnTo>
                  <a:lnTo>
                    <a:pt x="2290" y="34"/>
                  </a:lnTo>
                  <a:lnTo>
                    <a:pt x="2290" y="67"/>
                  </a:lnTo>
                  <a:lnTo>
                    <a:pt x="2054" y="34"/>
                  </a:lnTo>
                  <a:lnTo>
                    <a:pt x="1818"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72" name="Google Shape;272;p4"/>
            <p:cNvSpPr/>
            <p:nvPr/>
          </p:nvSpPr>
          <p:spPr>
            <a:xfrm>
              <a:off x="5958000" y="2678200"/>
              <a:ext cx="62325" cy="74950"/>
            </a:xfrm>
            <a:custGeom>
              <a:rect b="b" l="l" r="r" t="t"/>
              <a:pathLst>
                <a:path extrusionOk="0" h="2998" w="2493">
                  <a:moveTo>
                    <a:pt x="270" y="1482"/>
                  </a:moveTo>
                  <a:lnTo>
                    <a:pt x="506" y="1549"/>
                  </a:lnTo>
                  <a:lnTo>
                    <a:pt x="708" y="1583"/>
                  </a:lnTo>
                  <a:lnTo>
                    <a:pt x="1179" y="1617"/>
                  </a:lnTo>
                  <a:lnTo>
                    <a:pt x="1718" y="1650"/>
                  </a:lnTo>
                  <a:lnTo>
                    <a:pt x="1987" y="1650"/>
                  </a:lnTo>
                  <a:lnTo>
                    <a:pt x="2257" y="1617"/>
                  </a:lnTo>
                  <a:lnTo>
                    <a:pt x="2257" y="2155"/>
                  </a:lnTo>
                  <a:lnTo>
                    <a:pt x="2257" y="2391"/>
                  </a:lnTo>
                  <a:lnTo>
                    <a:pt x="2257" y="2660"/>
                  </a:lnTo>
                  <a:lnTo>
                    <a:pt x="1785" y="2660"/>
                  </a:lnTo>
                  <a:lnTo>
                    <a:pt x="1348" y="2694"/>
                  </a:lnTo>
                  <a:lnTo>
                    <a:pt x="809" y="2728"/>
                  </a:lnTo>
                  <a:lnTo>
                    <a:pt x="540" y="2761"/>
                  </a:lnTo>
                  <a:lnTo>
                    <a:pt x="304" y="2795"/>
                  </a:lnTo>
                  <a:lnTo>
                    <a:pt x="278" y="2821"/>
                  </a:lnTo>
                  <a:lnTo>
                    <a:pt x="278" y="2821"/>
                  </a:lnTo>
                  <a:lnTo>
                    <a:pt x="304" y="2559"/>
                  </a:lnTo>
                  <a:lnTo>
                    <a:pt x="304" y="2189"/>
                  </a:lnTo>
                  <a:lnTo>
                    <a:pt x="270" y="1482"/>
                  </a:lnTo>
                  <a:close/>
                  <a:moveTo>
                    <a:pt x="1718" y="1"/>
                  </a:moveTo>
                  <a:lnTo>
                    <a:pt x="1146" y="34"/>
                  </a:lnTo>
                  <a:lnTo>
                    <a:pt x="674" y="68"/>
                  </a:lnTo>
                  <a:lnTo>
                    <a:pt x="203" y="135"/>
                  </a:lnTo>
                  <a:lnTo>
                    <a:pt x="169" y="68"/>
                  </a:lnTo>
                  <a:lnTo>
                    <a:pt x="136" y="68"/>
                  </a:lnTo>
                  <a:lnTo>
                    <a:pt x="35" y="405"/>
                  </a:lnTo>
                  <a:lnTo>
                    <a:pt x="35" y="708"/>
                  </a:lnTo>
                  <a:lnTo>
                    <a:pt x="35" y="1381"/>
                  </a:lnTo>
                  <a:lnTo>
                    <a:pt x="1" y="2155"/>
                  </a:lnTo>
                  <a:lnTo>
                    <a:pt x="35" y="2526"/>
                  </a:lnTo>
                  <a:lnTo>
                    <a:pt x="68" y="2930"/>
                  </a:lnTo>
                  <a:lnTo>
                    <a:pt x="136" y="2963"/>
                  </a:lnTo>
                  <a:lnTo>
                    <a:pt x="169" y="2997"/>
                  </a:lnTo>
                  <a:lnTo>
                    <a:pt x="237" y="2963"/>
                  </a:lnTo>
                  <a:lnTo>
                    <a:pt x="270" y="2896"/>
                  </a:lnTo>
                  <a:lnTo>
                    <a:pt x="276" y="2835"/>
                  </a:lnTo>
                  <a:lnTo>
                    <a:pt x="304" y="2862"/>
                  </a:lnTo>
                  <a:lnTo>
                    <a:pt x="540" y="2896"/>
                  </a:lnTo>
                  <a:lnTo>
                    <a:pt x="1348" y="2896"/>
                  </a:lnTo>
                  <a:lnTo>
                    <a:pt x="1819" y="2862"/>
                  </a:lnTo>
                  <a:lnTo>
                    <a:pt x="2290" y="2829"/>
                  </a:lnTo>
                  <a:lnTo>
                    <a:pt x="2324" y="2896"/>
                  </a:lnTo>
                  <a:lnTo>
                    <a:pt x="2358" y="2930"/>
                  </a:lnTo>
                  <a:lnTo>
                    <a:pt x="2391" y="2896"/>
                  </a:lnTo>
                  <a:lnTo>
                    <a:pt x="2425" y="2829"/>
                  </a:lnTo>
                  <a:lnTo>
                    <a:pt x="2459" y="2761"/>
                  </a:lnTo>
                  <a:lnTo>
                    <a:pt x="2425" y="2694"/>
                  </a:lnTo>
                  <a:lnTo>
                    <a:pt x="2459" y="2425"/>
                  </a:lnTo>
                  <a:lnTo>
                    <a:pt x="2492" y="2155"/>
                  </a:lnTo>
                  <a:lnTo>
                    <a:pt x="2492" y="1617"/>
                  </a:lnTo>
                  <a:lnTo>
                    <a:pt x="2492" y="876"/>
                  </a:lnTo>
                  <a:lnTo>
                    <a:pt x="2492" y="506"/>
                  </a:lnTo>
                  <a:lnTo>
                    <a:pt x="2425" y="135"/>
                  </a:lnTo>
                  <a:lnTo>
                    <a:pt x="2391" y="135"/>
                  </a:lnTo>
                  <a:lnTo>
                    <a:pt x="2324" y="438"/>
                  </a:lnTo>
                  <a:lnTo>
                    <a:pt x="2290" y="775"/>
                  </a:lnTo>
                  <a:lnTo>
                    <a:pt x="2290" y="1415"/>
                  </a:lnTo>
                  <a:lnTo>
                    <a:pt x="2290" y="1448"/>
                  </a:lnTo>
                  <a:lnTo>
                    <a:pt x="2021" y="1415"/>
                  </a:lnTo>
                  <a:lnTo>
                    <a:pt x="1718" y="1381"/>
                  </a:lnTo>
                  <a:lnTo>
                    <a:pt x="1179" y="1381"/>
                  </a:lnTo>
                  <a:lnTo>
                    <a:pt x="708" y="1347"/>
                  </a:lnTo>
                  <a:lnTo>
                    <a:pt x="472" y="1347"/>
                  </a:lnTo>
                  <a:lnTo>
                    <a:pt x="270" y="1381"/>
                  </a:lnTo>
                  <a:lnTo>
                    <a:pt x="270" y="842"/>
                  </a:lnTo>
                  <a:lnTo>
                    <a:pt x="270" y="573"/>
                  </a:lnTo>
                  <a:lnTo>
                    <a:pt x="237" y="304"/>
                  </a:lnTo>
                  <a:lnTo>
                    <a:pt x="775" y="270"/>
                  </a:lnTo>
                  <a:lnTo>
                    <a:pt x="1280" y="236"/>
                  </a:lnTo>
                  <a:lnTo>
                    <a:pt x="1785" y="203"/>
                  </a:lnTo>
                  <a:lnTo>
                    <a:pt x="2290" y="169"/>
                  </a:lnTo>
                  <a:lnTo>
                    <a:pt x="2358" y="135"/>
                  </a:lnTo>
                  <a:lnTo>
                    <a:pt x="2358" y="68"/>
                  </a:lnTo>
                  <a:lnTo>
                    <a:pt x="2324"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73" name="Google Shape;273;p4"/>
            <p:cNvSpPr/>
            <p:nvPr/>
          </p:nvSpPr>
          <p:spPr>
            <a:xfrm>
              <a:off x="6028700" y="2718600"/>
              <a:ext cx="4250" cy="35375"/>
            </a:xfrm>
            <a:custGeom>
              <a:rect b="b" l="l" r="r" t="t"/>
              <a:pathLst>
                <a:path extrusionOk="0" h="1415" w="170">
                  <a:moveTo>
                    <a:pt x="102" y="1"/>
                  </a:moveTo>
                  <a:lnTo>
                    <a:pt x="35" y="102"/>
                  </a:lnTo>
                  <a:lnTo>
                    <a:pt x="1" y="236"/>
                  </a:lnTo>
                  <a:lnTo>
                    <a:pt x="1" y="506"/>
                  </a:lnTo>
                  <a:lnTo>
                    <a:pt x="1" y="1314"/>
                  </a:lnTo>
                  <a:lnTo>
                    <a:pt x="1" y="1381"/>
                  </a:lnTo>
                  <a:lnTo>
                    <a:pt x="68" y="1415"/>
                  </a:lnTo>
                  <a:lnTo>
                    <a:pt x="136" y="1381"/>
                  </a:lnTo>
                  <a:lnTo>
                    <a:pt x="169" y="1314"/>
                  </a:lnTo>
                  <a:lnTo>
                    <a:pt x="169" y="506"/>
                  </a:lnTo>
                  <a:lnTo>
                    <a:pt x="169" y="236"/>
                  </a:lnTo>
                  <a:lnTo>
                    <a:pt x="169" y="102"/>
                  </a:lnTo>
                  <a:lnTo>
                    <a:pt x="102"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74" name="Google Shape;274;p4"/>
            <p:cNvSpPr/>
            <p:nvPr/>
          </p:nvSpPr>
          <p:spPr>
            <a:xfrm>
              <a:off x="6053950" y="2723650"/>
              <a:ext cx="14350" cy="19400"/>
            </a:xfrm>
            <a:custGeom>
              <a:rect b="b" l="l" r="r" t="t"/>
              <a:pathLst>
                <a:path extrusionOk="0" h="776" w="574">
                  <a:moveTo>
                    <a:pt x="169" y="1"/>
                  </a:moveTo>
                  <a:lnTo>
                    <a:pt x="136" y="68"/>
                  </a:lnTo>
                  <a:lnTo>
                    <a:pt x="136" y="135"/>
                  </a:lnTo>
                  <a:lnTo>
                    <a:pt x="169" y="203"/>
                  </a:lnTo>
                  <a:lnTo>
                    <a:pt x="237" y="270"/>
                  </a:lnTo>
                  <a:lnTo>
                    <a:pt x="304" y="337"/>
                  </a:lnTo>
                  <a:lnTo>
                    <a:pt x="270" y="371"/>
                  </a:lnTo>
                  <a:lnTo>
                    <a:pt x="35" y="573"/>
                  </a:lnTo>
                  <a:lnTo>
                    <a:pt x="35" y="607"/>
                  </a:lnTo>
                  <a:lnTo>
                    <a:pt x="1" y="674"/>
                  </a:lnTo>
                  <a:lnTo>
                    <a:pt x="68" y="741"/>
                  </a:lnTo>
                  <a:lnTo>
                    <a:pt x="136" y="775"/>
                  </a:lnTo>
                  <a:lnTo>
                    <a:pt x="169" y="775"/>
                  </a:lnTo>
                  <a:lnTo>
                    <a:pt x="203" y="741"/>
                  </a:lnTo>
                  <a:lnTo>
                    <a:pt x="405" y="539"/>
                  </a:lnTo>
                  <a:lnTo>
                    <a:pt x="506" y="438"/>
                  </a:lnTo>
                  <a:lnTo>
                    <a:pt x="540" y="405"/>
                  </a:lnTo>
                  <a:lnTo>
                    <a:pt x="573" y="337"/>
                  </a:lnTo>
                  <a:lnTo>
                    <a:pt x="573" y="304"/>
                  </a:lnTo>
                  <a:lnTo>
                    <a:pt x="540" y="236"/>
                  </a:lnTo>
                  <a:lnTo>
                    <a:pt x="439" y="135"/>
                  </a:lnTo>
                  <a:lnTo>
                    <a:pt x="371" y="102"/>
                  </a:lnTo>
                  <a:lnTo>
                    <a:pt x="304" y="68"/>
                  </a:lnTo>
                  <a:lnTo>
                    <a:pt x="237"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75" name="Google Shape;275;p4"/>
            <p:cNvSpPr/>
            <p:nvPr/>
          </p:nvSpPr>
          <p:spPr>
            <a:xfrm>
              <a:off x="6056475" y="2501450"/>
              <a:ext cx="27825" cy="22750"/>
            </a:xfrm>
            <a:custGeom>
              <a:rect b="b" l="l" r="r" t="t"/>
              <a:pathLst>
                <a:path extrusionOk="0" h="910" w="1113">
                  <a:moveTo>
                    <a:pt x="944" y="0"/>
                  </a:moveTo>
                  <a:lnTo>
                    <a:pt x="876" y="34"/>
                  </a:lnTo>
                  <a:lnTo>
                    <a:pt x="876" y="101"/>
                  </a:lnTo>
                  <a:lnTo>
                    <a:pt x="876" y="236"/>
                  </a:lnTo>
                  <a:lnTo>
                    <a:pt x="843" y="337"/>
                  </a:lnTo>
                  <a:lnTo>
                    <a:pt x="775" y="438"/>
                  </a:lnTo>
                  <a:lnTo>
                    <a:pt x="641" y="472"/>
                  </a:lnTo>
                  <a:lnTo>
                    <a:pt x="405" y="472"/>
                  </a:lnTo>
                  <a:lnTo>
                    <a:pt x="405" y="404"/>
                  </a:lnTo>
                  <a:lnTo>
                    <a:pt x="405" y="337"/>
                  </a:lnTo>
                  <a:lnTo>
                    <a:pt x="439" y="236"/>
                  </a:lnTo>
                  <a:lnTo>
                    <a:pt x="439" y="202"/>
                  </a:lnTo>
                  <a:lnTo>
                    <a:pt x="371" y="202"/>
                  </a:lnTo>
                  <a:lnTo>
                    <a:pt x="237" y="303"/>
                  </a:lnTo>
                  <a:lnTo>
                    <a:pt x="68" y="337"/>
                  </a:lnTo>
                  <a:lnTo>
                    <a:pt x="1" y="371"/>
                  </a:lnTo>
                  <a:lnTo>
                    <a:pt x="1" y="472"/>
                  </a:lnTo>
                  <a:lnTo>
                    <a:pt x="169" y="842"/>
                  </a:lnTo>
                  <a:lnTo>
                    <a:pt x="203" y="909"/>
                  </a:lnTo>
                  <a:lnTo>
                    <a:pt x="371" y="909"/>
                  </a:lnTo>
                  <a:lnTo>
                    <a:pt x="405" y="876"/>
                  </a:lnTo>
                  <a:lnTo>
                    <a:pt x="405" y="808"/>
                  </a:lnTo>
                  <a:lnTo>
                    <a:pt x="371" y="674"/>
                  </a:lnTo>
                  <a:lnTo>
                    <a:pt x="607" y="674"/>
                  </a:lnTo>
                  <a:lnTo>
                    <a:pt x="809" y="640"/>
                  </a:lnTo>
                  <a:lnTo>
                    <a:pt x="944" y="539"/>
                  </a:lnTo>
                  <a:lnTo>
                    <a:pt x="1045" y="371"/>
                  </a:lnTo>
                  <a:lnTo>
                    <a:pt x="1112" y="236"/>
                  </a:lnTo>
                  <a:lnTo>
                    <a:pt x="1078" y="68"/>
                  </a:lnTo>
                  <a:lnTo>
                    <a:pt x="1011"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76" name="Google Shape;276;p4"/>
            <p:cNvSpPr/>
            <p:nvPr/>
          </p:nvSpPr>
          <p:spPr>
            <a:xfrm>
              <a:off x="5990825" y="2395400"/>
              <a:ext cx="101875" cy="63150"/>
            </a:xfrm>
            <a:custGeom>
              <a:rect b="b" l="l" r="r" t="t"/>
              <a:pathLst>
                <a:path extrusionOk="0" h="2526" w="4075">
                  <a:moveTo>
                    <a:pt x="2930" y="236"/>
                  </a:moveTo>
                  <a:lnTo>
                    <a:pt x="3839" y="270"/>
                  </a:lnTo>
                  <a:lnTo>
                    <a:pt x="3839" y="1280"/>
                  </a:lnTo>
                  <a:lnTo>
                    <a:pt x="3873" y="2256"/>
                  </a:lnTo>
                  <a:lnTo>
                    <a:pt x="2055" y="2189"/>
                  </a:lnTo>
                  <a:lnTo>
                    <a:pt x="1112" y="2189"/>
                  </a:lnTo>
                  <a:lnTo>
                    <a:pt x="237" y="2222"/>
                  </a:lnTo>
                  <a:lnTo>
                    <a:pt x="203" y="2222"/>
                  </a:lnTo>
                  <a:lnTo>
                    <a:pt x="237" y="2189"/>
                  </a:lnTo>
                  <a:lnTo>
                    <a:pt x="237" y="1953"/>
                  </a:lnTo>
                  <a:lnTo>
                    <a:pt x="237" y="1717"/>
                  </a:lnTo>
                  <a:lnTo>
                    <a:pt x="203" y="1246"/>
                  </a:lnTo>
                  <a:lnTo>
                    <a:pt x="203" y="741"/>
                  </a:lnTo>
                  <a:lnTo>
                    <a:pt x="237" y="236"/>
                  </a:lnTo>
                  <a:close/>
                  <a:moveTo>
                    <a:pt x="1112" y="0"/>
                  </a:moveTo>
                  <a:lnTo>
                    <a:pt x="237" y="68"/>
                  </a:lnTo>
                  <a:lnTo>
                    <a:pt x="203" y="101"/>
                  </a:lnTo>
                  <a:lnTo>
                    <a:pt x="136" y="101"/>
                  </a:lnTo>
                  <a:lnTo>
                    <a:pt x="102" y="135"/>
                  </a:lnTo>
                  <a:lnTo>
                    <a:pt x="35" y="674"/>
                  </a:lnTo>
                  <a:lnTo>
                    <a:pt x="1" y="1246"/>
                  </a:lnTo>
                  <a:lnTo>
                    <a:pt x="1" y="1751"/>
                  </a:lnTo>
                  <a:lnTo>
                    <a:pt x="35" y="1987"/>
                  </a:lnTo>
                  <a:lnTo>
                    <a:pt x="136" y="2189"/>
                  </a:lnTo>
                  <a:lnTo>
                    <a:pt x="169" y="2222"/>
                  </a:lnTo>
                  <a:lnTo>
                    <a:pt x="169" y="2290"/>
                  </a:lnTo>
                  <a:lnTo>
                    <a:pt x="203" y="2323"/>
                  </a:lnTo>
                  <a:lnTo>
                    <a:pt x="641" y="2391"/>
                  </a:lnTo>
                  <a:lnTo>
                    <a:pt x="1112" y="2458"/>
                  </a:lnTo>
                  <a:lnTo>
                    <a:pt x="2021" y="2525"/>
                  </a:lnTo>
                  <a:lnTo>
                    <a:pt x="2964" y="2525"/>
                  </a:lnTo>
                  <a:lnTo>
                    <a:pt x="3873" y="2458"/>
                  </a:lnTo>
                  <a:lnTo>
                    <a:pt x="3906" y="2525"/>
                  </a:lnTo>
                  <a:lnTo>
                    <a:pt x="3974" y="2525"/>
                  </a:lnTo>
                  <a:lnTo>
                    <a:pt x="4041" y="2492"/>
                  </a:lnTo>
                  <a:lnTo>
                    <a:pt x="4075" y="2424"/>
                  </a:lnTo>
                  <a:lnTo>
                    <a:pt x="4075" y="1280"/>
                  </a:lnTo>
                  <a:lnTo>
                    <a:pt x="4041" y="707"/>
                  </a:lnTo>
                  <a:lnTo>
                    <a:pt x="4007" y="169"/>
                  </a:lnTo>
                  <a:lnTo>
                    <a:pt x="4007" y="101"/>
                  </a:lnTo>
                  <a:lnTo>
                    <a:pt x="3974" y="68"/>
                  </a:lnTo>
                  <a:lnTo>
                    <a:pt x="3873" y="68"/>
                  </a:lnTo>
                  <a:lnTo>
                    <a:pt x="2964"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77" name="Google Shape;277;p4"/>
            <p:cNvSpPr/>
            <p:nvPr/>
          </p:nvSpPr>
          <p:spPr>
            <a:xfrm>
              <a:off x="6030400" y="2466100"/>
              <a:ext cx="66525" cy="132175"/>
            </a:xfrm>
            <a:custGeom>
              <a:rect b="b" l="l" r="r" t="t"/>
              <a:pathLst>
                <a:path extrusionOk="0" h="5287" w="2661">
                  <a:moveTo>
                    <a:pt x="2492" y="202"/>
                  </a:moveTo>
                  <a:lnTo>
                    <a:pt x="2424" y="472"/>
                  </a:lnTo>
                  <a:lnTo>
                    <a:pt x="2391" y="775"/>
                  </a:lnTo>
                  <a:lnTo>
                    <a:pt x="2391" y="1347"/>
                  </a:lnTo>
                  <a:lnTo>
                    <a:pt x="2424" y="1953"/>
                  </a:lnTo>
                  <a:lnTo>
                    <a:pt x="2424" y="2525"/>
                  </a:lnTo>
                  <a:lnTo>
                    <a:pt x="2391" y="3771"/>
                  </a:lnTo>
                  <a:lnTo>
                    <a:pt x="2323" y="5017"/>
                  </a:lnTo>
                  <a:lnTo>
                    <a:pt x="1684" y="5017"/>
                  </a:lnTo>
                  <a:lnTo>
                    <a:pt x="1313" y="4983"/>
                  </a:lnTo>
                  <a:lnTo>
                    <a:pt x="1111" y="4983"/>
                  </a:lnTo>
                  <a:lnTo>
                    <a:pt x="943" y="5017"/>
                  </a:lnTo>
                  <a:lnTo>
                    <a:pt x="977" y="4344"/>
                  </a:lnTo>
                  <a:lnTo>
                    <a:pt x="977" y="3704"/>
                  </a:lnTo>
                  <a:lnTo>
                    <a:pt x="909" y="2424"/>
                  </a:lnTo>
                  <a:lnTo>
                    <a:pt x="943" y="2357"/>
                  </a:lnTo>
                  <a:lnTo>
                    <a:pt x="943" y="2290"/>
                  </a:lnTo>
                  <a:lnTo>
                    <a:pt x="909" y="2222"/>
                  </a:lnTo>
                  <a:lnTo>
                    <a:pt x="808" y="2222"/>
                  </a:lnTo>
                  <a:lnTo>
                    <a:pt x="303" y="2323"/>
                  </a:lnTo>
                  <a:lnTo>
                    <a:pt x="270" y="1751"/>
                  </a:lnTo>
                  <a:lnTo>
                    <a:pt x="236" y="1179"/>
                  </a:lnTo>
                  <a:lnTo>
                    <a:pt x="236" y="674"/>
                  </a:lnTo>
                  <a:lnTo>
                    <a:pt x="236" y="438"/>
                  </a:lnTo>
                  <a:lnTo>
                    <a:pt x="202" y="202"/>
                  </a:lnTo>
                  <a:lnTo>
                    <a:pt x="202" y="202"/>
                  </a:lnTo>
                  <a:lnTo>
                    <a:pt x="775" y="236"/>
                  </a:lnTo>
                  <a:lnTo>
                    <a:pt x="1347" y="236"/>
                  </a:lnTo>
                  <a:lnTo>
                    <a:pt x="2458" y="202"/>
                  </a:lnTo>
                  <a:close/>
                  <a:moveTo>
                    <a:pt x="775" y="0"/>
                  </a:moveTo>
                  <a:lnTo>
                    <a:pt x="202" y="68"/>
                  </a:lnTo>
                  <a:lnTo>
                    <a:pt x="169" y="101"/>
                  </a:lnTo>
                  <a:lnTo>
                    <a:pt x="101" y="68"/>
                  </a:lnTo>
                  <a:lnTo>
                    <a:pt x="68" y="101"/>
                  </a:lnTo>
                  <a:lnTo>
                    <a:pt x="0" y="371"/>
                  </a:lnTo>
                  <a:lnTo>
                    <a:pt x="0" y="640"/>
                  </a:lnTo>
                  <a:lnTo>
                    <a:pt x="0" y="1179"/>
                  </a:lnTo>
                  <a:lnTo>
                    <a:pt x="0" y="1785"/>
                  </a:lnTo>
                  <a:lnTo>
                    <a:pt x="0" y="2121"/>
                  </a:lnTo>
                  <a:lnTo>
                    <a:pt x="68" y="2424"/>
                  </a:lnTo>
                  <a:lnTo>
                    <a:pt x="68" y="2458"/>
                  </a:lnTo>
                  <a:lnTo>
                    <a:pt x="135" y="2492"/>
                  </a:lnTo>
                  <a:lnTo>
                    <a:pt x="270" y="2492"/>
                  </a:lnTo>
                  <a:lnTo>
                    <a:pt x="741" y="2458"/>
                  </a:lnTo>
                  <a:lnTo>
                    <a:pt x="741" y="3805"/>
                  </a:lnTo>
                  <a:lnTo>
                    <a:pt x="741" y="4478"/>
                  </a:lnTo>
                  <a:lnTo>
                    <a:pt x="775" y="5152"/>
                  </a:lnTo>
                  <a:lnTo>
                    <a:pt x="808" y="5185"/>
                  </a:lnTo>
                  <a:lnTo>
                    <a:pt x="876" y="5219"/>
                  </a:lnTo>
                  <a:lnTo>
                    <a:pt x="909" y="5185"/>
                  </a:lnTo>
                  <a:lnTo>
                    <a:pt x="943" y="5152"/>
                  </a:lnTo>
                  <a:lnTo>
                    <a:pt x="943" y="5118"/>
                  </a:lnTo>
                  <a:lnTo>
                    <a:pt x="1078" y="5185"/>
                  </a:lnTo>
                  <a:lnTo>
                    <a:pt x="1246" y="5219"/>
                  </a:lnTo>
                  <a:lnTo>
                    <a:pt x="1549" y="5219"/>
                  </a:lnTo>
                  <a:lnTo>
                    <a:pt x="1953" y="5253"/>
                  </a:lnTo>
                  <a:lnTo>
                    <a:pt x="2357" y="5253"/>
                  </a:lnTo>
                  <a:lnTo>
                    <a:pt x="2424" y="5286"/>
                  </a:lnTo>
                  <a:lnTo>
                    <a:pt x="2492" y="5253"/>
                  </a:lnTo>
                  <a:lnTo>
                    <a:pt x="2525" y="5253"/>
                  </a:lnTo>
                  <a:lnTo>
                    <a:pt x="2593" y="5219"/>
                  </a:lnTo>
                  <a:lnTo>
                    <a:pt x="2626" y="5152"/>
                  </a:lnTo>
                  <a:lnTo>
                    <a:pt x="2593" y="5084"/>
                  </a:lnTo>
                  <a:lnTo>
                    <a:pt x="2525" y="5017"/>
                  </a:lnTo>
                  <a:lnTo>
                    <a:pt x="2593" y="3771"/>
                  </a:lnTo>
                  <a:lnTo>
                    <a:pt x="2626" y="2525"/>
                  </a:lnTo>
                  <a:lnTo>
                    <a:pt x="2660" y="1347"/>
                  </a:lnTo>
                  <a:lnTo>
                    <a:pt x="2660" y="741"/>
                  </a:lnTo>
                  <a:lnTo>
                    <a:pt x="2593" y="438"/>
                  </a:lnTo>
                  <a:lnTo>
                    <a:pt x="2525" y="169"/>
                  </a:lnTo>
                  <a:lnTo>
                    <a:pt x="2559" y="135"/>
                  </a:lnTo>
                  <a:lnTo>
                    <a:pt x="2559" y="68"/>
                  </a:lnTo>
                  <a:lnTo>
                    <a:pt x="2525"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78" name="Google Shape;278;p4"/>
            <p:cNvSpPr/>
            <p:nvPr/>
          </p:nvSpPr>
          <p:spPr>
            <a:xfrm>
              <a:off x="5982425" y="2726175"/>
              <a:ext cx="21050" cy="12650"/>
            </a:xfrm>
            <a:custGeom>
              <a:rect b="b" l="l" r="r" t="t"/>
              <a:pathLst>
                <a:path extrusionOk="0" h="506" w="842">
                  <a:moveTo>
                    <a:pt x="34" y="1"/>
                  </a:moveTo>
                  <a:lnTo>
                    <a:pt x="0" y="68"/>
                  </a:lnTo>
                  <a:lnTo>
                    <a:pt x="0" y="135"/>
                  </a:lnTo>
                  <a:lnTo>
                    <a:pt x="101" y="304"/>
                  </a:lnTo>
                  <a:lnTo>
                    <a:pt x="236" y="472"/>
                  </a:lnTo>
                  <a:lnTo>
                    <a:pt x="270" y="506"/>
                  </a:lnTo>
                  <a:lnTo>
                    <a:pt x="303" y="506"/>
                  </a:lnTo>
                  <a:lnTo>
                    <a:pt x="371" y="472"/>
                  </a:lnTo>
                  <a:lnTo>
                    <a:pt x="472" y="472"/>
                  </a:lnTo>
                  <a:lnTo>
                    <a:pt x="640" y="304"/>
                  </a:lnTo>
                  <a:lnTo>
                    <a:pt x="842" y="169"/>
                  </a:lnTo>
                  <a:lnTo>
                    <a:pt x="842" y="102"/>
                  </a:lnTo>
                  <a:lnTo>
                    <a:pt x="842" y="34"/>
                  </a:lnTo>
                  <a:lnTo>
                    <a:pt x="775" y="1"/>
                  </a:lnTo>
                  <a:lnTo>
                    <a:pt x="707" y="1"/>
                  </a:lnTo>
                  <a:lnTo>
                    <a:pt x="539" y="135"/>
                  </a:lnTo>
                  <a:lnTo>
                    <a:pt x="371" y="304"/>
                  </a:lnTo>
                  <a:lnTo>
                    <a:pt x="270" y="169"/>
                  </a:lnTo>
                  <a:lnTo>
                    <a:pt x="135" y="34"/>
                  </a:lnTo>
                  <a:lnTo>
                    <a:pt x="68"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79" name="Google Shape;279;p4"/>
            <p:cNvSpPr/>
            <p:nvPr/>
          </p:nvSpPr>
          <p:spPr>
            <a:xfrm>
              <a:off x="5072550" y="2497250"/>
              <a:ext cx="28625" cy="23575"/>
            </a:xfrm>
            <a:custGeom>
              <a:rect b="b" l="l" r="r" t="t"/>
              <a:pathLst>
                <a:path extrusionOk="0" h="943" w="1145">
                  <a:moveTo>
                    <a:pt x="1044" y="0"/>
                  </a:moveTo>
                  <a:lnTo>
                    <a:pt x="1010" y="34"/>
                  </a:lnTo>
                  <a:lnTo>
                    <a:pt x="976" y="236"/>
                  </a:lnTo>
                  <a:lnTo>
                    <a:pt x="976" y="438"/>
                  </a:lnTo>
                  <a:lnTo>
                    <a:pt x="976" y="505"/>
                  </a:lnTo>
                  <a:lnTo>
                    <a:pt x="943" y="471"/>
                  </a:lnTo>
                  <a:lnTo>
                    <a:pt x="774" y="337"/>
                  </a:lnTo>
                  <a:lnTo>
                    <a:pt x="640" y="202"/>
                  </a:lnTo>
                  <a:lnTo>
                    <a:pt x="572" y="168"/>
                  </a:lnTo>
                  <a:lnTo>
                    <a:pt x="505" y="202"/>
                  </a:lnTo>
                  <a:lnTo>
                    <a:pt x="471" y="236"/>
                  </a:lnTo>
                  <a:lnTo>
                    <a:pt x="471" y="303"/>
                  </a:lnTo>
                  <a:lnTo>
                    <a:pt x="471" y="337"/>
                  </a:lnTo>
                  <a:lnTo>
                    <a:pt x="606" y="471"/>
                  </a:lnTo>
                  <a:lnTo>
                    <a:pt x="370" y="471"/>
                  </a:lnTo>
                  <a:lnTo>
                    <a:pt x="202" y="438"/>
                  </a:lnTo>
                  <a:lnTo>
                    <a:pt x="101" y="438"/>
                  </a:lnTo>
                  <a:lnTo>
                    <a:pt x="34" y="471"/>
                  </a:lnTo>
                  <a:lnTo>
                    <a:pt x="0" y="505"/>
                  </a:lnTo>
                  <a:lnTo>
                    <a:pt x="34" y="539"/>
                  </a:lnTo>
                  <a:lnTo>
                    <a:pt x="67" y="572"/>
                  </a:lnTo>
                  <a:lnTo>
                    <a:pt x="168" y="606"/>
                  </a:lnTo>
                  <a:lnTo>
                    <a:pt x="303" y="640"/>
                  </a:lnTo>
                  <a:lnTo>
                    <a:pt x="606" y="673"/>
                  </a:lnTo>
                  <a:lnTo>
                    <a:pt x="471" y="741"/>
                  </a:lnTo>
                  <a:lnTo>
                    <a:pt x="438" y="774"/>
                  </a:lnTo>
                  <a:lnTo>
                    <a:pt x="438" y="842"/>
                  </a:lnTo>
                  <a:lnTo>
                    <a:pt x="471" y="909"/>
                  </a:lnTo>
                  <a:lnTo>
                    <a:pt x="539" y="909"/>
                  </a:lnTo>
                  <a:lnTo>
                    <a:pt x="774" y="808"/>
                  </a:lnTo>
                  <a:lnTo>
                    <a:pt x="976" y="640"/>
                  </a:lnTo>
                  <a:lnTo>
                    <a:pt x="976" y="842"/>
                  </a:lnTo>
                  <a:lnTo>
                    <a:pt x="1010" y="909"/>
                  </a:lnTo>
                  <a:lnTo>
                    <a:pt x="1044" y="943"/>
                  </a:lnTo>
                  <a:lnTo>
                    <a:pt x="1111" y="909"/>
                  </a:lnTo>
                  <a:lnTo>
                    <a:pt x="1145" y="842"/>
                  </a:lnTo>
                  <a:lnTo>
                    <a:pt x="1145" y="438"/>
                  </a:lnTo>
                  <a:lnTo>
                    <a:pt x="1145" y="236"/>
                  </a:lnTo>
                  <a:lnTo>
                    <a:pt x="1111" y="34"/>
                  </a:lnTo>
                  <a:lnTo>
                    <a:pt x="1077" y="34"/>
                  </a:lnTo>
                  <a:lnTo>
                    <a:pt x="1044"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80" name="Google Shape;280;p4"/>
            <p:cNvSpPr/>
            <p:nvPr/>
          </p:nvSpPr>
          <p:spPr>
            <a:xfrm>
              <a:off x="5868800" y="2605825"/>
              <a:ext cx="63150" cy="68200"/>
            </a:xfrm>
            <a:custGeom>
              <a:rect b="b" l="l" r="r" t="t"/>
              <a:pathLst>
                <a:path extrusionOk="0" h="2728" w="2526">
                  <a:moveTo>
                    <a:pt x="202" y="169"/>
                  </a:moveTo>
                  <a:lnTo>
                    <a:pt x="741" y="236"/>
                  </a:lnTo>
                  <a:lnTo>
                    <a:pt x="1279" y="270"/>
                  </a:lnTo>
                  <a:lnTo>
                    <a:pt x="2357" y="236"/>
                  </a:lnTo>
                  <a:lnTo>
                    <a:pt x="2357" y="236"/>
                  </a:lnTo>
                  <a:lnTo>
                    <a:pt x="2289" y="775"/>
                  </a:lnTo>
                  <a:lnTo>
                    <a:pt x="2256" y="1347"/>
                  </a:lnTo>
                  <a:lnTo>
                    <a:pt x="2256" y="1886"/>
                  </a:lnTo>
                  <a:lnTo>
                    <a:pt x="2289" y="2424"/>
                  </a:lnTo>
                  <a:lnTo>
                    <a:pt x="2289" y="2458"/>
                  </a:lnTo>
                  <a:lnTo>
                    <a:pt x="2256" y="2458"/>
                  </a:lnTo>
                  <a:lnTo>
                    <a:pt x="2020" y="2424"/>
                  </a:lnTo>
                  <a:lnTo>
                    <a:pt x="808" y="2424"/>
                  </a:lnTo>
                  <a:lnTo>
                    <a:pt x="303" y="2391"/>
                  </a:lnTo>
                  <a:lnTo>
                    <a:pt x="236" y="1280"/>
                  </a:lnTo>
                  <a:lnTo>
                    <a:pt x="202" y="169"/>
                  </a:lnTo>
                  <a:close/>
                  <a:moveTo>
                    <a:pt x="741" y="0"/>
                  </a:moveTo>
                  <a:lnTo>
                    <a:pt x="168" y="34"/>
                  </a:lnTo>
                  <a:lnTo>
                    <a:pt x="135" y="34"/>
                  </a:lnTo>
                  <a:lnTo>
                    <a:pt x="101" y="101"/>
                  </a:lnTo>
                  <a:lnTo>
                    <a:pt x="67" y="101"/>
                  </a:lnTo>
                  <a:lnTo>
                    <a:pt x="34" y="169"/>
                  </a:lnTo>
                  <a:lnTo>
                    <a:pt x="0" y="775"/>
                  </a:lnTo>
                  <a:lnTo>
                    <a:pt x="0" y="1414"/>
                  </a:lnTo>
                  <a:lnTo>
                    <a:pt x="34" y="2020"/>
                  </a:lnTo>
                  <a:lnTo>
                    <a:pt x="101" y="2660"/>
                  </a:lnTo>
                  <a:lnTo>
                    <a:pt x="135" y="2694"/>
                  </a:lnTo>
                  <a:lnTo>
                    <a:pt x="168" y="2727"/>
                  </a:lnTo>
                  <a:lnTo>
                    <a:pt x="236" y="2727"/>
                  </a:lnTo>
                  <a:lnTo>
                    <a:pt x="303" y="2694"/>
                  </a:lnTo>
                  <a:lnTo>
                    <a:pt x="337" y="2660"/>
                  </a:lnTo>
                  <a:lnTo>
                    <a:pt x="337" y="2626"/>
                  </a:lnTo>
                  <a:lnTo>
                    <a:pt x="337" y="2559"/>
                  </a:lnTo>
                  <a:lnTo>
                    <a:pt x="808" y="2660"/>
                  </a:lnTo>
                  <a:lnTo>
                    <a:pt x="1313" y="2694"/>
                  </a:lnTo>
                  <a:lnTo>
                    <a:pt x="1818" y="2694"/>
                  </a:lnTo>
                  <a:lnTo>
                    <a:pt x="2054" y="2660"/>
                  </a:lnTo>
                  <a:lnTo>
                    <a:pt x="2256" y="2626"/>
                  </a:lnTo>
                  <a:lnTo>
                    <a:pt x="2323" y="2593"/>
                  </a:lnTo>
                  <a:lnTo>
                    <a:pt x="2323" y="2492"/>
                  </a:lnTo>
                  <a:lnTo>
                    <a:pt x="2357" y="2525"/>
                  </a:lnTo>
                  <a:lnTo>
                    <a:pt x="2390" y="2525"/>
                  </a:lnTo>
                  <a:lnTo>
                    <a:pt x="2458" y="2492"/>
                  </a:lnTo>
                  <a:lnTo>
                    <a:pt x="2458" y="2424"/>
                  </a:lnTo>
                  <a:lnTo>
                    <a:pt x="2491" y="1886"/>
                  </a:lnTo>
                  <a:lnTo>
                    <a:pt x="2525" y="1313"/>
                  </a:lnTo>
                  <a:lnTo>
                    <a:pt x="2491" y="775"/>
                  </a:lnTo>
                  <a:lnTo>
                    <a:pt x="2458" y="202"/>
                  </a:lnTo>
                  <a:lnTo>
                    <a:pt x="2491" y="169"/>
                  </a:lnTo>
                  <a:lnTo>
                    <a:pt x="2491" y="101"/>
                  </a:lnTo>
                  <a:lnTo>
                    <a:pt x="2458" y="34"/>
                  </a:lnTo>
                  <a:lnTo>
                    <a:pt x="1852" y="34"/>
                  </a:lnTo>
                  <a:lnTo>
                    <a:pt x="1279"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81" name="Google Shape;281;p4"/>
            <p:cNvSpPr/>
            <p:nvPr/>
          </p:nvSpPr>
          <p:spPr>
            <a:xfrm>
              <a:off x="5128100" y="2676525"/>
              <a:ext cx="63150" cy="78300"/>
            </a:xfrm>
            <a:custGeom>
              <a:rect b="b" l="l" r="r" t="t"/>
              <a:pathLst>
                <a:path extrusionOk="0" h="3132" w="2526">
                  <a:moveTo>
                    <a:pt x="202" y="169"/>
                  </a:moveTo>
                  <a:lnTo>
                    <a:pt x="741" y="236"/>
                  </a:lnTo>
                  <a:lnTo>
                    <a:pt x="1280" y="270"/>
                  </a:lnTo>
                  <a:lnTo>
                    <a:pt x="2357" y="236"/>
                  </a:lnTo>
                  <a:lnTo>
                    <a:pt x="2290" y="842"/>
                  </a:lnTo>
                  <a:lnTo>
                    <a:pt x="2256" y="1549"/>
                  </a:lnTo>
                  <a:lnTo>
                    <a:pt x="2256" y="2222"/>
                  </a:lnTo>
                  <a:lnTo>
                    <a:pt x="2290" y="2828"/>
                  </a:lnTo>
                  <a:lnTo>
                    <a:pt x="2290" y="2862"/>
                  </a:lnTo>
                  <a:lnTo>
                    <a:pt x="2256" y="2862"/>
                  </a:lnTo>
                  <a:lnTo>
                    <a:pt x="2020" y="2828"/>
                  </a:lnTo>
                  <a:lnTo>
                    <a:pt x="808" y="2828"/>
                  </a:lnTo>
                  <a:lnTo>
                    <a:pt x="303" y="2795"/>
                  </a:lnTo>
                  <a:lnTo>
                    <a:pt x="236" y="1482"/>
                  </a:lnTo>
                  <a:lnTo>
                    <a:pt x="202" y="169"/>
                  </a:lnTo>
                  <a:close/>
                  <a:moveTo>
                    <a:pt x="741" y="0"/>
                  </a:moveTo>
                  <a:lnTo>
                    <a:pt x="168" y="34"/>
                  </a:lnTo>
                  <a:lnTo>
                    <a:pt x="135" y="34"/>
                  </a:lnTo>
                  <a:lnTo>
                    <a:pt x="101" y="101"/>
                  </a:lnTo>
                  <a:lnTo>
                    <a:pt x="67" y="101"/>
                  </a:lnTo>
                  <a:lnTo>
                    <a:pt x="34" y="169"/>
                  </a:lnTo>
                  <a:lnTo>
                    <a:pt x="0" y="842"/>
                  </a:lnTo>
                  <a:lnTo>
                    <a:pt x="0" y="1616"/>
                  </a:lnTo>
                  <a:lnTo>
                    <a:pt x="34" y="2391"/>
                  </a:lnTo>
                  <a:lnTo>
                    <a:pt x="101" y="3064"/>
                  </a:lnTo>
                  <a:lnTo>
                    <a:pt x="135" y="3098"/>
                  </a:lnTo>
                  <a:lnTo>
                    <a:pt x="168" y="3132"/>
                  </a:lnTo>
                  <a:lnTo>
                    <a:pt x="236" y="3132"/>
                  </a:lnTo>
                  <a:lnTo>
                    <a:pt x="303" y="3098"/>
                  </a:lnTo>
                  <a:lnTo>
                    <a:pt x="337" y="3064"/>
                  </a:lnTo>
                  <a:lnTo>
                    <a:pt x="337" y="3030"/>
                  </a:lnTo>
                  <a:lnTo>
                    <a:pt x="337" y="2963"/>
                  </a:lnTo>
                  <a:lnTo>
                    <a:pt x="808" y="3064"/>
                  </a:lnTo>
                  <a:lnTo>
                    <a:pt x="1313" y="3098"/>
                  </a:lnTo>
                  <a:lnTo>
                    <a:pt x="1818" y="3098"/>
                  </a:lnTo>
                  <a:lnTo>
                    <a:pt x="2054" y="3064"/>
                  </a:lnTo>
                  <a:lnTo>
                    <a:pt x="2256" y="3030"/>
                  </a:lnTo>
                  <a:lnTo>
                    <a:pt x="2323" y="2997"/>
                  </a:lnTo>
                  <a:lnTo>
                    <a:pt x="2323" y="2896"/>
                  </a:lnTo>
                  <a:lnTo>
                    <a:pt x="2357" y="2929"/>
                  </a:lnTo>
                  <a:lnTo>
                    <a:pt x="2391" y="2929"/>
                  </a:lnTo>
                  <a:lnTo>
                    <a:pt x="2458" y="2896"/>
                  </a:lnTo>
                  <a:lnTo>
                    <a:pt x="2458" y="2828"/>
                  </a:lnTo>
                  <a:lnTo>
                    <a:pt x="2492" y="2222"/>
                  </a:lnTo>
                  <a:lnTo>
                    <a:pt x="2525" y="1515"/>
                  </a:lnTo>
                  <a:lnTo>
                    <a:pt x="2492" y="808"/>
                  </a:lnTo>
                  <a:lnTo>
                    <a:pt x="2458" y="202"/>
                  </a:lnTo>
                  <a:lnTo>
                    <a:pt x="2492" y="169"/>
                  </a:lnTo>
                  <a:lnTo>
                    <a:pt x="2492" y="101"/>
                  </a:lnTo>
                  <a:lnTo>
                    <a:pt x="2458" y="34"/>
                  </a:lnTo>
                  <a:lnTo>
                    <a:pt x="1852" y="34"/>
                  </a:lnTo>
                  <a:lnTo>
                    <a:pt x="1280"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82" name="Google Shape;282;p4"/>
            <p:cNvSpPr/>
            <p:nvPr/>
          </p:nvSpPr>
          <p:spPr>
            <a:xfrm>
              <a:off x="5055700" y="2464425"/>
              <a:ext cx="103550" cy="65675"/>
            </a:xfrm>
            <a:custGeom>
              <a:rect b="b" l="l" r="r" t="t"/>
              <a:pathLst>
                <a:path extrusionOk="0" h="2627" w="4142">
                  <a:moveTo>
                    <a:pt x="1112" y="202"/>
                  </a:moveTo>
                  <a:lnTo>
                    <a:pt x="1953" y="236"/>
                  </a:lnTo>
                  <a:lnTo>
                    <a:pt x="2896" y="269"/>
                  </a:lnTo>
                  <a:lnTo>
                    <a:pt x="3873" y="370"/>
                  </a:lnTo>
                  <a:lnTo>
                    <a:pt x="3873" y="1414"/>
                  </a:lnTo>
                  <a:lnTo>
                    <a:pt x="3805" y="1885"/>
                  </a:lnTo>
                  <a:lnTo>
                    <a:pt x="3805" y="2357"/>
                  </a:lnTo>
                  <a:lnTo>
                    <a:pt x="3671" y="2289"/>
                  </a:lnTo>
                  <a:lnTo>
                    <a:pt x="3536" y="2222"/>
                  </a:lnTo>
                  <a:lnTo>
                    <a:pt x="3233" y="2188"/>
                  </a:lnTo>
                  <a:lnTo>
                    <a:pt x="2930" y="2222"/>
                  </a:lnTo>
                  <a:lnTo>
                    <a:pt x="2660" y="2222"/>
                  </a:lnTo>
                  <a:lnTo>
                    <a:pt x="2088" y="2289"/>
                  </a:lnTo>
                  <a:lnTo>
                    <a:pt x="1549" y="2323"/>
                  </a:lnTo>
                  <a:lnTo>
                    <a:pt x="943" y="2323"/>
                  </a:lnTo>
                  <a:lnTo>
                    <a:pt x="640" y="2289"/>
                  </a:lnTo>
                  <a:lnTo>
                    <a:pt x="337" y="2323"/>
                  </a:lnTo>
                  <a:lnTo>
                    <a:pt x="270" y="1751"/>
                  </a:lnTo>
                  <a:lnTo>
                    <a:pt x="236" y="1178"/>
                  </a:lnTo>
                  <a:lnTo>
                    <a:pt x="270" y="707"/>
                  </a:lnTo>
                  <a:lnTo>
                    <a:pt x="270" y="471"/>
                  </a:lnTo>
                  <a:lnTo>
                    <a:pt x="236" y="269"/>
                  </a:lnTo>
                  <a:lnTo>
                    <a:pt x="270" y="269"/>
                  </a:lnTo>
                  <a:lnTo>
                    <a:pt x="674" y="202"/>
                  </a:lnTo>
                  <a:close/>
                  <a:moveTo>
                    <a:pt x="775" y="0"/>
                  </a:moveTo>
                  <a:lnTo>
                    <a:pt x="539" y="34"/>
                  </a:lnTo>
                  <a:lnTo>
                    <a:pt x="304" y="101"/>
                  </a:lnTo>
                  <a:lnTo>
                    <a:pt x="270" y="101"/>
                  </a:lnTo>
                  <a:lnTo>
                    <a:pt x="236" y="135"/>
                  </a:lnTo>
                  <a:lnTo>
                    <a:pt x="236" y="236"/>
                  </a:lnTo>
                  <a:lnTo>
                    <a:pt x="203" y="135"/>
                  </a:lnTo>
                  <a:lnTo>
                    <a:pt x="169" y="135"/>
                  </a:lnTo>
                  <a:lnTo>
                    <a:pt x="102" y="236"/>
                  </a:lnTo>
                  <a:lnTo>
                    <a:pt x="68" y="370"/>
                  </a:lnTo>
                  <a:lnTo>
                    <a:pt x="1" y="640"/>
                  </a:lnTo>
                  <a:lnTo>
                    <a:pt x="1" y="1178"/>
                  </a:lnTo>
                  <a:lnTo>
                    <a:pt x="34" y="1784"/>
                  </a:lnTo>
                  <a:lnTo>
                    <a:pt x="102" y="2390"/>
                  </a:lnTo>
                  <a:lnTo>
                    <a:pt x="169" y="2458"/>
                  </a:lnTo>
                  <a:lnTo>
                    <a:pt x="304" y="2458"/>
                  </a:lnTo>
                  <a:lnTo>
                    <a:pt x="337" y="2390"/>
                  </a:lnTo>
                  <a:lnTo>
                    <a:pt x="539" y="2458"/>
                  </a:lnTo>
                  <a:lnTo>
                    <a:pt x="741" y="2491"/>
                  </a:lnTo>
                  <a:lnTo>
                    <a:pt x="1145" y="2559"/>
                  </a:lnTo>
                  <a:lnTo>
                    <a:pt x="1583" y="2559"/>
                  </a:lnTo>
                  <a:lnTo>
                    <a:pt x="1987" y="2525"/>
                  </a:lnTo>
                  <a:lnTo>
                    <a:pt x="2458" y="2491"/>
                  </a:lnTo>
                  <a:lnTo>
                    <a:pt x="2896" y="2491"/>
                  </a:lnTo>
                  <a:lnTo>
                    <a:pt x="3334" y="2525"/>
                  </a:lnTo>
                  <a:lnTo>
                    <a:pt x="3805" y="2559"/>
                  </a:lnTo>
                  <a:lnTo>
                    <a:pt x="3839" y="2626"/>
                  </a:lnTo>
                  <a:lnTo>
                    <a:pt x="3940" y="2626"/>
                  </a:lnTo>
                  <a:lnTo>
                    <a:pt x="3974" y="2559"/>
                  </a:lnTo>
                  <a:lnTo>
                    <a:pt x="4075" y="2289"/>
                  </a:lnTo>
                  <a:lnTo>
                    <a:pt x="4108" y="2020"/>
                  </a:lnTo>
                  <a:lnTo>
                    <a:pt x="4142" y="1414"/>
                  </a:lnTo>
                  <a:lnTo>
                    <a:pt x="4142" y="741"/>
                  </a:lnTo>
                  <a:lnTo>
                    <a:pt x="4108" y="404"/>
                  </a:lnTo>
                  <a:lnTo>
                    <a:pt x="4075" y="67"/>
                  </a:lnTo>
                  <a:lnTo>
                    <a:pt x="4041" y="0"/>
                  </a:lnTo>
                  <a:lnTo>
                    <a:pt x="3974" y="0"/>
                  </a:lnTo>
                  <a:lnTo>
                    <a:pt x="3906" y="34"/>
                  </a:lnTo>
                  <a:lnTo>
                    <a:pt x="3873" y="101"/>
                  </a:lnTo>
                  <a:lnTo>
                    <a:pt x="3873" y="168"/>
                  </a:lnTo>
                  <a:lnTo>
                    <a:pt x="3031" y="67"/>
                  </a:lnTo>
                  <a:lnTo>
                    <a:pt x="2189" y="34"/>
                  </a:lnTo>
                  <a:lnTo>
                    <a:pt x="1246"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83" name="Google Shape;283;p4"/>
            <p:cNvSpPr/>
            <p:nvPr/>
          </p:nvSpPr>
          <p:spPr>
            <a:xfrm>
              <a:off x="5059075" y="2348250"/>
              <a:ext cx="66525" cy="40425"/>
            </a:xfrm>
            <a:custGeom>
              <a:rect b="b" l="l" r="r" t="t"/>
              <a:pathLst>
                <a:path extrusionOk="0" h="1617" w="2661">
                  <a:moveTo>
                    <a:pt x="2189" y="203"/>
                  </a:moveTo>
                  <a:lnTo>
                    <a:pt x="2357" y="237"/>
                  </a:lnTo>
                  <a:lnTo>
                    <a:pt x="2391" y="270"/>
                  </a:lnTo>
                  <a:lnTo>
                    <a:pt x="2458" y="237"/>
                  </a:lnTo>
                  <a:lnTo>
                    <a:pt x="2458" y="371"/>
                  </a:lnTo>
                  <a:lnTo>
                    <a:pt x="2424" y="506"/>
                  </a:lnTo>
                  <a:lnTo>
                    <a:pt x="2424" y="775"/>
                  </a:lnTo>
                  <a:lnTo>
                    <a:pt x="2424" y="1078"/>
                  </a:lnTo>
                  <a:lnTo>
                    <a:pt x="2458" y="1381"/>
                  </a:lnTo>
                  <a:lnTo>
                    <a:pt x="1280" y="1381"/>
                  </a:lnTo>
                  <a:lnTo>
                    <a:pt x="707" y="1415"/>
                  </a:lnTo>
                  <a:lnTo>
                    <a:pt x="135" y="1482"/>
                  </a:lnTo>
                  <a:lnTo>
                    <a:pt x="169" y="1280"/>
                  </a:lnTo>
                  <a:lnTo>
                    <a:pt x="202" y="1078"/>
                  </a:lnTo>
                  <a:lnTo>
                    <a:pt x="202" y="708"/>
                  </a:lnTo>
                  <a:lnTo>
                    <a:pt x="202" y="439"/>
                  </a:lnTo>
                  <a:lnTo>
                    <a:pt x="202" y="304"/>
                  </a:lnTo>
                  <a:lnTo>
                    <a:pt x="202" y="203"/>
                  </a:lnTo>
                  <a:lnTo>
                    <a:pt x="371" y="237"/>
                  </a:lnTo>
                  <a:lnTo>
                    <a:pt x="1650" y="237"/>
                  </a:lnTo>
                  <a:lnTo>
                    <a:pt x="1987" y="203"/>
                  </a:lnTo>
                  <a:close/>
                  <a:moveTo>
                    <a:pt x="707" y="1"/>
                  </a:moveTo>
                  <a:lnTo>
                    <a:pt x="438" y="34"/>
                  </a:lnTo>
                  <a:lnTo>
                    <a:pt x="135" y="68"/>
                  </a:lnTo>
                  <a:lnTo>
                    <a:pt x="135" y="102"/>
                  </a:lnTo>
                  <a:lnTo>
                    <a:pt x="34" y="102"/>
                  </a:lnTo>
                  <a:lnTo>
                    <a:pt x="34" y="136"/>
                  </a:lnTo>
                  <a:lnTo>
                    <a:pt x="68" y="136"/>
                  </a:lnTo>
                  <a:lnTo>
                    <a:pt x="34" y="270"/>
                  </a:lnTo>
                  <a:lnTo>
                    <a:pt x="34" y="439"/>
                  </a:lnTo>
                  <a:lnTo>
                    <a:pt x="34" y="708"/>
                  </a:lnTo>
                  <a:lnTo>
                    <a:pt x="0" y="1078"/>
                  </a:lnTo>
                  <a:lnTo>
                    <a:pt x="0" y="1280"/>
                  </a:lnTo>
                  <a:lnTo>
                    <a:pt x="34" y="1482"/>
                  </a:lnTo>
                  <a:lnTo>
                    <a:pt x="68" y="1516"/>
                  </a:lnTo>
                  <a:lnTo>
                    <a:pt x="68" y="1550"/>
                  </a:lnTo>
                  <a:lnTo>
                    <a:pt x="101" y="1583"/>
                  </a:lnTo>
                  <a:lnTo>
                    <a:pt x="707" y="1617"/>
                  </a:lnTo>
                  <a:lnTo>
                    <a:pt x="1313" y="1617"/>
                  </a:lnTo>
                  <a:lnTo>
                    <a:pt x="2492" y="1583"/>
                  </a:lnTo>
                  <a:lnTo>
                    <a:pt x="2593" y="1583"/>
                  </a:lnTo>
                  <a:lnTo>
                    <a:pt x="2626" y="1550"/>
                  </a:lnTo>
                  <a:lnTo>
                    <a:pt x="2660" y="1482"/>
                  </a:lnTo>
                  <a:lnTo>
                    <a:pt x="2660" y="1449"/>
                  </a:lnTo>
                  <a:lnTo>
                    <a:pt x="2626" y="1381"/>
                  </a:lnTo>
                  <a:lnTo>
                    <a:pt x="2626" y="1078"/>
                  </a:lnTo>
                  <a:lnTo>
                    <a:pt x="2593" y="775"/>
                  </a:lnTo>
                  <a:lnTo>
                    <a:pt x="2626" y="439"/>
                  </a:lnTo>
                  <a:lnTo>
                    <a:pt x="2593" y="270"/>
                  </a:lnTo>
                  <a:lnTo>
                    <a:pt x="2559" y="136"/>
                  </a:lnTo>
                  <a:lnTo>
                    <a:pt x="2525" y="136"/>
                  </a:lnTo>
                  <a:lnTo>
                    <a:pt x="2492" y="102"/>
                  </a:lnTo>
                  <a:lnTo>
                    <a:pt x="2458" y="68"/>
                  </a:lnTo>
                  <a:lnTo>
                    <a:pt x="2323" y="34"/>
                  </a:lnTo>
                  <a:lnTo>
                    <a:pt x="2189" y="1"/>
                  </a:lnTo>
                  <a:lnTo>
                    <a:pt x="1886" y="1"/>
                  </a:lnTo>
                  <a:lnTo>
                    <a:pt x="1280" y="34"/>
                  </a:lnTo>
                  <a:lnTo>
                    <a:pt x="707" y="1"/>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84" name="Google Shape;284;p4"/>
            <p:cNvSpPr/>
            <p:nvPr/>
          </p:nvSpPr>
          <p:spPr>
            <a:xfrm>
              <a:off x="5055700" y="2677375"/>
              <a:ext cx="64850" cy="72400"/>
            </a:xfrm>
            <a:custGeom>
              <a:rect b="b" l="l" r="r" t="t"/>
              <a:pathLst>
                <a:path extrusionOk="0" h="2896" w="2594">
                  <a:moveTo>
                    <a:pt x="135" y="0"/>
                  </a:moveTo>
                  <a:lnTo>
                    <a:pt x="102" y="34"/>
                  </a:lnTo>
                  <a:lnTo>
                    <a:pt x="34" y="303"/>
                  </a:lnTo>
                  <a:lnTo>
                    <a:pt x="1" y="572"/>
                  </a:lnTo>
                  <a:lnTo>
                    <a:pt x="1" y="1111"/>
                  </a:lnTo>
                  <a:lnTo>
                    <a:pt x="1" y="1953"/>
                  </a:lnTo>
                  <a:lnTo>
                    <a:pt x="34" y="2390"/>
                  </a:lnTo>
                  <a:lnTo>
                    <a:pt x="102" y="2794"/>
                  </a:lnTo>
                  <a:lnTo>
                    <a:pt x="135" y="2828"/>
                  </a:lnTo>
                  <a:lnTo>
                    <a:pt x="236" y="2828"/>
                  </a:lnTo>
                  <a:lnTo>
                    <a:pt x="270" y="2761"/>
                  </a:lnTo>
                  <a:lnTo>
                    <a:pt x="270" y="2390"/>
                  </a:lnTo>
                  <a:lnTo>
                    <a:pt x="236" y="1919"/>
                  </a:lnTo>
                  <a:lnTo>
                    <a:pt x="236" y="1111"/>
                  </a:lnTo>
                  <a:lnTo>
                    <a:pt x="236" y="673"/>
                  </a:lnTo>
                  <a:lnTo>
                    <a:pt x="236" y="236"/>
                  </a:lnTo>
                  <a:lnTo>
                    <a:pt x="472" y="269"/>
                  </a:lnTo>
                  <a:lnTo>
                    <a:pt x="2290" y="269"/>
                  </a:lnTo>
                  <a:lnTo>
                    <a:pt x="2324" y="303"/>
                  </a:lnTo>
                  <a:lnTo>
                    <a:pt x="2357" y="337"/>
                  </a:lnTo>
                  <a:lnTo>
                    <a:pt x="2391" y="337"/>
                  </a:lnTo>
                  <a:lnTo>
                    <a:pt x="2391" y="505"/>
                  </a:lnTo>
                  <a:lnTo>
                    <a:pt x="2357" y="673"/>
                  </a:lnTo>
                  <a:lnTo>
                    <a:pt x="2357" y="1010"/>
                  </a:lnTo>
                  <a:lnTo>
                    <a:pt x="2324" y="1818"/>
                  </a:lnTo>
                  <a:lnTo>
                    <a:pt x="2324" y="2626"/>
                  </a:lnTo>
                  <a:lnTo>
                    <a:pt x="2122" y="2592"/>
                  </a:lnTo>
                  <a:lnTo>
                    <a:pt x="1852" y="2592"/>
                  </a:lnTo>
                  <a:lnTo>
                    <a:pt x="1381" y="2626"/>
                  </a:lnTo>
                  <a:lnTo>
                    <a:pt x="775" y="2592"/>
                  </a:lnTo>
                  <a:lnTo>
                    <a:pt x="640" y="2592"/>
                  </a:lnTo>
                  <a:lnTo>
                    <a:pt x="472" y="2626"/>
                  </a:lnTo>
                  <a:lnTo>
                    <a:pt x="371" y="2660"/>
                  </a:lnTo>
                  <a:lnTo>
                    <a:pt x="270" y="2761"/>
                  </a:lnTo>
                  <a:lnTo>
                    <a:pt x="337" y="2828"/>
                  </a:lnTo>
                  <a:lnTo>
                    <a:pt x="472" y="2895"/>
                  </a:lnTo>
                  <a:lnTo>
                    <a:pt x="2088" y="2895"/>
                  </a:lnTo>
                  <a:lnTo>
                    <a:pt x="2357" y="2862"/>
                  </a:lnTo>
                  <a:lnTo>
                    <a:pt x="2391" y="2895"/>
                  </a:lnTo>
                  <a:lnTo>
                    <a:pt x="2458" y="2895"/>
                  </a:lnTo>
                  <a:lnTo>
                    <a:pt x="2526" y="2862"/>
                  </a:lnTo>
                  <a:lnTo>
                    <a:pt x="2559" y="2794"/>
                  </a:lnTo>
                  <a:lnTo>
                    <a:pt x="2559" y="1178"/>
                  </a:lnTo>
                  <a:lnTo>
                    <a:pt x="2593" y="640"/>
                  </a:lnTo>
                  <a:lnTo>
                    <a:pt x="2559" y="404"/>
                  </a:lnTo>
                  <a:lnTo>
                    <a:pt x="2526" y="135"/>
                  </a:lnTo>
                  <a:lnTo>
                    <a:pt x="2492" y="135"/>
                  </a:lnTo>
                  <a:lnTo>
                    <a:pt x="2458" y="168"/>
                  </a:lnTo>
                  <a:lnTo>
                    <a:pt x="2391" y="101"/>
                  </a:lnTo>
                  <a:lnTo>
                    <a:pt x="2290" y="67"/>
                  </a:lnTo>
                  <a:lnTo>
                    <a:pt x="2088" y="67"/>
                  </a:lnTo>
                  <a:lnTo>
                    <a:pt x="1650" y="101"/>
                  </a:lnTo>
                  <a:lnTo>
                    <a:pt x="943" y="67"/>
                  </a:lnTo>
                  <a:lnTo>
                    <a:pt x="573" y="67"/>
                  </a:lnTo>
                  <a:lnTo>
                    <a:pt x="203" y="101"/>
                  </a:lnTo>
                  <a:lnTo>
                    <a:pt x="203" y="34"/>
                  </a:lnTo>
                  <a:lnTo>
                    <a:pt x="203"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85" name="Google Shape;285;p4"/>
            <p:cNvSpPr/>
            <p:nvPr/>
          </p:nvSpPr>
          <p:spPr>
            <a:xfrm>
              <a:off x="5722325" y="2677375"/>
              <a:ext cx="80825" cy="72400"/>
            </a:xfrm>
            <a:custGeom>
              <a:rect b="b" l="l" r="r" t="t"/>
              <a:pathLst>
                <a:path extrusionOk="0" h="2896" w="3233">
                  <a:moveTo>
                    <a:pt x="3031" y="0"/>
                  </a:moveTo>
                  <a:lnTo>
                    <a:pt x="2997" y="337"/>
                  </a:lnTo>
                  <a:lnTo>
                    <a:pt x="2997" y="640"/>
                  </a:lnTo>
                  <a:lnTo>
                    <a:pt x="2997" y="1313"/>
                  </a:lnTo>
                  <a:lnTo>
                    <a:pt x="2997" y="2020"/>
                  </a:lnTo>
                  <a:lnTo>
                    <a:pt x="2997" y="2357"/>
                  </a:lnTo>
                  <a:lnTo>
                    <a:pt x="3031" y="2727"/>
                  </a:lnTo>
                  <a:lnTo>
                    <a:pt x="2997" y="2693"/>
                  </a:lnTo>
                  <a:lnTo>
                    <a:pt x="203" y="2693"/>
                  </a:lnTo>
                  <a:lnTo>
                    <a:pt x="270" y="2357"/>
                  </a:lnTo>
                  <a:lnTo>
                    <a:pt x="270" y="1986"/>
                  </a:lnTo>
                  <a:lnTo>
                    <a:pt x="236" y="1279"/>
                  </a:lnTo>
                  <a:lnTo>
                    <a:pt x="236" y="640"/>
                  </a:lnTo>
                  <a:lnTo>
                    <a:pt x="203" y="337"/>
                  </a:lnTo>
                  <a:lnTo>
                    <a:pt x="135" y="34"/>
                  </a:lnTo>
                  <a:lnTo>
                    <a:pt x="102" y="34"/>
                  </a:lnTo>
                  <a:lnTo>
                    <a:pt x="34" y="337"/>
                  </a:lnTo>
                  <a:lnTo>
                    <a:pt x="1" y="640"/>
                  </a:lnTo>
                  <a:lnTo>
                    <a:pt x="1" y="1279"/>
                  </a:lnTo>
                  <a:lnTo>
                    <a:pt x="1" y="2020"/>
                  </a:lnTo>
                  <a:lnTo>
                    <a:pt x="34" y="2390"/>
                  </a:lnTo>
                  <a:lnTo>
                    <a:pt x="68" y="2761"/>
                  </a:lnTo>
                  <a:lnTo>
                    <a:pt x="102" y="2794"/>
                  </a:lnTo>
                  <a:lnTo>
                    <a:pt x="135" y="2794"/>
                  </a:lnTo>
                  <a:lnTo>
                    <a:pt x="270" y="2761"/>
                  </a:lnTo>
                  <a:lnTo>
                    <a:pt x="337" y="2828"/>
                  </a:lnTo>
                  <a:lnTo>
                    <a:pt x="438" y="2862"/>
                  </a:lnTo>
                  <a:lnTo>
                    <a:pt x="674" y="2895"/>
                  </a:lnTo>
                  <a:lnTo>
                    <a:pt x="1179" y="2862"/>
                  </a:lnTo>
                  <a:lnTo>
                    <a:pt x="2122" y="2895"/>
                  </a:lnTo>
                  <a:lnTo>
                    <a:pt x="3031" y="2862"/>
                  </a:lnTo>
                  <a:lnTo>
                    <a:pt x="3065" y="2862"/>
                  </a:lnTo>
                  <a:lnTo>
                    <a:pt x="3065" y="2828"/>
                  </a:lnTo>
                  <a:lnTo>
                    <a:pt x="3132" y="2828"/>
                  </a:lnTo>
                  <a:lnTo>
                    <a:pt x="3166" y="2794"/>
                  </a:lnTo>
                  <a:lnTo>
                    <a:pt x="3199" y="2491"/>
                  </a:lnTo>
                  <a:lnTo>
                    <a:pt x="3233" y="2155"/>
                  </a:lnTo>
                  <a:lnTo>
                    <a:pt x="3233" y="1515"/>
                  </a:lnTo>
                  <a:lnTo>
                    <a:pt x="3233" y="741"/>
                  </a:lnTo>
                  <a:lnTo>
                    <a:pt x="3199" y="370"/>
                  </a:lnTo>
                  <a:lnTo>
                    <a:pt x="3132"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86" name="Google Shape;286;p4"/>
            <p:cNvSpPr/>
            <p:nvPr/>
          </p:nvSpPr>
          <p:spPr>
            <a:xfrm>
              <a:off x="5811550" y="2677375"/>
              <a:ext cx="65675" cy="75775"/>
            </a:xfrm>
            <a:custGeom>
              <a:rect b="b" l="l" r="r" t="t"/>
              <a:pathLst>
                <a:path extrusionOk="0" h="3031" w="2627">
                  <a:moveTo>
                    <a:pt x="2458" y="0"/>
                  </a:moveTo>
                  <a:lnTo>
                    <a:pt x="2425" y="67"/>
                  </a:lnTo>
                  <a:lnTo>
                    <a:pt x="2122" y="34"/>
                  </a:lnTo>
                  <a:lnTo>
                    <a:pt x="1852" y="67"/>
                  </a:lnTo>
                  <a:lnTo>
                    <a:pt x="1246" y="135"/>
                  </a:lnTo>
                  <a:lnTo>
                    <a:pt x="943" y="135"/>
                  </a:lnTo>
                  <a:lnTo>
                    <a:pt x="640" y="67"/>
                  </a:lnTo>
                  <a:lnTo>
                    <a:pt x="337" y="34"/>
                  </a:lnTo>
                  <a:lnTo>
                    <a:pt x="203" y="67"/>
                  </a:lnTo>
                  <a:lnTo>
                    <a:pt x="34" y="135"/>
                  </a:lnTo>
                  <a:lnTo>
                    <a:pt x="34" y="168"/>
                  </a:lnTo>
                  <a:lnTo>
                    <a:pt x="34" y="202"/>
                  </a:lnTo>
                  <a:lnTo>
                    <a:pt x="68" y="236"/>
                  </a:lnTo>
                  <a:lnTo>
                    <a:pt x="304" y="303"/>
                  </a:lnTo>
                  <a:lnTo>
                    <a:pt x="573" y="337"/>
                  </a:lnTo>
                  <a:lnTo>
                    <a:pt x="1078" y="370"/>
                  </a:lnTo>
                  <a:lnTo>
                    <a:pt x="1246" y="404"/>
                  </a:lnTo>
                  <a:lnTo>
                    <a:pt x="1415" y="370"/>
                  </a:lnTo>
                  <a:lnTo>
                    <a:pt x="1718" y="337"/>
                  </a:lnTo>
                  <a:lnTo>
                    <a:pt x="2054" y="303"/>
                  </a:lnTo>
                  <a:lnTo>
                    <a:pt x="2425" y="303"/>
                  </a:lnTo>
                  <a:lnTo>
                    <a:pt x="2391" y="808"/>
                  </a:lnTo>
                  <a:lnTo>
                    <a:pt x="2391" y="1347"/>
                  </a:lnTo>
                  <a:lnTo>
                    <a:pt x="2357" y="2020"/>
                  </a:lnTo>
                  <a:lnTo>
                    <a:pt x="2357" y="2357"/>
                  </a:lnTo>
                  <a:lnTo>
                    <a:pt x="2391" y="2693"/>
                  </a:lnTo>
                  <a:lnTo>
                    <a:pt x="2324" y="2693"/>
                  </a:lnTo>
                  <a:lnTo>
                    <a:pt x="1684" y="2727"/>
                  </a:lnTo>
                  <a:lnTo>
                    <a:pt x="1044" y="2794"/>
                  </a:lnTo>
                  <a:lnTo>
                    <a:pt x="506" y="2828"/>
                  </a:lnTo>
                  <a:lnTo>
                    <a:pt x="270" y="2862"/>
                  </a:lnTo>
                  <a:lnTo>
                    <a:pt x="1" y="2963"/>
                  </a:lnTo>
                  <a:lnTo>
                    <a:pt x="34" y="2996"/>
                  </a:lnTo>
                  <a:lnTo>
                    <a:pt x="270" y="3030"/>
                  </a:lnTo>
                  <a:lnTo>
                    <a:pt x="539" y="3030"/>
                  </a:lnTo>
                  <a:lnTo>
                    <a:pt x="1044" y="2963"/>
                  </a:lnTo>
                  <a:lnTo>
                    <a:pt x="1684" y="2929"/>
                  </a:lnTo>
                  <a:lnTo>
                    <a:pt x="2324" y="2895"/>
                  </a:lnTo>
                  <a:lnTo>
                    <a:pt x="2391" y="2862"/>
                  </a:lnTo>
                  <a:lnTo>
                    <a:pt x="2425" y="2828"/>
                  </a:lnTo>
                  <a:lnTo>
                    <a:pt x="2425" y="2862"/>
                  </a:lnTo>
                  <a:lnTo>
                    <a:pt x="2492" y="2862"/>
                  </a:lnTo>
                  <a:lnTo>
                    <a:pt x="2526" y="2828"/>
                  </a:lnTo>
                  <a:lnTo>
                    <a:pt x="2559" y="2525"/>
                  </a:lnTo>
                  <a:lnTo>
                    <a:pt x="2593" y="2188"/>
                  </a:lnTo>
                  <a:lnTo>
                    <a:pt x="2593" y="1549"/>
                  </a:lnTo>
                  <a:lnTo>
                    <a:pt x="2627" y="808"/>
                  </a:lnTo>
                  <a:lnTo>
                    <a:pt x="2627" y="438"/>
                  </a:lnTo>
                  <a:lnTo>
                    <a:pt x="2593" y="67"/>
                  </a:lnTo>
                  <a:lnTo>
                    <a:pt x="2559" y="34"/>
                  </a:lnTo>
                  <a:lnTo>
                    <a:pt x="2526"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87" name="Google Shape;287;p4"/>
            <p:cNvSpPr/>
            <p:nvPr/>
          </p:nvSpPr>
          <p:spPr>
            <a:xfrm>
              <a:off x="5363775" y="2677375"/>
              <a:ext cx="351000" cy="78300"/>
            </a:xfrm>
            <a:custGeom>
              <a:rect b="b" l="l" r="r" t="t"/>
              <a:pathLst>
                <a:path extrusionOk="0" h="3132" w="14040">
                  <a:moveTo>
                    <a:pt x="101" y="202"/>
                  </a:moveTo>
                  <a:lnTo>
                    <a:pt x="1818" y="269"/>
                  </a:lnTo>
                  <a:lnTo>
                    <a:pt x="3569" y="337"/>
                  </a:lnTo>
                  <a:lnTo>
                    <a:pt x="7003" y="370"/>
                  </a:lnTo>
                  <a:lnTo>
                    <a:pt x="13703" y="505"/>
                  </a:lnTo>
                  <a:lnTo>
                    <a:pt x="13703" y="875"/>
                  </a:lnTo>
                  <a:lnTo>
                    <a:pt x="13703" y="1212"/>
                  </a:lnTo>
                  <a:lnTo>
                    <a:pt x="13703" y="2862"/>
                  </a:lnTo>
                  <a:lnTo>
                    <a:pt x="13669" y="2828"/>
                  </a:lnTo>
                  <a:lnTo>
                    <a:pt x="13299" y="2761"/>
                  </a:lnTo>
                  <a:lnTo>
                    <a:pt x="12929" y="2727"/>
                  </a:lnTo>
                  <a:lnTo>
                    <a:pt x="12558" y="2693"/>
                  </a:lnTo>
                  <a:lnTo>
                    <a:pt x="11481" y="2693"/>
                  </a:lnTo>
                  <a:lnTo>
                    <a:pt x="10740" y="2761"/>
                  </a:lnTo>
                  <a:lnTo>
                    <a:pt x="9899" y="2828"/>
                  </a:lnTo>
                  <a:lnTo>
                    <a:pt x="9023" y="2862"/>
                  </a:lnTo>
                  <a:lnTo>
                    <a:pt x="7272" y="2895"/>
                  </a:lnTo>
                  <a:lnTo>
                    <a:pt x="5555" y="2862"/>
                  </a:lnTo>
                  <a:lnTo>
                    <a:pt x="3805" y="2794"/>
                  </a:lnTo>
                  <a:lnTo>
                    <a:pt x="2088" y="2761"/>
                  </a:lnTo>
                  <a:lnTo>
                    <a:pt x="1212" y="2794"/>
                  </a:lnTo>
                  <a:lnTo>
                    <a:pt x="371" y="2828"/>
                  </a:lnTo>
                  <a:lnTo>
                    <a:pt x="371" y="2491"/>
                  </a:lnTo>
                  <a:lnTo>
                    <a:pt x="337" y="2121"/>
                  </a:lnTo>
                  <a:lnTo>
                    <a:pt x="270" y="1448"/>
                  </a:lnTo>
                  <a:lnTo>
                    <a:pt x="202" y="808"/>
                  </a:lnTo>
                  <a:lnTo>
                    <a:pt x="169" y="505"/>
                  </a:lnTo>
                  <a:lnTo>
                    <a:pt x="101" y="202"/>
                  </a:lnTo>
                  <a:close/>
                  <a:moveTo>
                    <a:pt x="101" y="0"/>
                  </a:moveTo>
                  <a:lnTo>
                    <a:pt x="68" y="34"/>
                  </a:lnTo>
                  <a:lnTo>
                    <a:pt x="34" y="67"/>
                  </a:lnTo>
                  <a:lnTo>
                    <a:pt x="34" y="101"/>
                  </a:lnTo>
                  <a:lnTo>
                    <a:pt x="34" y="135"/>
                  </a:lnTo>
                  <a:lnTo>
                    <a:pt x="0" y="471"/>
                  </a:lnTo>
                  <a:lnTo>
                    <a:pt x="0" y="774"/>
                  </a:lnTo>
                  <a:lnTo>
                    <a:pt x="34" y="1448"/>
                  </a:lnTo>
                  <a:lnTo>
                    <a:pt x="68" y="2222"/>
                  </a:lnTo>
                  <a:lnTo>
                    <a:pt x="101" y="2626"/>
                  </a:lnTo>
                  <a:lnTo>
                    <a:pt x="202" y="2996"/>
                  </a:lnTo>
                  <a:lnTo>
                    <a:pt x="236" y="3030"/>
                  </a:lnTo>
                  <a:lnTo>
                    <a:pt x="270" y="3064"/>
                  </a:lnTo>
                  <a:lnTo>
                    <a:pt x="303" y="3030"/>
                  </a:lnTo>
                  <a:lnTo>
                    <a:pt x="337" y="2996"/>
                  </a:lnTo>
                  <a:lnTo>
                    <a:pt x="1179" y="3030"/>
                  </a:lnTo>
                  <a:lnTo>
                    <a:pt x="2020" y="3098"/>
                  </a:lnTo>
                  <a:lnTo>
                    <a:pt x="5353" y="3098"/>
                  </a:lnTo>
                  <a:lnTo>
                    <a:pt x="7037" y="3131"/>
                  </a:lnTo>
                  <a:lnTo>
                    <a:pt x="8653" y="3131"/>
                  </a:lnTo>
                  <a:lnTo>
                    <a:pt x="9461" y="3098"/>
                  </a:lnTo>
                  <a:lnTo>
                    <a:pt x="10269" y="3064"/>
                  </a:lnTo>
                  <a:lnTo>
                    <a:pt x="11111" y="2996"/>
                  </a:lnTo>
                  <a:lnTo>
                    <a:pt x="11919" y="2929"/>
                  </a:lnTo>
                  <a:lnTo>
                    <a:pt x="12356" y="2929"/>
                  </a:lnTo>
                  <a:lnTo>
                    <a:pt x="12760" y="2963"/>
                  </a:lnTo>
                  <a:lnTo>
                    <a:pt x="13164" y="2996"/>
                  </a:lnTo>
                  <a:lnTo>
                    <a:pt x="13568" y="3098"/>
                  </a:lnTo>
                  <a:lnTo>
                    <a:pt x="13636" y="3098"/>
                  </a:lnTo>
                  <a:lnTo>
                    <a:pt x="13703" y="3064"/>
                  </a:lnTo>
                  <a:lnTo>
                    <a:pt x="13737" y="2963"/>
                  </a:lnTo>
                  <a:lnTo>
                    <a:pt x="13804" y="2996"/>
                  </a:lnTo>
                  <a:lnTo>
                    <a:pt x="13871" y="2996"/>
                  </a:lnTo>
                  <a:lnTo>
                    <a:pt x="13939" y="2963"/>
                  </a:lnTo>
                  <a:lnTo>
                    <a:pt x="13972" y="2862"/>
                  </a:lnTo>
                  <a:lnTo>
                    <a:pt x="13972" y="1414"/>
                  </a:lnTo>
                  <a:lnTo>
                    <a:pt x="13972" y="976"/>
                  </a:lnTo>
                  <a:lnTo>
                    <a:pt x="13972" y="741"/>
                  </a:lnTo>
                  <a:lnTo>
                    <a:pt x="13972" y="505"/>
                  </a:lnTo>
                  <a:lnTo>
                    <a:pt x="14006" y="438"/>
                  </a:lnTo>
                  <a:lnTo>
                    <a:pt x="14040" y="370"/>
                  </a:lnTo>
                  <a:lnTo>
                    <a:pt x="14006" y="303"/>
                  </a:lnTo>
                  <a:lnTo>
                    <a:pt x="13905" y="269"/>
                  </a:lnTo>
                  <a:lnTo>
                    <a:pt x="13871" y="269"/>
                  </a:lnTo>
                  <a:lnTo>
                    <a:pt x="13838" y="168"/>
                  </a:lnTo>
                  <a:lnTo>
                    <a:pt x="13804" y="269"/>
                  </a:lnTo>
                  <a:lnTo>
                    <a:pt x="7003" y="135"/>
                  </a:lnTo>
                  <a:lnTo>
                    <a:pt x="3569" y="34"/>
                  </a:lnTo>
                  <a:lnTo>
                    <a:pt x="1818"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sp>
          <p:nvSpPr>
            <p:cNvPr id="288" name="Google Shape;288;p4"/>
            <p:cNvSpPr/>
            <p:nvPr/>
          </p:nvSpPr>
          <p:spPr>
            <a:xfrm>
              <a:off x="5273700" y="2674850"/>
              <a:ext cx="85050" cy="79125"/>
            </a:xfrm>
            <a:custGeom>
              <a:rect b="b" l="l" r="r" t="t"/>
              <a:pathLst>
                <a:path extrusionOk="0" h="3165" w="3402">
                  <a:moveTo>
                    <a:pt x="1347" y="0"/>
                  </a:moveTo>
                  <a:lnTo>
                    <a:pt x="943" y="34"/>
                  </a:lnTo>
                  <a:lnTo>
                    <a:pt x="573" y="101"/>
                  </a:lnTo>
                  <a:lnTo>
                    <a:pt x="236" y="168"/>
                  </a:lnTo>
                  <a:lnTo>
                    <a:pt x="169" y="101"/>
                  </a:lnTo>
                  <a:lnTo>
                    <a:pt x="135" y="67"/>
                  </a:lnTo>
                  <a:lnTo>
                    <a:pt x="68" y="101"/>
                  </a:lnTo>
                  <a:lnTo>
                    <a:pt x="1" y="135"/>
                  </a:lnTo>
                  <a:lnTo>
                    <a:pt x="1" y="202"/>
                  </a:lnTo>
                  <a:lnTo>
                    <a:pt x="34" y="269"/>
                  </a:lnTo>
                  <a:lnTo>
                    <a:pt x="68" y="269"/>
                  </a:lnTo>
                  <a:lnTo>
                    <a:pt x="34" y="505"/>
                  </a:lnTo>
                  <a:lnTo>
                    <a:pt x="34" y="842"/>
                  </a:lnTo>
                  <a:lnTo>
                    <a:pt x="34" y="1717"/>
                  </a:lnTo>
                  <a:lnTo>
                    <a:pt x="34" y="2963"/>
                  </a:lnTo>
                  <a:lnTo>
                    <a:pt x="68" y="3064"/>
                  </a:lnTo>
                  <a:lnTo>
                    <a:pt x="236" y="3064"/>
                  </a:lnTo>
                  <a:lnTo>
                    <a:pt x="236" y="3030"/>
                  </a:lnTo>
                  <a:lnTo>
                    <a:pt x="270" y="2963"/>
                  </a:lnTo>
                  <a:lnTo>
                    <a:pt x="236" y="1953"/>
                  </a:lnTo>
                  <a:lnTo>
                    <a:pt x="236" y="943"/>
                  </a:lnTo>
                  <a:lnTo>
                    <a:pt x="270" y="673"/>
                  </a:lnTo>
                  <a:lnTo>
                    <a:pt x="304" y="505"/>
                  </a:lnTo>
                  <a:lnTo>
                    <a:pt x="304" y="370"/>
                  </a:lnTo>
                  <a:lnTo>
                    <a:pt x="977" y="303"/>
                  </a:lnTo>
                  <a:lnTo>
                    <a:pt x="1684" y="269"/>
                  </a:lnTo>
                  <a:lnTo>
                    <a:pt x="2054" y="303"/>
                  </a:lnTo>
                  <a:lnTo>
                    <a:pt x="2425" y="370"/>
                  </a:lnTo>
                  <a:lnTo>
                    <a:pt x="2795" y="404"/>
                  </a:lnTo>
                  <a:lnTo>
                    <a:pt x="3166" y="471"/>
                  </a:lnTo>
                  <a:lnTo>
                    <a:pt x="3199" y="438"/>
                  </a:lnTo>
                  <a:lnTo>
                    <a:pt x="3199" y="438"/>
                  </a:lnTo>
                  <a:lnTo>
                    <a:pt x="3166" y="673"/>
                  </a:lnTo>
                  <a:lnTo>
                    <a:pt x="3166" y="909"/>
                  </a:lnTo>
                  <a:lnTo>
                    <a:pt x="3132" y="1380"/>
                  </a:lnTo>
                  <a:lnTo>
                    <a:pt x="3098" y="2188"/>
                  </a:lnTo>
                  <a:lnTo>
                    <a:pt x="3132" y="2592"/>
                  </a:lnTo>
                  <a:lnTo>
                    <a:pt x="3166" y="2996"/>
                  </a:lnTo>
                  <a:lnTo>
                    <a:pt x="2762" y="2895"/>
                  </a:lnTo>
                  <a:lnTo>
                    <a:pt x="2357" y="2862"/>
                  </a:lnTo>
                  <a:lnTo>
                    <a:pt x="1516" y="2828"/>
                  </a:lnTo>
                  <a:lnTo>
                    <a:pt x="1179" y="2794"/>
                  </a:lnTo>
                  <a:lnTo>
                    <a:pt x="876" y="2761"/>
                  </a:lnTo>
                  <a:lnTo>
                    <a:pt x="708" y="2794"/>
                  </a:lnTo>
                  <a:lnTo>
                    <a:pt x="539" y="2828"/>
                  </a:lnTo>
                  <a:lnTo>
                    <a:pt x="405" y="2895"/>
                  </a:lnTo>
                  <a:lnTo>
                    <a:pt x="270" y="2963"/>
                  </a:lnTo>
                  <a:lnTo>
                    <a:pt x="438" y="3030"/>
                  </a:lnTo>
                  <a:lnTo>
                    <a:pt x="607" y="3064"/>
                  </a:lnTo>
                  <a:lnTo>
                    <a:pt x="1718" y="3064"/>
                  </a:lnTo>
                  <a:lnTo>
                    <a:pt x="2492" y="3165"/>
                  </a:lnTo>
                  <a:lnTo>
                    <a:pt x="2896" y="3165"/>
                  </a:lnTo>
                  <a:lnTo>
                    <a:pt x="3300" y="3131"/>
                  </a:lnTo>
                  <a:lnTo>
                    <a:pt x="3401" y="3064"/>
                  </a:lnTo>
                  <a:lnTo>
                    <a:pt x="3401" y="3030"/>
                  </a:lnTo>
                  <a:lnTo>
                    <a:pt x="3401" y="2996"/>
                  </a:lnTo>
                  <a:lnTo>
                    <a:pt x="3368" y="2592"/>
                  </a:lnTo>
                  <a:lnTo>
                    <a:pt x="3334" y="2188"/>
                  </a:lnTo>
                  <a:lnTo>
                    <a:pt x="3368" y="1380"/>
                  </a:lnTo>
                  <a:lnTo>
                    <a:pt x="3401" y="808"/>
                  </a:lnTo>
                  <a:lnTo>
                    <a:pt x="3401" y="505"/>
                  </a:lnTo>
                  <a:lnTo>
                    <a:pt x="3334" y="202"/>
                  </a:lnTo>
                  <a:lnTo>
                    <a:pt x="3300" y="202"/>
                  </a:lnTo>
                  <a:lnTo>
                    <a:pt x="3233" y="337"/>
                  </a:lnTo>
                  <a:lnTo>
                    <a:pt x="3199" y="303"/>
                  </a:lnTo>
                  <a:lnTo>
                    <a:pt x="2863" y="168"/>
                  </a:lnTo>
                  <a:lnTo>
                    <a:pt x="2526" y="101"/>
                  </a:lnTo>
                  <a:lnTo>
                    <a:pt x="2122" y="34"/>
                  </a:lnTo>
                  <a:lnTo>
                    <a:pt x="1751" y="0"/>
                  </a:lnTo>
                  <a:close/>
                </a:path>
              </a:pathLst>
            </a:custGeom>
            <a:solidFill>
              <a:srgbClr val="FFFFFF"/>
            </a:solidFill>
            <a:ln>
              <a:noFill/>
            </a:ln>
          </p:spPr>
          <p:txBody>
            <a:bodyPr anchorCtr="0" anchor="ctr" bIns="117025" lIns="117025" spcFirstLastPara="1" rIns="117025" wrap="square" tIns="117025">
              <a:noAutofit/>
            </a:bodyPr>
            <a:lstStyle/>
            <a:p>
              <a:pPr indent="0" lvl="0" marL="0" rtl="0" algn="l">
                <a:spcBef>
                  <a:spcPts val="0"/>
                </a:spcBef>
                <a:spcAft>
                  <a:spcPts val="0"/>
                </a:spcAft>
                <a:buNone/>
              </a:pPr>
              <a:r>
                <a:t/>
              </a:r>
              <a:endParaRPr/>
            </a:p>
          </p:txBody>
        </p:sp>
      </p:grpSp>
      <p:sp>
        <p:nvSpPr>
          <p:cNvPr id="289" name="Google Shape;289;p4"/>
          <p:cNvSpPr txBox="1"/>
          <p:nvPr>
            <p:ph type="ctrTitle"/>
          </p:nvPr>
        </p:nvSpPr>
        <p:spPr>
          <a:xfrm>
            <a:off x="1557875" y="1539025"/>
            <a:ext cx="6028200" cy="15990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FFFFFF"/>
              </a:buClr>
              <a:buSzPts val="4200"/>
              <a:buFont typeface="Calibri"/>
              <a:buNone/>
              <a:defRPr>
                <a:solidFill>
                  <a:srgbClr val="FFFFFF"/>
                </a:solidFill>
                <a:latin typeface="Calibri"/>
                <a:ea typeface="Calibri"/>
                <a:cs typeface="Calibri"/>
                <a:sym typeface="Calibri"/>
              </a:defRPr>
            </a:lvl1pPr>
            <a:lvl2pPr lvl="1" rtl="0" algn="ctr">
              <a:spcBef>
                <a:spcPts val="0"/>
              </a:spcBef>
              <a:spcAft>
                <a:spcPts val="0"/>
              </a:spcAft>
              <a:buClr>
                <a:srgbClr val="FFFFFF"/>
              </a:buClr>
              <a:buSzPts val="5400"/>
              <a:buNone/>
              <a:defRPr b="0" sz="5400">
                <a:solidFill>
                  <a:srgbClr val="FFFFFF"/>
                </a:solidFill>
              </a:defRPr>
            </a:lvl2pPr>
            <a:lvl3pPr lvl="2" rtl="0" algn="ctr">
              <a:spcBef>
                <a:spcPts val="0"/>
              </a:spcBef>
              <a:spcAft>
                <a:spcPts val="0"/>
              </a:spcAft>
              <a:buClr>
                <a:srgbClr val="FFFFFF"/>
              </a:buClr>
              <a:buSzPts val="5400"/>
              <a:buNone/>
              <a:defRPr b="0" sz="5400">
                <a:solidFill>
                  <a:srgbClr val="FFFFFF"/>
                </a:solidFill>
              </a:defRPr>
            </a:lvl3pPr>
            <a:lvl4pPr lvl="3" rtl="0" algn="ctr">
              <a:spcBef>
                <a:spcPts val="0"/>
              </a:spcBef>
              <a:spcAft>
                <a:spcPts val="0"/>
              </a:spcAft>
              <a:buClr>
                <a:srgbClr val="FFFFFF"/>
              </a:buClr>
              <a:buSzPts val="5400"/>
              <a:buNone/>
              <a:defRPr b="0" sz="5400">
                <a:solidFill>
                  <a:srgbClr val="FFFFFF"/>
                </a:solidFill>
              </a:defRPr>
            </a:lvl4pPr>
            <a:lvl5pPr lvl="4" rtl="0" algn="ctr">
              <a:spcBef>
                <a:spcPts val="0"/>
              </a:spcBef>
              <a:spcAft>
                <a:spcPts val="0"/>
              </a:spcAft>
              <a:buClr>
                <a:srgbClr val="FFFFFF"/>
              </a:buClr>
              <a:buSzPts val="5400"/>
              <a:buNone/>
              <a:defRPr b="0" sz="5400">
                <a:solidFill>
                  <a:srgbClr val="FFFFFF"/>
                </a:solidFill>
              </a:defRPr>
            </a:lvl5pPr>
            <a:lvl6pPr lvl="5" rtl="0" algn="ctr">
              <a:spcBef>
                <a:spcPts val="0"/>
              </a:spcBef>
              <a:spcAft>
                <a:spcPts val="0"/>
              </a:spcAft>
              <a:buClr>
                <a:srgbClr val="FFFFFF"/>
              </a:buClr>
              <a:buSzPts val="5400"/>
              <a:buNone/>
              <a:defRPr b="0" sz="5400">
                <a:solidFill>
                  <a:srgbClr val="FFFFFF"/>
                </a:solidFill>
              </a:defRPr>
            </a:lvl6pPr>
            <a:lvl7pPr lvl="6" rtl="0" algn="ctr">
              <a:spcBef>
                <a:spcPts val="0"/>
              </a:spcBef>
              <a:spcAft>
                <a:spcPts val="0"/>
              </a:spcAft>
              <a:buClr>
                <a:srgbClr val="FFFFFF"/>
              </a:buClr>
              <a:buSzPts val="5400"/>
              <a:buNone/>
              <a:defRPr b="0" sz="5400">
                <a:solidFill>
                  <a:srgbClr val="FFFFFF"/>
                </a:solidFill>
              </a:defRPr>
            </a:lvl7pPr>
            <a:lvl8pPr lvl="7" rtl="0" algn="ctr">
              <a:spcBef>
                <a:spcPts val="0"/>
              </a:spcBef>
              <a:spcAft>
                <a:spcPts val="0"/>
              </a:spcAft>
              <a:buClr>
                <a:srgbClr val="FFFFFF"/>
              </a:buClr>
              <a:buSzPts val="5400"/>
              <a:buNone/>
              <a:defRPr b="0" sz="5400">
                <a:solidFill>
                  <a:srgbClr val="FFFFFF"/>
                </a:solidFill>
              </a:defRPr>
            </a:lvl8pPr>
            <a:lvl9pPr lvl="8" rtl="0" algn="ctr">
              <a:spcBef>
                <a:spcPts val="0"/>
              </a:spcBef>
              <a:spcAft>
                <a:spcPts val="0"/>
              </a:spcAft>
              <a:buClr>
                <a:srgbClr val="FFFFFF"/>
              </a:buClr>
              <a:buSzPts val="5400"/>
              <a:buNone/>
              <a:defRPr b="0" sz="5400">
                <a:solidFill>
                  <a:srgbClr val="FFFFFF"/>
                </a:solidFill>
              </a:defRPr>
            </a:lvl9pPr>
          </a:lstStyle>
          <a:p/>
        </p:txBody>
      </p:sp>
      <p:sp>
        <p:nvSpPr>
          <p:cNvPr id="290" name="Google Shape;290;p4"/>
          <p:cNvSpPr txBox="1"/>
          <p:nvPr>
            <p:ph idx="12" type="sldNum"/>
          </p:nvPr>
        </p:nvSpPr>
        <p:spPr>
          <a:xfrm>
            <a:off x="8749000" y="0"/>
            <a:ext cx="394800" cy="321600"/>
          </a:xfrm>
          <a:prstGeom prst="rect">
            <a:avLst/>
          </a:prstGeom>
        </p:spPr>
        <p:txBody>
          <a:bodyPr anchorCtr="0" anchor="t" bIns="91425" lIns="91425" spcFirstLastPara="1" rIns="91425" wrap="square" tIns="91425">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uthors Alliance WIB Content">
  <p:cSld name="BLANK_3">
    <p:bg>
      <p:bgPr>
        <a:solidFill>
          <a:srgbClr val="F5F6F7"/>
        </a:solidFill>
      </p:bgPr>
    </p:bg>
    <p:spTree>
      <p:nvGrpSpPr>
        <p:cNvPr id="291" name="Shape 291"/>
        <p:cNvGrpSpPr/>
        <p:nvPr/>
      </p:nvGrpSpPr>
      <p:grpSpPr>
        <a:xfrm>
          <a:off x="0" y="0"/>
          <a:ext cx="0" cy="0"/>
          <a:chOff x="0" y="0"/>
          <a:chExt cx="0" cy="0"/>
        </a:xfrm>
      </p:grpSpPr>
      <p:sp>
        <p:nvSpPr>
          <p:cNvPr id="292" name="Google Shape;292;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cxnSp>
        <p:nvCxnSpPr>
          <p:cNvPr id="293" name="Google Shape;293;p5"/>
          <p:cNvCxnSpPr/>
          <p:nvPr/>
        </p:nvCxnSpPr>
        <p:spPr>
          <a:xfrm>
            <a:off x="2069775" y="3400"/>
            <a:ext cx="505500" cy="2572500"/>
          </a:xfrm>
          <a:prstGeom prst="straightConnector1">
            <a:avLst/>
          </a:prstGeom>
          <a:noFill/>
          <a:ln cap="flat" cmpd="sng" w="9525">
            <a:solidFill>
              <a:srgbClr val="6FA8DC"/>
            </a:solidFill>
            <a:prstDash val="lgDash"/>
            <a:round/>
            <a:headEnd len="med" w="med" type="none"/>
            <a:tailEnd len="med" w="med" type="none"/>
          </a:ln>
        </p:spPr>
      </p:cxnSp>
      <p:cxnSp>
        <p:nvCxnSpPr>
          <p:cNvPr id="294" name="Google Shape;294;p5"/>
          <p:cNvCxnSpPr/>
          <p:nvPr/>
        </p:nvCxnSpPr>
        <p:spPr>
          <a:xfrm flipH="1">
            <a:off x="2070600" y="2592800"/>
            <a:ext cx="500100" cy="2558100"/>
          </a:xfrm>
          <a:prstGeom prst="straightConnector1">
            <a:avLst/>
          </a:prstGeom>
          <a:noFill/>
          <a:ln cap="flat" cmpd="sng" w="9525">
            <a:solidFill>
              <a:srgbClr val="6FA8DC"/>
            </a:solidFill>
            <a:prstDash val="lgDash"/>
            <a:round/>
            <a:headEnd len="med" w="med" type="none"/>
            <a:tailEnd len="med" w="med" type="none"/>
          </a:ln>
        </p:spPr>
      </p:cxnSp>
      <p:sp>
        <p:nvSpPr>
          <p:cNvPr id="295" name="Google Shape;295;p5"/>
          <p:cNvSpPr txBox="1"/>
          <p:nvPr/>
        </p:nvSpPr>
        <p:spPr>
          <a:xfrm>
            <a:off x="3352825" y="1351350"/>
            <a:ext cx="5616600" cy="3552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2400">
              <a:solidFill>
                <a:srgbClr val="2C3E50"/>
              </a:solidFill>
              <a:latin typeface="Calibri"/>
              <a:ea typeface="Calibri"/>
              <a:cs typeface="Calibri"/>
              <a:sym typeface="Calibri"/>
            </a:endParaRPr>
          </a:p>
        </p:txBody>
      </p:sp>
      <p:sp>
        <p:nvSpPr>
          <p:cNvPr id="296" name="Google Shape;296;p5"/>
          <p:cNvSpPr txBox="1"/>
          <p:nvPr/>
        </p:nvSpPr>
        <p:spPr>
          <a:xfrm>
            <a:off x="3092125" y="212175"/>
            <a:ext cx="6051900" cy="11040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b="1" sz="4200">
              <a:solidFill>
                <a:srgbClr val="674EA7"/>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uthors Alliance WIB Content 2 ">
  <p:cSld name="BLANK_2">
    <p:bg>
      <p:bgPr>
        <a:solidFill>
          <a:srgbClr val="F5F6F7"/>
        </a:solidFill>
      </p:bgPr>
    </p:bg>
    <p:spTree>
      <p:nvGrpSpPr>
        <p:cNvPr id="297" name="Shape 297"/>
        <p:cNvGrpSpPr/>
        <p:nvPr/>
      </p:nvGrpSpPr>
      <p:grpSpPr>
        <a:xfrm>
          <a:off x="0" y="0"/>
          <a:ext cx="0" cy="0"/>
          <a:chOff x="0" y="0"/>
          <a:chExt cx="0" cy="0"/>
        </a:xfrm>
      </p:grpSpPr>
      <p:sp>
        <p:nvSpPr>
          <p:cNvPr id="298" name="Google Shape;298;p6"/>
          <p:cNvSpPr/>
          <p:nvPr/>
        </p:nvSpPr>
        <p:spPr>
          <a:xfrm rot="-5400000">
            <a:off x="-1331200" y="1323650"/>
            <a:ext cx="5158600" cy="2496200"/>
          </a:xfrm>
          <a:prstGeom prst="flowChartOffpageConnector">
            <a:avLst/>
          </a:prstGeom>
          <a:solidFill>
            <a:srgbClr val="3D85C6"/>
          </a:solidFill>
          <a:ln cap="flat" cmpd="sng" w="952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cxnSp>
        <p:nvCxnSpPr>
          <p:cNvPr id="300" name="Google Shape;300;p6"/>
          <p:cNvCxnSpPr/>
          <p:nvPr/>
        </p:nvCxnSpPr>
        <p:spPr>
          <a:xfrm>
            <a:off x="1894100" y="-45150"/>
            <a:ext cx="528900" cy="2621100"/>
          </a:xfrm>
          <a:prstGeom prst="straightConnector1">
            <a:avLst/>
          </a:prstGeom>
          <a:noFill/>
          <a:ln cap="flat" cmpd="sng" w="9525">
            <a:solidFill>
              <a:srgbClr val="FFFFFF"/>
            </a:solidFill>
            <a:prstDash val="lgDash"/>
            <a:round/>
            <a:headEnd len="med" w="med" type="none"/>
            <a:tailEnd len="med" w="med" type="none"/>
          </a:ln>
        </p:spPr>
      </p:cxnSp>
      <p:cxnSp>
        <p:nvCxnSpPr>
          <p:cNvPr id="301" name="Google Shape;301;p6"/>
          <p:cNvCxnSpPr/>
          <p:nvPr/>
        </p:nvCxnSpPr>
        <p:spPr>
          <a:xfrm flipH="1">
            <a:off x="1918200" y="2592800"/>
            <a:ext cx="500100" cy="2558100"/>
          </a:xfrm>
          <a:prstGeom prst="straightConnector1">
            <a:avLst/>
          </a:prstGeom>
          <a:noFill/>
          <a:ln cap="flat" cmpd="sng" w="9525">
            <a:solidFill>
              <a:srgbClr val="FFFFFF"/>
            </a:solidFill>
            <a:prstDash val="lgDash"/>
            <a:round/>
            <a:headEnd len="med" w="med" type="none"/>
            <a:tailEnd len="med" w="med" type="none"/>
          </a:ln>
        </p:spPr>
      </p:cxnSp>
      <p:sp>
        <p:nvSpPr>
          <p:cNvPr id="302" name="Google Shape;302;p6"/>
          <p:cNvSpPr txBox="1"/>
          <p:nvPr/>
        </p:nvSpPr>
        <p:spPr>
          <a:xfrm>
            <a:off x="3352825" y="1351350"/>
            <a:ext cx="5616600" cy="3552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2400">
              <a:solidFill>
                <a:srgbClr val="2C3E50"/>
              </a:solidFill>
              <a:latin typeface="Calibri"/>
              <a:ea typeface="Calibri"/>
              <a:cs typeface="Calibri"/>
              <a:sym typeface="Calibri"/>
            </a:endParaRPr>
          </a:p>
        </p:txBody>
      </p:sp>
      <p:sp>
        <p:nvSpPr>
          <p:cNvPr id="303" name="Google Shape;303;p6"/>
          <p:cNvSpPr txBox="1"/>
          <p:nvPr/>
        </p:nvSpPr>
        <p:spPr>
          <a:xfrm>
            <a:off x="3092125" y="212175"/>
            <a:ext cx="6051900" cy="11040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b="1" sz="4200">
              <a:solidFill>
                <a:srgbClr val="674EA7"/>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uthors Alliance WIB Spotlight">
  <p:cSld name="CUSTOM">
    <p:spTree>
      <p:nvGrpSpPr>
        <p:cNvPr id="304" name="Shape 304"/>
        <p:cNvGrpSpPr/>
        <p:nvPr/>
      </p:nvGrpSpPr>
      <p:grpSpPr>
        <a:xfrm>
          <a:off x="0" y="0"/>
          <a:ext cx="0" cy="0"/>
          <a:chOff x="0" y="0"/>
          <a:chExt cx="0" cy="0"/>
        </a:xfrm>
      </p:grpSpPr>
      <p:sp>
        <p:nvSpPr>
          <p:cNvPr id="305" name="Google Shape;305;p7"/>
          <p:cNvSpPr/>
          <p:nvPr/>
        </p:nvSpPr>
        <p:spPr>
          <a:xfrm>
            <a:off x="3426450" y="1397606"/>
            <a:ext cx="2291100" cy="2291100"/>
          </a:xfrm>
          <a:prstGeom prst="ellipse">
            <a:avLst/>
          </a:prstGeom>
          <a:noFill/>
          <a:ln cap="rnd" cmpd="sng" w="9525">
            <a:solidFill>
              <a:srgbClr val="3D85C6"/>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351C75"/>
              </a:solidFill>
              <a:latin typeface="Merriweather"/>
              <a:ea typeface="Merriweather"/>
              <a:cs typeface="Merriweather"/>
              <a:sym typeface="Merriweather"/>
            </a:endParaRPr>
          </a:p>
        </p:txBody>
      </p:sp>
      <p:sp>
        <p:nvSpPr>
          <p:cNvPr id="306" name="Google Shape;306;p7"/>
          <p:cNvSpPr/>
          <p:nvPr/>
        </p:nvSpPr>
        <p:spPr>
          <a:xfrm>
            <a:off x="565475" y="1397606"/>
            <a:ext cx="2291100" cy="2291100"/>
          </a:xfrm>
          <a:prstGeom prst="ellipse">
            <a:avLst/>
          </a:prstGeom>
          <a:noFill/>
          <a:ln cap="rnd" cmpd="sng" w="9525">
            <a:solidFill>
              <a:srgbClr val="3D85C6"/>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51C75"/>
              </a:solidFill>
              <a:latin typeface="Merriweather"/>
              <a:ea typeface="Merriweather"/>
              <a:cs typeface="Merriweather"/>
              <a:sym typeface="Merriweather"/>
            </a:endParaRPr>
          </a:p>
        </p:txBody>
      </p:sp>
      <p:sp>
        <p:nvSpPr>
          <p:cNvPr id="307" name="Google Shape;307;p7"/>
          <p:cNvSpPr/>
          <p:nvPr/>
        </p:nvSpPr>
        <p:spPr>
          <a:xfrm>
            <a:off x="6243110" y="1397606"/>
            <a:ext cx="2291100" cy="2291100"/>
          </a:xfrm>
          <a:prstGeom prst="ellipse">
            <a:avLst/>
          </a:prstGeom>
          <a:noFill/>
          <a:ln cap="rnd" cmpd="sng" w="9525">
            <a:solidFill>
              <a:srgbClr val="3D85C6"/>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351C75"/>
              </a:solidFill>
              <a:latin typeface="Merriweather"/>
              <a:ea typeface="Merriweather"/>
              <a:cs typeface="Merriweather"/>
              <a:sym typeface="Merriweather"/>
            </a:endParaRPr>
          </a:p>
        </p:txBody>
      </p:sp>
      <p:sp>
        <p:nvSpPr>
          <p:cNvPr id="308" name="Google Shape;308;p7"/>
          <p:cNvSpPr txBox="1"/>
          <p:nvPr/>
        </p:nvSpPr>
        <p:spPr>
          <a:xfrm>
            <a:off x="475025" y="3692200"/>
            <a:ext cx="2472000" cy="1616100"/>
          </a:xfrm>
          <a:prstGeom prst="rect">
            <a:avLst/>
          </a:prstGeom>
          <a:noFill/>
          <a:ln>
            <a:noFill/>
          </a:ln>
        </p:spPr>
        <p:txBody>
          <a:bodyPr anchorCtr="0" anchor="t" bIns="91425" lIns="91425" spcFirstLastPara="1" rIns="91425" wrap="square" tIns="91425">
            <a:noAutofit/>
          </a:bodyPr>
          <a:lstStyle/>
          <a:p>
            <a:pPr indent="0" lvl="0" marL="0" rtl="0" algn="ctr">
              <a:spcBef>
                <a:spcPts val="600"/>
              </a:spcBef>
              <a:spcAft>
                <a:spcPts val="0"/>
              </a:spcAft>
              <a:buNone/>
            </a:pPr>
            <a:r>
              <a:t/>
            </a:r>
            <a:endParaRPr sz="2000">
              <a:solidFill>
                <a:srgbClr val="2C3E50"/>
              </a:solidFill>
              <a:latin typeface="Calibri"/>
              <a:ea typeface="Calibri"/>
              <a:cs typeface="Calibri"/>
              <a:sym typeface="Calibri"/>
            </a:endParaRPr>
          </a:p>
        </p:txBody>
      </p:sp>
      <p:sp>
        <p:nvSpPr>
          <p:cNvPr id="309" name="Google Shape;309;p7"/>
          <p:cNvSpPr txBox="1"/>
          <p:nvPr/>
        </p:nvSpPr>
        <p:spPr>
          <a:xfrm>
            <a:off x="3331950" y="3692200"/>
            <a:ext cx="2472000" cy="1616100"/>
          </a:xfrm>
          <a:prstGeom prst="rect">
            <a:avLst/>
          </a:prstGeom>
          <a:noFill/>
          <a:ln>
            <a:noFill/>
          </a:ln>
        </p:spPr>
        <p:txBody>
          <a:bodyPr anchorCtr="0" anchor="t" bIns="91425" lIns="91425" spcFirstLastPara="1" rIns="91425" wrap="square" tIns="91425">
            <a:noAutofit/>
          </a:bodyPr>
          <a:lstStyle/>
          <a:p>
            <a:pPr indent="0" lvl="0" marL="0" rtl="0" algn="ctr">
              <a:spcBef>
                <a:spcPts val="600"/>
              </a:spcBef>
              <a:spcAft>
                <a:spcPts val="0"/>
              </a:spcAft>
              <a:buNone/>
            </a:pPr>
            <a:r>
              <a:t/>
            </a:r>
            <a:endParaRPr sz="2000">
              <a:solidFill>
                <a:srgbClr val="2C3E50"/>
              </a:solidFill>
              <a:latin typeface="Calibri"/>
              <a:ea typeface="Calibri"/>
              <a:cs typeface="Calibri"/>
              <a:sym typeface="Calibri"/>
            </a:endParaRPr>
          </a:p>
        </p:txBody>
      </p:sp>
      <p:sp>
        <p:nvSpPr>
          <p:cNvPr id="310" name="Google Shape;310;p7"/>
          <p:cNvSpPr txBox="1"/>
          <p:nvPr/>
        </p:nvSpPr>
        <p:spPr>
          <a:xfrm>
            <a:off x="6077810" y="3692200"/>
            <a:ext cx="2621700" cy="1616100"/>
          </a:xfrm>
          <a:prstGeom prst="rect">
            <a:avLst/>
          </a:prstGeom>
          <a:noFill/>
          <a:ln>
            <a:noFill/>
          </a:ln>
        </p:spPr>
        <p:txBody>
          <a:bodyPr anchorCtr="0" anchor="t" bIns="91425" lIns="91425" spcFirstLastPara="1" rIns="91425" wrap="square" tIns="91425">
            <a:noAutofit/>
          </a:bodyPr>
          <a:lstStyle/>
          <a:p>
            <a:pPr indent="0" lvl="0" marL="0" rtl="0" algn="ctr">
              <a:spcBef>
                <a:spcPts val="600"/>
              </a:spcBef>
              <a:spcAft>
                <a:spcPts val="0"/>
              </a:spcAft>
              <a:buNone/>
            </a:pPr>
            <a:r>
              <a:t/>
            </a:r>
            <a:endParaRPr sz="2000">
              <a:solidFill>
                <a:srgbClr val="2C3E50"/>
              </a:solidFill>
              <a:latin typeface="Calibri"/>
              <a:ea typeface="Calibri"/>
              <a:cs typeface="Calibri"/>
              <a:sym typeface="Calibri"/>
            </a:endParaRPr>
          </a:p>
        </p:txBody>
      </p:sp>
      <p:sp>
        <p:nvSpPr>
          <p:cNvPr id="311" name="Google Shape;311;p7"/>
          <p:cNvSpPr txBox="1"/>
          <p:nvPr/>
        </p:nvSpPr>
        <p:spPr>
          <a:xfrm>
            <a:off x="0" y="76850"/>
            <a:ext cx="9144000" cy="10098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b="1" sz="3800">
              <a:solidFill>
                <a:srgbClr val="674EA7"/>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uthors Alliance WIB Spotlight 2">
  <p:cSld name="CUSTOM_1">
    <p:spTree>
      <p:nvGrpSpPr>
        <p:cNvPr id="312" name="Shape 312"/>
        <p:cNvGrpSpPr/>
        <p:nvPr/>
      </p:nvGrpSpPr>
      <p:grpSpPr>
        <a:xfrm>
          <a:off x="0" y="0"/>
          <a:ext cx="0" cy="0"/>
          <a:chOff x="0" y="0"/>
          <a:chExt cx="0" cy="0"/>
        </a:xfrm>
      </p:grpSpPr>
      <p:sp>
        <p:nvSpPr>
          <p:cNvPr id="313" name="Google Shape;313;p8"/>
          <p:cNvSpPr/>
          <p:nvPr/>
        </p:nvSpPr>
        <p:spPr>
          <a:xfrm rot="-5400000">
            <a:off x="-1331200" y="1323650"/>
            <a:ext cx="5158600" cy="2496200"/>
          </a:xfrm>
          <a:prstGeom prst="flowChartOffpageConnector">
            <a:avLst/>
          </a:prstGeom>
          <a:solidFill>
            <a:srgbClr val="3D85C6"/>
          </a:solidFill>
          <a:ln cap="flat" cmpd="sng" w="9525">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8"/>
          <p:cNvSpPr txBox="1"/>
          <p:nvPr/>
        </p:nvSpPr>
        <p:spPr>
          <a:xfrm>
            <a:off x="2514600" y="3398520"/>
            <a:ext cx="6395700" cy="1340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600"/>
              </a:spcBef>
              <a:spcAft>
                <a:spcPts val="0"/>
              </a:spcAft>
              <a:buClr>
                <a:schemeClr val="dk1"/>
              </a:buClr>
              <a:buSzPts val="1100"/>
              <a:buFont typeface="Arial"/>
              <a:buNone/>
            </a:pPr>
            <a:r>
              <a:t/>
            </a:r>
            <a:endParaRPr b="1" sz="2400">
              <a:solidFill>
                <a:srgbClr val="674EA7"/>
              </a:solidFill>
              <a:latin typeface="Calibri"/>
              <a:ea typeface="Calibri"/>
              <a:cs typeface="Calibri"/>
              <a:sym typeface="Calibri"/>
            </a:endParaRPr>
          </a:p>
        </p:txBody>
      </p:sp>
      <p:sp>
        <p:nvSpPr>
          <p:cNvPr id="315" name="Google Shape;315;p8"/>
          <p:cNvSpPr txBox="1"/>
          <p:nvPr/>
        </p:nvSpPr>
        <p:spPr>
          <a:xfrm>
            <a:off x="0" y="2144150"/>
            <a:ext cx="2341500" cy="845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b="1" sz="3000">
              <a:solidFill>
                <a:srgbClr val="FFFFFF"/>
              </a:solidFill>
              <a:latin typeface="Calibri"/>
              <a:ea typeface="Calibri"/>
              <a:cs typeface="Calibri"/>
              <a:sym typeface="Calibri"/>
            </a:endParaRPr>
          </a:p>
        </p:txBody>
      </p:sp>
      <p:cxnSp>
        <p:nvCxnSpPr>
          <p:cNvPr id="316" name="Google Shape;316;p8"/>
          <p:cNvCxnSpPr/>
          <p:nvPr/>
        </p:nvCxnSpPr>
        <p:spPr>
          <a:xfrm>
            <a:off x="1894100" y="-45150"/>
            <a:ext cx="528900" cy="2621100"/>
          </a:xfrm>
          <a:prstGeom prst="straightConnector1">
            <a:avLst/>
          </a:prstGeom>
          <a:noFill/>
          <a:ln cap="flat" cmpd="sng" w="9525">
            <a:solidFill>
              <a:srgbClr val="FFFFFF"/>
            </a:solidFill>
            <a:prstDash val="lgDash"/>
            <a:round/>
            <a:headEnd len="med" w="med" type="none"/>
            <a:tailEnd len="med" w="med" type="none"/>
          </a:ln>
        </p:spPr>
      </p:cxnSp>
      <p:cxnSp>
        <p:nvCxnSpPr>
          <p:cNvPr id="317" name="Google Shape;317;p8"/>
          <p:cNvCxnSpPr/>
          <p:nvPr/>
        </p:nvCxnSpPr>
        <p:spPr>
          <a:xfrm flipH="1">
            <a:off x="1918200" y="2592800"/>
            <a:ext cx="500100" cy="2558100"/>
          </a:xfrm>
          <a:prstGeom prst="straightConnector1">
            <a:avLst/>
          </a:prstGeom>
          <a:noFill/>
          <a:ln cap="flat" cmpd="sng" w="9525">
            <a:solidFill>
              <a:srgbClr val="FFFFFF"/>
            </a:solidFill>
            <a:prstDash val="lgDash"/>
            <a:round/>
            <a:headEnd len="med" w="med" type="none"/>
            <a:tailEnd len="med" w="med" type="none"/>
          </a:ln>
        </p:spPr>
      </p:cxnSp>
      <p:sp>
        <p:nvSpPr>
          <p:cNvPr id="318" name="Google Shape;318;p8"/>
          <p:cNvSpPr/>
          <p:nvPr/>
        </p:nvSpPr>
        <p:spPr>
          <a:xfrm>
            <a:off x="4572000" y="914400"/>
            <a:ext cx="2291100" cy="2291100"/>
          </a:xfrm>
          <a:prstGeom prst="ellipse">
            <a:avLst/>
          </a:prstGeom>
          <a:noFill/>
          <a:ln cap="rnd" cmpd="sng" w="9525">
            <a:solidFill>
              <a:srgbClr val="6FA8DC"/>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C3E50"/>
              </a:solidFill>
              <a:latin typeface="Merriweather"/>
              <a:ea typeface="Merriweather"/>
              <a:cs typeface="Merriweather"/>
              <a:sym typeface="Merriweathe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uthors Alliance WIB Blank">
  <p:cSld name="BLANK_1_1">
    <p:bg>
      <p:bgPr>
        <a:solidFill>
          <a:srgbClr val="F5F6F7"/>
        </a:solidFill>
      </p:bgPr>
    </p:bg>
    <p:spTree>
      <p:nvGrpSpPr>
        <p:cNvPr id="319" name="Shape 319"/>
        <p:cNvGrpSpPr/>
        <p:nvPr/>
      </p:nvGrpSpPr>
      <p:grpSpPr>
        <a:xfrm>
          <a:off x="0" y="0"/>
          <a:ext cx="0" cy="0"/>
          <a:chOff x="0" y="0"/>
          <a:chExt cx="0" cy="0"/>
        </a:xfrm>
      </p:grpSpPr>
      <p:sp>
        <p:nvSpPr>
          <p:cNvPr id="320" name="Google Shape;32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21" name="Google Shape;321;p9"/>
          <p:cNvSpPr txBox="1"/>
          <p:nvPr/>
        </p:nvSpPr>
        <p:spPr>
          <a:xfrm>
            <a:off x="3352825" y="59775"/>
            <a:ext cx="5457900" cy="11040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b="1" sz="4200">
              <a:solidFill>
                <a:srgbClr val="674EA7"/>
              </a:solidFill>
              <a:latin typeface="Calibri"/>
              <a:ea typeface="Calibri"/>
              <a:cs typeface="Calibri"/>
              <a:sym typeface="Calibri"/>
            </a:endParaRPr>
          </a:p>
        </p:txBody>
      </p:sp>
      <p:sp>
        <p:nvSpPr>
          <p:cNvPr id="322" name="Google Shape;322;p9"/>
          <p:cNvSpPr txBox="1"/>
          <p:nvPr/>
        </p:nvSpPr>
        <p:spPr>
          <a:xfrm>
            <a:off x="3352825" y="1351350"/>
            <a:ext cx="5616600" cy="3552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2200">
              <a:solidFill>
                <a:srgbClr val="2C3E50"/>
              </a:solidFill>
              <a:latin typeface="Merriweather"/>
              <a:ea typeface="Merriweather"/>
              <a:cs typeface="Merriweather"/>
              <a:sym typeface="Merriweathe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uthors Alliance WIB More Info">
  <p:cSld name="CUSTOM_2">
    <p:bg>
      <p:bgPr>
        <a:solidFill>
          <a:srgbClr val="95A5A6"/>
        </a:solidFill>
      </p:bgPr>
    </p:bg>
    <p:spTree>
      <p:nvGrpSpPr>
        <p:cNvPr id="323" name="Shape 323"/>
        <p:cNvGrpSpPr/>
        <p:nvPr/>
      </p:nvGrpSpPr>
      <p:grpSpPr>
        <a:xfrm>
          <a:off x="0" y="0"/>
          <a:ext cx="0" cy="0"/>
          <a:chOff x="0" y="0"/>
          <a:chExt cx="0" cy="0"/>
        </a:xfrm>
      </p:grpSpPr>
      <p:sp>
        <p:nvSpPr>
          <p:cNvPr id="324" name="Google Shape;324;p10"/>
          <p:cNvSpPr txBox="1"/>
          <p:nvPr/>
        </p:nvSpPr>
        <p:spPr>
          <a:xfrm>
            <a:off x="52725" y="104300"/>
            <a:ext cx="9091200" cy="10098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t/>
            </a:r>
            <a:endParaRPr b="1" sz="4200">
              <a:solidFill>
                <a:srgbClr val="FFFFFF"/>
              </a:solidFill>
              <a:latin typeface="Calibri"/>
              <a:ea typeface="Calibri"/>
              <a:cs typeface="Calibri"/>
              <a:sym typeface="Calibri"/>
            </a:endParaRPr>
          </a:p>
        </p:txBody>
      </p:sp>
      <p:sp>
        <p:nvSpPr>
          <p:cNvPr id="325" name="Google Shape;325;p10"/>
          <p:cNvSpPr/>
          <p:nvPr/>
        </p:nvSpPr>
        <p:spPr>
          <a:xfrm>
            <a:off x="566505" y="1355950"/>
            <a:ext cx="5243400" cy="3418200"/>
          </a:xfrm>
          <a:prstGeom prst="rect">
            <a:avLst/>
          </a:prstGeom>
          <a:solidFill>
            <a:srgbClr val="F5F6F7"/>
          </a:solidFill>
          <a:ln cap="flat" cmpd="sng" w="19050">
            <a:solidFill>
              <a:srgbClr val="F5F6F7"/>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rgbClr val="F5F6F7"/>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99100"/>
            <a:ext cx="8520600" cy="7074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Clr>
                <a:schemeClr val="dk1"/>
              </a:buClr>
              <a:buSzPts val="4200"/>
              <a:buFont typeface="Calibri"/>
              <a:buNone/>
              <a:defRPr b="1" sz="4200">
                <a:solidFill>
                  <a:schemeClr val="dk1"/>
                </a:solidFill>
                <a:latin typeface="Calibri"/>
                <a:ea typeface="Calibri"/>
                <a:cs typeface="Calibri"/>
                <a:sym typeface="Calibri"/>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81000" lvl="0" marL="457200">
              <a:lnSpc>
                <a:spcPct val="115000"/>
              </a:lnSpc>
              <a:spcBef>
                <a:spcPts val="0"/>
              </a:spcBef>
              <a:spcAft>
                <a:spcPts val="0"/>
              </a:spcAft>
              <a:buClr>
                <a:schemeClr val="dk1"/>
              </a:buClr>
              <a:buSzPts val="2400"/>
              <a:buFont typeface="Calibri"/>
              <a:buChar char="●"/>
              <a:defRPr sz="2400">
                <a:solidFill>
                  <a:schemeClr val="dk1"/>
                </a:solidFill>
                <a:latin typeface="Calibri"/>
                <a:ea typeface="Calibri"/>
                <a:cs typeface="Calibri"/>
                <a:sym typeface="Calibri"/>
              </a:defRPr>
            </a:lvl1pPr>
            <a:lvl2pPr indent="-355600" lvl="1" marL="9144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2pPr>
            <a:lvl3pPr indent="-355600" lvl="2" marL="1371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3pPr>
            <a:lvl4pPr indent="-355600" lvl="3" marL="18288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4pPr>
            <a:lvl5pPr indent="-355600" lvl="4" marL="22860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5pPr>
            <a:lvl6pPr indent="-355600" lvl="5" marL="27432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6pPr>
            <a:lvl7pPr indent="-355600" lvl="6" marL="32004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7pPr>
            <a:lvl8pPr indent="-355600" lvl="7" marL="3657600">
              <a:lnSpc>
                <a:spcPct val="115000"/>
              </a:lnSpc>
              <a:spcBef>
                <a:spcPts val="1600"/>
              </a:spcBef>
              <a:spcAft>
                <a:spcPts val="0"/>
              </a:spcAft>
              <a:buClr>
                <a:schemeClr val="dk2"/>
              </a:buClr>
              <a:buSzPts val="2000"/>
              <a:buFont typeface="Calibri"/>
              <a:buChar char="○"/>
              <a:defRPr sz="2000">
                <a:solidFill>
                  <a:schemeClr val="dk2"/>
                </a:solidFill>
                <a:latin typeface="Calibri"/>
                <a:ea typeface="Calibri"/>
                <a:cs typeface="Calibri"/>
                <a:sym typeface="Calibri"/>
              </a:defRPr>
            </a:lvl8pPr>
            <a:lvl9pPr indent="-355600" lvl="8" marL="4114800">
              <a:lnSpc>
                <a:spcPct val="115000"/>
              </a:lnSpc>
              <a:spcBef>
                <a:spcPts val="1600"/>
              </a:spcBef>
              <a:spcAft>
                <a:spcPts val="1600"/>
              </a:spcAft>
              <a:buClr>
                <a:schemeClr val="dk2"/>
              </a:buClr>
              <a:buSzPts val="2000"/>
              <a:buFont typeface="Calibri"/>
              <a:buChar char="■"/>
              <a:defRPr sz="2000">
                <a:solidFill>
                  <a:schemeClr val="dk2"/>
                </a:solidFill>
                <a:latin typeface="Calibri"/>
                <a:ea typeface="Calibri"/>
                <a:cs typeface="Calibri"/>
                <a:sym typeface="Calibri"/>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hyperlink" Target="http://www.slidescarnival.com/" TargetMode="External"/><Relationship Id="rId4" Type="http://schemas.openxmlformats.org/officeDocument/2006/relationships/hyperlink" Target="https://pixabay.com/photos/dollar-money-cash-money-business-1362244/" TargetMode="External"/><Relationship Id="rId5" Type="http://schemas.openxmlformats.org/officeDocument/2006/relationships/hyperlink" Target="https://unsplash.com/photos/pElSkGRA2NU" TargetMode="External"/><Relationship Id="rId6" Type="http://schemas.openxmlformats.org/officeDocument/2006/relationships/hyperlink" Target="https://unsplash.com/photos/zKT64MtVKQ0" TargetMode="External"/><Relationship Id="rId7" Type="http://schemas.openxmlformats.org/officeDocument/2006/relationships/hyperlink" Target="https://unsplash.com/photos/cHhbULJbPwM"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9" name="Shape 599"/>
        <p:cNvGrpSpPr/>
        <p:nvPr/>
      </p:nvGrpSpPr>
      <p:grpSpPr>
        <a:xfrm>
          <a:off x="0" y="0"/>
          <a:ext cx="0" cy="0"/>
          <a:chOff x="0" y="0"/>
          <a:chExt cx="0" cy="0"/>
        </a:xfrm>
      </p:grpSpPr>
      <p:sp>
        <p:nvSpPr>
          <p:cNvPr id="600" name="Google Shape;600;p14"/>
          <p:cNvSpPr txBox="1"/>
          <p:nvPr>
            <p:ph type="ctrTitle"/>
          </p:nvPr>
        </p:nvSpPr>
        <p:spPr>
          <a:xfrm>
            <a:off x="1557875" y="1539025"/>
            <a:ext cx="6028200" cy="159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t>FOLLOW THE MONEY</a:t>
            </a:r>
            <a:endParaRPr sz="3000"/>
          </a:p>
          <a:p>
            <a:pPr indent="0" lvl="0" marL="0" rtl="0" algn="ctr">
              <a:spcBef>
                <a:spcPts val="0"/>
              </a:spcBef>
              <a:spcAft>
                <a:spcPts val="0"/>
              </a:spcAft>
              <a:buNone/>
            </a:pPr>
            <a:r>
              <a:rPr b="0" lang="en" sz="1800">
                <a:solidFill>
                  <a:srgbClr val="000000"/>
                </a:solidFill>
              </a:rPr>
              <a:t>Advances</a:t>
            </a:r>
            <a:endParaRPr b="0" sz="1800">
              <a:solidFill>
                <a:srgbClr val="000000"/>
              </a:solidFill>
            </a:endParaRPr>
          </a:p>
          <a:p>
            <a:pPr indent="0" lvl="0" marL="0" rtl="0" algn="ctr">
              <a:spcBef>
                <a:spcPts val="0"/>
              </a:spcBef>
              <a:spcAft>
                <a:spcPts val="0"/>
              </a:spcAft>
              <a:buNone/>
            </a:pPr>
            <a:r>
              <a:rPr b="0" lang="en" sz="1800">
                <a:solidFill>
                  <a:srgbClr val="000000"/>
                </a:solidFill>
              </a:rPr>
              <a:t>Royalties</a:t>
            </a:r>
            <a:endParaRPr b="0" sz="1800">
              <a:solidFill>
                <a:srgbClr val="000000"/>
              </a:solidFill>
            </a:endParaRPr>
          </a:p>
          <a:p>
            <a:pPr indent="0" lvl="0" marL="0" rtl="0" algn="ctr">
              <a:spcBef>
                <a:spcPts val="0"/>
              </a:spcBef>
              <a:spcAft>
                <a:spcPts val="0"/>
              </a:spcAft>
              <a:buNone/>
            </a:pPr>
            <a:r>
              <a:rPr b="0" lang="en" sz="1800">
                <a:solidFill>
                  <a:srgbClr val="000000"/>
                </a:solidFill>
              </a:rPr>
              <a:t>Accounting</a:t>
            </a:r>
            <a:endParaRPr b="0" sz="1800">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4" name="Shape 604"/>
        <p:cNvGrpSpPr/>
        <p:nvPr/>
      </p:nvGrpSpPr>
      <p:grpSpPr>
        <a:xfrm>
          <a:off x="0" y="0"/>
          <a:ext cx="0" cy="0"/>
          <a:chOff x="0" y="0"/>
          <a:chExt cx="0" cy="0"/>
        </a:xfrm>
      </p:grpSpPr>
      <p:sp>
        <p:nvSpPr>
          <p:cNvPr id="605" name="Google Shape;605;p15"/>
          <p:cNvSpPr/>
          <p:nvPr/>
        </p:nvSpPr>
        <p:spPr>
          <a:xfrm>
            <a:off x="2826925" y="2004950"/>
            <a:ext cx="6140100" cy="3045000"/>
          </a:xfrm>
          <a:prstGeom prst="rect">
            <a:avLst/>
          </a:prstGeom>
          <a:solidFill>
            <a:srgbClr val="6FA8DC"/>
          </a:solidFill>
          <a:ln cap="flat" cmpd="sng" w="19050">
            <a:solidFill>
              <a:srgbClr val="BDD1D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15"/>
          <p:cNvSpPr txBox="1"/>
          <p:nvPr/>
        </p:nvSpPr>
        <p:spPr>
          <a:xfrm>
            <a:off x="2827025" y="2004956"/>
            <a:ext cx="6140100" cy="5028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Calibri"/>
                <a:ea typeface="Calibri"/>
                <a:cs typeface="Calibri"/>
                <a:sym typeface="Calibri"/>
              </a:rPr>
              <a:t>Author-Friendly Options</a:t>
            </a:r>
            <a:endParaRPr b="1" sz="1800">
              <a:solidFill>
                <a:srgbClr val="FFFFFF"/>
              </a:solidFill>
              <a:latin typeface="Calibri"/>
              <a:ea typeface="Calibri"/>
              <a:cs typeface="Calibri"/>
              <a:sym typeface="Calibri"/>
            </a:endParaRPr>
          </a:p>
        </p:txBody>
      </p:sp>
      <p:sp>
        <p:nvSpPr>
          <p:cNvPr id="607" name="Google Shape;607;p15"/>
          <p:cNvSpPr/>
          <p:nvPr/>
        </p:nvSpPr>
        <p:spPr>
          <a:xfrm>
            <a:off x="2930988" y="2462992"/>
            <a:ext cx="356083" cy="356598"/>
          </a:xfrm>
          <a:custGeom>
            <a:rect b="b" l="l" r="r" t="t"/>
            <a:pathLst>
              <a:path extrusionOk="0" h="16644" w="1662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15"/>
          <p:cNvSpPr txBox="1"/>
          <p:nvPr/>
        </p:nvSpPr>
        <p:spPr>
          <a:xfrm>
            <a:off x="2656025" y="161250"/>
            <a:ext cx="6484200" cy="927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4200">
                <a:solidFill>
                  <a:srgbClr val="3D85C6"/>
                </a:solidFill>
                <a:latin typeface="Calibri"/>
                <a:ea typeface="Calibri"/>
                <a:cs typeface="Calibri"/>
                <a:sym typeface="Calibri"/>
              </a:rPr>
              <a:t>Advances</a:t>
            </a:r>
            <a:endParaRPr b="1" sz="4200">
              <a:solidFill>
                <a:srgbClr val="3D85C6"/>
              </a:solidFill>
              <a:latin typeface="Calibri"/>
              <a:ea typeface="Calibri"/>
              <a:cs typeface="Calibri"/>
              <a:sym typeface="Calibri"/>
            </a:endParaRPr>
          </a:p>
        </p:txBody>
      </p:sp>
      <p:sp>
        <p:nvSpPr>
          <p:cNvPr id="609" name="Google Shape;609;p15"/>
          <p:cNvSpPr txBox="1"/>
          <p:nvPr/>
        </p:nvSpPr>
        <p:spPr>
          <a:xfrm>
            <a:off x="2656025" y="978323"/>
            <a:ext cx="6484200" cy="887700"/>
          </a:xfrm>
          <a:prstGeom prst="rect">
            <a:avLst/>
          </a:prstGeom>
          <a:noFill/>
          <a:ln>
            <a:noFill/>
          </a:ln>
        </p:spPr>
        <p:txBody>
          <a:bodyPr anchorCtr="0" anchor="t" bIns="91425" lIns="91425" spcFirstLastPara="1" rIns="91425" wrap="square" tIns="91425">
            <a:noAutofit/>
          </a:bodyPr>
          <a:lstStyle/>
          <a:p>
            <a:pPr indent="0" lvl="0" marL="0" rtl="0" algn="ctr">
              <a:spcBef>
                <a:spcPts val="600"/>
              </a:spcBef>
              <a:spcAft>
                <a:spcPts val="0"/>
              </a:spcAft>
              <a:buNone/>
            </a:pPr>
            <a:r>
              <a:rPr lang="en" sz="2000">
                <a:solidFill>
                  <a:srgbClr val="2C3E50"/>
                </a:solidFill>
                <a:latin typeface="Calibri"/>
                <a:ea typeface="Calibri"/>
                <a:cs typeface="Calibri"/>
                <a:sym typeface="Calibri"/>
              </a:rPr>
              <a:t>Upfront payment received for book (often credited against all or part of your future earnings).</a:t>
            </a:r>
            <a:endParaRPr sz="2000">
              <a:solidFill>
                <a:srgbClr val="2C3E50"/>
              </a:solidFill>
              <a:latin typeface="Calibri"/>
              <a:ea typeface="Calibri"/>
              <a:cs typeface="Calibri"/>
              <a:sym typeface="Calibri"/>
            </a:endParaRPr>
          </a:p>
          <a:p>
            <a:pPr indent="0" lvl="0" marL="0" rtl="0" algn="l">
              <a:spcBef>
                <a:spcPts val="1000"/>
              </a:spcBef>
              <a:spcAft>
                <a:spcPts val="1000"/>
              </a:spcAft>
              <a:buNone/>
            </a:pPr>
            <a:r>
              <a:t/>
            </a:r>
            <a:endParaRPr sz="2000">
              <a:solidFill>
                <a:srgbClr val="2C3E50"/>
              </a:solidFill>
              <a:latin typeface="Calibri"/>
              <a:ea typeface="Calibri"/>
              <a:cs typeface="Calibri"/>
              <a:sym typeface="Calibri"/>
            </a:endParaRPr>
          </a:p>
        </p:txBody>
      </p:sp>
      <p:pic>
        <p:nvPicPr>
          <p:cNvPr id="610" name="Google Shape;610;p15"/>
          <p:cNvPicPr preferRelativeResize="0"/>
          <p:nvPr/>
        </p:nvPicPr>
        <p:blipFill>
          <a:blip r:embed="rId3">
            <a:alphaModFix/>
          </a:blip>
          <a:stretch>
            <a:fillRect/>
          </a:stretch>
        </p:blipFill>
        <p:spPr>
          <a:xfrm>
            <a:off x="-27332" y="0"/>
            <a:ext cx="2570600" cy="5141201"/>
          </a:xfrm>
          <a:prstGeom prst="rect">
            <a:avLst/>
          </a:prstGeom>
          <a:noFill/>
          <a:ln>
            <a:noFill/>
          </a:ln>
        </p:spPr>
      </p:pic>
      <p:sp>
        <p:nvSpPr>
          <p:cNvPr id="611" name="Google Shape;611;p15"/>
          <p:cNvSpPr txBox="1"/>
          <p:nvPr>
            <p:ph idx="4294967295" type="subTitle"/>
          </p:nvPr>
        </p:nvSpPr>
        <p:spPr>
          <a:xfrm>
            <a:off x="3272750" y="2414875"/>
            <a:ext cx="5568300" cy="24903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rgbClr val="2C3E50"/>
                </a:solidFill>
              </a:rPr>
              <a:t>Advances are sometimes broken into two or more payments. Consider milestones for payment carefully.</a:t>
            </a:r>
            <a:endParaRPr sz="1800">
              <a:solidFill>
                <a:srgbClr val="2C3E50"/>
              </a:solidFill>
            </a:endParaRPr>
          </a:p>
          <a:p>
            <a:pPr indent="0" lvl="0" marL="0" rtl="0" algn="l">
              <a:lnSpc>
                <a:spcPct val="115000"/>
              </a:lnSpc>
              <a:spcBef>
                <a:spcPts val="1000"/>
              </a:spcBef>
              <a:spcAft>
                <a:spcPts val="0"/>
              </a:spcAft>
              <a:buClr>
                <a:schemeClr val="dk1"/>
              </a:buClr>
              <a:buSzPts val="1100"/>
              <a:buFont typeface="Arial"/>
              <a:buNone/>
            </a:pPr>
            <a:r>
              <a:rPr lang="en" sz="1800">
                <a:solidFill>
                  <a:srgbClr val="2C3E50"/>
                </a:solidFill>
              </a:rPr>
              <a:t>Some authors want a large advance to incentivize publisher to market book aggressively, others accept low or no advance in exchange for higher royalties (or better terms in another part of the contract). </a:t>
            </a:r>
            <a:endParaRPr sz="1800">
              <a:solidFill>
                <a:srgbClr val="2C3E50"/>
              </a:solidFill>
            </a:endParaRPr>
          </a:p>
          <a:p>
            <a:pPr indent="0" lvl="0" marL="0" rtl="0" algn="l">
              <a:lnSpc>
                <a:spcPct val="115000"/>
              </a:lnSpc>
              <a:spcBef>
                <a:spcPts val="1000"/>
              </a:spcBef>
              <a:spcAft>
                <a:spcPts val="0"/>
              </a:spcAft>
              <a:buNone/>
            </a:pPr>
            <a:r>
              <a:rPr lang="en" sz="1800">
                <a:solidFill>
                  <a:srgbClr val="2C3E50"/>
                </a:solidFill>
              </a:rPr>
              <a:t>Pay attention to how your advance will be recouped. </a:t>
            </a:r>
            <a:endParaRPr sz="1800">
              <a:solidFill>
                <a:srgbClr val="2C3E50"/>
              </a:solidFill>
            </a:endParaRPr>
          </a:p>
          <a:p>
            <a:pPr indent="0" lvl="0" marL="0" rtl="0" algn="l">
              <a:lnSpc>
                <a:spcPct val="115000"/>
              </a:lnSpc>
              <a:spcBef>
                <a:spcPts val="1000"/>
              </a:spcBef>
              <a:spcAft>
                <a:spcPts val="1000"/>
              </a:spcAft>
              <a:buNone/>
            </a:pPr>
            <a:r>
              <a:t/>
            </a:r>
            <a:endParaRPr sz="1800">
              <a:solidFill>
                <a:srgbClr val="2C3E50"/>
              </a:solidFill>
            </a:endParaRPr>
          </a:p>
        </p:txBody>
      </p:sp>
      <p:sp>
        <p:nvSpPr>
          <p:cNvPr id="612" name="Google Shape;612;p15"/>
          <p:cNvSpPr/>
          <p:nvPr/>
        </p:nvSpPr>
        <p:spPr>
          <a:xfrm>
            <a:off x="2930988" y="3221895"/>
            <a:ext cx="356083" cy="356598"/>
          </a:xfrm>
          <a:custGeom>
            <a:rect b="b" l="l" r="r" t="t"/>
            <a:pathLst>
              <a:path extrusionOk="0" h="16644" w="1662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15"/>
          <p:cNvSpPr/>
          <p:nvPr/>
        </p:nvSpPr>
        <p:spPr>
          <a:xfrm>
            <a:off x="2930988" y="4609500"/>
            <a:ext cx="356083" cy="356598"/>
          </a:xfrm>
          <a:custGeom>
            <a:rect b="b" l="l" r="r" t="t"/>
            <a:pathLst>
              <a:path extrusionOk="0" h="16644" w="1662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3D85C6"/>
        </a:solidFill>
      </p:bgPr>
    </p:bg>
    <p:spTree>
      <p:nvGrpSpPr>
        <p:cNvPr id="617" name="Shape 617"/>
        <p:cNvGrpSpPr/>
        <p:nvPr/>
      </p:nvGrpSpPr>
      <p:grpSpPr>
        <a:xfrm>
          <a:off x="0" y="0"/>
          <a:ext cx="0" cy="0"/>
          <a:chOff x="0" y="0"/>
          <a:chExt cx="0" cy="0"/>
        </a:xfrm>
      </p:grpSpPr>
      <p:sp>
        <p:nvSpPr>
          <p:cNvPr id="618" name="Google Shape;618;p16"/>
          <p:cNvSpPr txBox="1"/>
          <p:nvPr/>
        </p:nvSpPr>
        <p:spPr>
          <a:xfrm>
            <a:off x="1374150" y="131150"/>
            <a:ext cx="6395700" cy="10098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4200">
                <a:solidFill>
                  <a:srgbClr val="FFFFFF"/>
                </a:solidFill>
                <a:latin typeface="Calibri"/>
                <a:ea typeface="Calibri"/>
                <a:cs typeface="Calibri"/>
                <a:sym typeface="Calibri"/>
              </a:rPr>
              <a:t>Repaying Advances</a:t>
            </a:r>
            <a:endParaRPr sz="4200">
              <a:solidFill>
                <a:srgbClr val="FFFFFF"/>
              </a:solidFill>
              <a:latin typeface="Calibri"/>
              <a:ea typeface="Calibri"/>
              <a:cs typeface="Calibri"/>
              <a:sym typeface="Calibri"/>
            </a:endParaRPr>
          </a:p>
        </p:txBody>
      </p:sp>
      <p:sp>
        <p:nvSpPr>
          <p:cNvPr id="619" name="Google Shape;619;p16"/>
          <p:cNvSpPr txBox="1"/>
          <p:nvPr>
            <p:ph idx="4294967295" type="subTitle"/>
          </p:nvPr>
        </p:nvSpPr>
        <p:spPr>
          <a:xfrm>
            <a:off x="340900" y="1403925"/>
            <a:ext cx="5121300" cy="33780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2200">
                <a:solidFill>
                  <a:srgbClr val="FFFFFF"/>
                </a:solidFill>
              </a:rPr>
              <a:t>Understand what happens if you don’t earn out the advance.</a:t>
            </a:r>
            <a:endParaRPr sz="2200">
              <a:solidFill>
                <a:srgbClr val="FFFFFF"/>
              </a:solidFill>
            </a:endParaRPr>
          </a:p>
          <a:p>
            <a:pPr indent="0" lvl="0" marL="0" rtl="0" algn="ctr">
              <a:lnSpc>
                <a:spcPct val="115000"/>
              </a:lnSpc>
              <a:spcBef>
                <a:spcPts val="0"/>
              </a:spcBef>
              <a:spcAft>
                <a:spcPts val="0"/>
              </a:spcAft>
              <a:buClr>
                <a:schemeClr val="dk1"/>
              </a:buClr>
              <a:buSzPts val="1100"/>
              <a:buFont typeface="Arial"/>
              <a:buNone/>
            </a:pPr>
            <a:r>
              <a:t/>
            </a:r>
            <a:endParaRPr sz="2200">
              <a:solidFill>
                <a:srgbClr val="FFFFFF"/>
              </a:solidFill>
            </a:endParaRPr>
          </a:p>
          <a:p>
            <a:pPr indent="0" lvl="0" marL="0" rtl="0" algn="ctr">
              <a:lnSpc>
                <a:spcPct val="115000"/>
              </a:lnSpc>
              <a:spcBef>
                <a:spcPts val="0"/>
              </a:spcBef>
              <a:spcAft>
                <a:spcPts val="0"/>
              </a:spcAft>
              <a:buNone/>
            </a:pPr>
            <a:r>
              <a:rPr lang="en" sz="2200">
                <a:solidFill>
                  <a:srgbClr val="FFFFFF"/>
                </a:solidFill>
              </a:rPr>
              <a:t>Understand whether your contract has a cross-collateralization clause.</a:t>
            </a:r>
            <a:endParaRPr sz="2200">
              <a:solidFill>
                <a:srgbClr val="FFFFFF"/>
              </a:solidFill>
            </a:endParaRPr>
          </a:p>
          <a:p>
            <a:pPr indent="0" lvl="0" marL="0" rtl="0" algn="ctr">
              <a:lnSpc>
                <a:spcPct val="115000"/>
              </a:lnSpc>
              <a:spcBef>
                <a:spcPts val="0"/>
              </a:spcBef>
              <a:spcAft>
                <a:spcPts val="0"/>
              </a:spcAft>
              <a:buNone/>
            </a:pPr>
            <a:r>
              <a:t/>
            </a:r>
            <a:endParaRPr sz="2200">
              <a:solidFill>
                <a:srgbClr val="FFFFFF"/>
              </a:solidFill>
            </a:endParaRPr>
          </a:p>
          <a:p>
            <a:pPr indent="0" lvl="0" marL="0" rtl="0" algn="ctr">
              <a:lnSpc>
                <a:spcPct val="115000"/>
              </a:lnSpc>
              <a:spcBef>
                <a:spcPts val="0"/>
              </a:spcBef>
              <a:spcAft>
                <a:spcPts val="0"/>
              </a:spcAft>
              <a:buNone/>
            </a:pPr>
            <a:r>
              <a:rPr lang="en" sz="2200">
                <a:solidFill>
                  <a:srgbClr val="FFFFFF"/>
                </a:solidFill>
              </a:rPr>
              <a:t>Understand other situations in which you may have to repay advance and where repayment comes from.</a:t>
            </a:r>
            <a:endParaRPr sz="2200">
              <a:solidFill>
                <a:srgbClr val="2C3E50"/>
              </a:solidFill>
            </a:endParaRPr>
          </a:p>
          <a:p>
            <a:pPr indent="0" lvl="0" marL="0" rtl="0" algn="l">
              <a:lnSpc>
                <a:spcPct val="115000"/>
              </a:lnSpc>
              <a:spcBef>
                <a:spcPts val="0"/>
              </a:spcBef>
              <a:spcAft>
                <a:spcPts val="0"/>
              </a:spcAft>
              <a:buNone/>
            </a:pPr>
            <a:r>
              <a:t/>
            </a:r>
            <a:endParaRPr sz="2200">
              <a:solidFill>
                <a:srgbClr val="2C3E50"/>
              </a:solidFill>
            </a:endParaRPr>
          </a:p>
        </p:txBody>
      </p:sp>
      <p:sp>
        <p:nvSpPr>
          <p:cNvPr id="620" name="Google Shape;620;p16"/>
          <p:cNvSpPr/>
          <p:nvPr/>
        </p:nvSpPr>
        <p:spPr>
          <a:xfrm rot="451974">
            <a:off x="5628823" y="1245724"/>
            <a:ext cx="3124708" cy="3179107"/>
          </a:xfrm>
          <a:custGeom>
            <a:rect b="b" l="l" r="r" t="t"/>
            <a:pathLst>
              <a:path extrusionOk="0" h="14405" w="16571">
                <a:moveTo>
                  <a:pt x="8103" y="4623"/>
                </a:moveTo>
                <a:lnTo>
                  <a:pt x="7811" y="4818"/>
                </a:lnTo>
                <a:lnTo>
                  <a:pt x="7665" y="4915"/>
                </a:lnTo>
                <a:lnTo>
                  <a:pt x="7519" y="5013"/>
                </a:lnTo>
                <a:lnTo>
                  <a:pt x="7470" y="4623"/>
                </a:lnTo>
                <a:close/>
                <a:moveTo>
                  <a:pt x="8516" y="4599"/>
                </a:moveTo>
                <a:lnTo>
                  <a:pt x="8760" y="4623"/>
                </a:lnTo>
                <a:lnTo>
                  <a:pt x="9003" y="4648"/>
                </a:lnTo>
                <a:lnTo>
                  <a:pt x="9027" y="4648"/>
                </a:lnTo>
                <a:lnTo>
                  <a:pt x="8979" y="4672"/>
                </a:lnTo>
                <a:lnTo>
                  <a:pt x="8930" y="4721"/>
                </a:lnTo>
                <a:lnTo>
                  <a:pt x="8930" y="4696"/>
                </a:lnTo>
                <a:lnTo>
                  <a:pt x="8857" y="4769"/>
                </a:lnTo>
                <a:lnTo>
                  <a:pt x="8735" y="4818"/>
                </a:lnTo>
                <a:lnTo>
                  <a:pt x="8541" y="4940"/>
                </a:lnTo>
                <a:lnTo>
                  <a:pt x="8273" y="5134"/>
                </a:lnTo>
                <a:lnTo>
                  <a:pt x="8030" y="5329"/>
                </a:lnTo>
                <a:lnTo>
                  <a:pt x="7811" y="5475"/>
                </a:lnTo>
                <a:lnTo>
                  <a:pt x="7567" y="5621"/>
                </a:lnTo>
                <a:lnTo>
                  <a:pt x="7543" y="5256"/>
                </a:lnTo>
                <a:lnTo>
                  <a:pt x="7665" y="5232"/>
                </a:lnTo>
                <a:lnTo>
                  <a:pt x="7786" y="5159"/>
                </a:lnTo>
                <a:lnTo>
                  <a:pt x="8005" y="5037"/>
                </a:lnTo>
                <a:lnTo>
                  <a:pt x="8297" y="4842"/>
                </a:lnTo>
                <a:lnTo>
                  <a:pt x="8443" y="4745"/>
                </a:lnTo>
                <a:lnTo>
                  <a:pt x="8516" y="4599"/>
                </a:lnTo>
                <a:close/>
                <a:moveTo>
                  <a:pt x="9003" y="5086"/>
                </a:moveTo>
                <a:lnTo>
                  <a:pt x="8930" y="5572"/>
                </a:lnTo>
                <a:lnTo>
                  <a:pt x="8881" y="5572"/>
                </a:lnTo>
                <a:lnTo>
                  <a:pt x="8833" y="5597"/>
                </a:lnTo>
                <a:lnTo>
                  <a:pt x="8419" y="5864"/>
                </a:lnTo>
                <a:lnTo>
                  <a:pt x="8005" y="6108"/>
                </a:lnTo>
                <a:lnTo>
                  <a:pt x="7835" y="6181"/>
                </a:lnTo>
                <a:lnTo>
                  <a:pt x="7640" y="6278"/>
                </a:lnTo>
                <a:lnTo>
                  <a:pt x="7616" y="5889"/>
                </a:lnTo>
                <a:lnTo>
                  <a:pt x="7738" y="5840"/>
                </a:lnTo>
                <a:lnTo>
                  <a:pt x="7859" y="5791"/>
                </a:lnTo>
                <a:lnTo>
                  <a:pt x="8103" y="5645"/>
                </a:lnTo>
                <a:lnTo>
                  <a:pt x="9003" y="5086"/>
                </a:lnTo>
                <a:close/>
                <a:moveTo>
                  <a:pt x="8881" y="6010"/>
                </a:moveTo>
                <a:lnTo>
                  <a:pt x="8857" y="6181"/>
                </a:lnTo>
                <a:lnTo>
                  <a:pt x="8857" y="6254"/>
                </a:lnTo>
                <a:lnTo>
                  <a:pt x="8784" y="6254"/>
                </a:lnTo>
                <a:lnTo>
                  <a:pt x="8735" y="6278"/>
                </a:lnTo>
                <a:lnTo>
                  <a:pt x="8200" y="6570"/>
                </a:lnTo>
                <a:lnTo>
                  <a:pt x="7689" y="6862"/>
                </a:lnTo>
                <a:lnTo>
                  <a:pt x="7665" y="6594"/>
                </a:lnTo>
                <a:lnTo>
                  <a:pt x="7811" y="6570"/>
                </a:lnTo>
                <a:lnTo>
                  <a:pt x="7932" y="6521"/>
                </a:lnTo>
                <a:lnTo>
                  <a:pt x="8176" y="6400"/>
                </a:lnTo>
                <a:lnTo>
                  <a:pt x="8541" y="6229"/>
                </a:lnTo>
                <a:lnTo>
                  <a:pt x="8711" y="6132"/>
                </a:lnTo>
                <a:lnTo>
                  <a:pt x="8881" y="6010"/>
                </a:lnTo>
                <a:close/>
                <a:moveTo>
                  <a:pt x="8833" y="6594"/>
                </a:moveTo>
                <a:lnTo>
                  <a:pt x="8808" y="6765"/>
                </a:lnTo>
                <a:lnTo>
                  <a:pt x="8760" y="6789"/>
                </a:lnTo>
                <a:lnTo>
                  <a:pt x="8565" y="6862"/>
                </a:lnTo>
                <a:lnTo>
                  <a:pt x="8395" y="6959"/>
                </a:lnTo>
                <a:lnTo>
                  <a:pt x="8054" y="7178"/>
                </a:lnTo>
                <a:lnTo>
                  <a:pt x="7859" y="7300"/>
                </a:lnTo>
                <a:lnTo>
                  <a:pt x="7689" y="7446"/>
                </a:lnTo>
                <a:lnTo>
                  <a:pt x="7689" y="7105"/>
                </a:lnTo>
                <a:lnTo>
                  <a:pt x="8273" y="6862"/>
                </a:lnTo>
                <a:lnTo>
                  <a:pt x="8833" y="6594"/>
                </a:lnTo>
                <a:close/>
                <a:moveTo>
                  <a:pt x="8784" y="7154"/>
                </a:moveTo>
                <a:lnTo>
                  <a:pt x="8760" y="7470"/>
                </a:lnTo>
                <a:lnTo>
                  <a:pt x="8687" y="7495"/>
                </a:lnTo>
                <a:lnTo>
                  <a:pt x="8516" y="7568"/>
                </a:lnTo>
                <a:lnTo>
                  <a:pt x="8370" y="7665"/>
                </a:lnTo>
                <a:lnTo>
                  <a:pt x="8103" y="7884"/>
                </a:lnTo>
                <a:lnTo>
                  <a:pt x="7908" y="8030"/>
                </a:lnTo>
                <a:lnTo>
                  <a:pt x="7713" y="8200"/>
                </a:lnTo>
                <a:lnTo>
                  <a:pt x="7689" y="7787"/>
                </a:lnTo>
                <a:lnTo>
                  <a:pt x="7835" y="7714"/>
                </a:lnTo>
                <a:lnTo>
                  <a:pt x="7981" y="7641"/>
                </a:lnTo>
                <a:lnTo>
                  <a:pt x="8249" y="7470"/>
                </a:lnTo>
                <a:lnTo>
                  <a:pt x="8516" y="7300"/>
                </a:lnTo>
                <a:lnTo>
                  <a:pt x="8784" y="7154"/>
                </a:lnTo>
                <a:close/>
                <a:moveTo>
                  <a:pt x="8735" y="7835"/>
                </a:moveTo>
                <a:lnTo>
                  <a:pt x="8711" y="8103"/>
                </a:lnTo>
                <a:lnTo>
                  <a:pt x="8638" y="8127"/>
                </a:lnTo>
                <a:lnTo>
                  <a:pt x="8468" y="8249"/>
                </a:lnTo>
                <a:lnTo>
                  <a:pt x="8322" y="8371"/>
                </a:lnTo>
                <a:lnTo>
                  <a:pt x="8030" y="8662"/>
                </a:lnTo>
                <a:lnTo>
                  <a:pt x="7811" y="8857"/>
                </a:lnTo>
                <a:lnTo>
                  <a:pt x="7738" y="8444"/>
                </a:lnTo>
                <a:lnTo>
                  <a:pt x="7859" y="8395"/>
                </a:lnTo>
                <a:lnTo>
                  <a:pt x="8005" y="8322"/>
                </a:lnTo>
                <a:lnTo>
                  <a:pt x="8249" y="8176"/>
                </a:lnTo>
                <a:lnTo>
                  <a:pt x="8492" y="8006"/>
                </a:lnTo>
                <a:lnTo>
                  <a:pt x="8735" y="7835"/>
                </a:lnTo>
                <a:close/>
                <a:moveTo>
                  <a:pt x="8662" y="8687"/>
                </a:moveTo>
                <a:lnTo>
                  <a:pt x="8589" y="9198"/>
                </a:lnTo>
                <a:lnTo>
                  <a:pt x="8346" y="9125"/>
                </a:lnTo>
                <a:lnTo>
                  <a:pt x="8103" y="9100"/>
                </a:lnTo>
                <a:lnTo>
                  <a:pt x="8273" y="8979"/>
                </a:lnTo>
                <a:lnTo>
                  <a:pt x="8468" y="8833"/>
                </a:lnTo>
                <a:lnTo>
                  <a:pt x="8662" y="8687"/>
                </a:lnTo>
                <a:close/>
                <a:moveTo>
                  <a:pt x="7981" y="4088"/>
                </a:moveTo>
                <a:lnTo>
                  <a:pt x="7713" y="4112"/>
                </a:lnTo>
                <a:lnTo>
                  <a:pt x="7421" y="4137"/>
                </a:lnTo>
                <a:lnTo>
                  <a:pt x="7324" y="4137"/>
                </a:lnTo>
                <a:lnTo>
                  <a:pt x="7300" y="4161"/>
                </a:lnTo>
                <a:lnTo>
                  <a:pt x="7348" y="4210"/>
                </a:lnTo>
                <a:lnTo>
                  <a:pt x="7348" y="4210"/>
                </a:lnTo>
                <a:lnTo>
                  <a:pt x="7275" y="4185"/>
                </a:lnTo>
                <a:lnTo>
                  <a:pt x="7178" y="4185"/>
                </a:lnTo>
                <a:lnTo>
                  <a:pt x="7081" y="4234"/>
                </a:lnTo>
                <a:lnTo>
                  <a:pt x="7056" y="4283"/>
                </a:lnTo>
                <a:lnTo>
                  <a:pt x="7032" y="4331"/>
                </a:lnTo>
                <a:lnTo>
                  <a:pt x="7008" y="4502"/>
                </a:lnTo>
                <a:lnTo>
                  <a:pt x="6983" y="4672"/>
                </a:lnTo>
                <a:lnTo>
                  <a:pt x="6983" y="5037"/>
                </a:lnTo>
                <a:lnTo>
                  <a:pt x="7056" y="5743"/>
                </a:lnTo>
                <a:lnTo>
                  <a:pt x="7105" y="6448"/>
                </a:lnTo>
                <a:lnTo>
                  <a:pt x="7105" y="7154"/>
                </a:lnTo>
                <a:lnTo>
                  <a:pt x="7105" y="7738"/>
                </a:lnTo>
                <a:lnTo>
                  <a:pt x="7129" y="8322"/>
                </a:lnTo>
                <a:lnTo>
                  <a:pt x="7154" y="8638"/>
                </a:lnTo>
                <a:lnTo>
                  <a:pt x="7202" y="8930"/>
                </a:lnTo>
                <a:lnTo>
                  <a:pt x="7275" y="9198"/>
                </a:lnTo>
                <a:lnTo>
                  <a:pt x="7397" y="9465"/>
                </a:lnTo>
                <a:lnTo>
                  <a:pt x="7446" y="9538"/>
                </a:lnTo>
                <a:lnTo>
                  <a:pt x="7519" y="9587"/>
                </a:lnTo>
                <a:lnTo>
                  <a:pt x="7567" y="9636"/>
                </a:lnTo>
                <a:lnTo>
                  <a:pt x="7592" y="9660"/>
                </a:lnTo>
                <a:lnTo>
                  <a:pt x="7713" y="9660"/>
                </a:lnTo>
                <a:lnTo>
                  <a:pt x="7932" y="9563"/>
                </a:lnTo>
                <a:lnTo>
                  <a:pt x="8054" y="9538"/>
                </a:lnTo>
                <a:lnTo>
                  <a:pt x="8176" y="9538"/>
                </a:lnTo>
                <a:lnTo>
                  <a:pt x="8297" y="9587"/>
                </a:lnTo>
                <a:lnTo>
                  <a:pt x="8419" y="9636"/>
                </a:lnTo>
                <a:lnTo>
                  <a:pt x="8541" y="9684"/>
                </a:lnTo>
                <a:lnTo>
                  <a:pt x="8687" y="9709"/>
                </a:lnTo>
                <a:lnTo>
                  <a:pt x="8760" y="9709"/>
                </a:lnTo>
                <a:lnTo>
                  <a:pt x="8833" y="9684"/>
                </a:lnTo>
                <a:lnTo>
                  <a:pt x="8906" y="9636"/>
                </a:lnTo>
                <a:lnTo>
                  <a:pt x="8930" y="9563"/>
                </a:lnTo>
                <a:lnTo>
                  <a:pt x="9027" y="9490"/>
                </a:lnTo>
                <a:lnTo>
                  <a:pt x="9052" y="9441"/>
                </a:lnTo>
                <a:lnTo>
                  <a:pt x="9076" y="9392"/>
                </a:lnTo>
                <a:lnTo>
                  <a:pt x="9198" y="8760"/>
                </a:lnTo>
                <a:lnTo>
                  <a:pt x="9246" y="8127"/>
                </a:lnTo>
                <a:lnTo>
                  <a:pt x="9295" y="7495"/>
                </a:lnTo>
                <a:lnTo>
                  <a:pt x="9319" y="6886"/>
                </a:lnTo>
                <a:lnTo>
                  <a:pt x="9368" y="6278"/>
                </a:lnTo>
                <a:lnTo>
                  <a:pt x="9417" y="5694"/>
                </a:lnTo>
                <a:lnTo>
                  <a:pt x="9490" y="5110"/>
                </a:lnTo>
                <a:lnTo>
                  <a:pt x="9514" y="4526"/>
                </a:lnTo>
                <a:lnTo>
                  <a:pt x="9514" y="4453"/>
                </a:lnTo>
                <a:lnTo>
                  <a:pt x="9490" y="4404"/>
                </a:lnTo>
                <a:lnTo>
                  <a:pt x="9465" y="4356"/>
                </a:lnTo>
                <a:lnTo>
                  <a:pt x="9417" y="4331"/>
                </a:lnTo>
                <a:lnTo>
                  <a:pt x="9319" y="4307"/>
                </a:lnTo>
                <a:lnTo>
                  <a:pt x="9246" y="4210"/>
                </a:lnTo>
                <a:lnTo>
                  <a:pt x="9198" y="4185"/>
                </a:lnTo>
                <a:lnTo>
                  <a:pt x="9149" y="4161"/>
                </a:lnTo>
                <a:lnTo>
                  <a:pt x="8857" y="4112"/>
                </a:lnTo>
                <a:lnTo>
                  <a:pt x="8565" y="4088"/>
                </a:lnTo>
                <a:close/>
                <a:moveTo>
                  <a:pt x="8176" y="10585"/>
                </a:moveTo>
                <a:lnTo>
                  <a:pt x="7932" y="10804"/>
                </a:lnTo>
                <a:lnTo>
                  <a:pt x="7689" y="10974"/>
                </a:lnTo>
                <a:lnTo>
                  <a:pt x="7738" y="10877"/>
                </a:lnTo>
                <a:lnTo>
                  <a:pt x="7786" y="10755"/>
                </a:lnTo>
                <a:lnTo>
                  <a:pt x="7859" y="10658"/>
                </a:lnTo>
                <a:lnTo>
                  <a:pt x="7957" y="10585"/>
                </a:lnTo>
                <a:lnTo>
                  <a:pt x="8030" y="10609"/>
                </a:lnTo>
                <a:lnTo>
                  <a:pt x="8103" y="10585"/>
                </a:lnTo>
                <a:close/>
                <a:moveTo>
                  <a:pt x="8614" y="10682"/>
                </a:moveTo>
                <a:lnTo>
                  <a:pt x="8687" y="10779"/>
                </a:lnTo>
                <a:lnTo>
                  <a:pt x="8760" y="10877"/>
                </a:lnTo>
                <a:lnTo>
                  <a:pt x="8565" y="10998"/>
                </a:lnTo>
                <a:lnTo>
                  <a:pt x="8395" y="11144"/>
                </a:lnTo>
                <a:lnTo>
                  <a:pt x="8078" y="11436"/>
                </a:lnTo>
                <a:lnTo>
                  <a:pt x="7957" y="11582"/>
                </a:lnTo>
                <a:lnTo>
                  <a:pt x="7859" y="11704"/>
                </a:lnTo>
                <a:lnTo>
                  <a:pt x="7786" y="11826"/>
                </a:lnTo>
                <a:lnTo>
                  <a:pt x="7713" y="11728"/>
                </a:lnTo>
                <a:lnTo>
                  <a:pt x="7665" y="11607"/>
                </a:lnTo>
                <a:lnTo>
                  <a:pt x="7640" y="11485"/>
                </a:lnTo>
                <a:lnTo>
                  <a:pt x="7640" y="11363"/>
                </a:lnTo>
                <a:lnTo>
                  <a:pt x="7786" y="11315"/>
                </a:lnTo>
                <a:lnTo>
                  <a:pt x="7908" y="11242"/>
                </a:lnTo>
                <a:lnTo>
                  <a:pt x="8176" y="11071"/>
                </a:lnTo>
                <a:lnTo>
                  <a:pt x="8395" y="10901"/>
                </a:lnTo>
                <a:lnTo>
                  <a:pt x="8614" y="10682"/>
                </a:lnTo>
                <a:close/>
                <a:moveTo>
                  <a:pt x="8857" y="11266"/>
                </a:moveTo>
                <a:lnTo>
                  <a:pt x="8833" y="11412"/>
                </a:lnTo>
                <a:lnTo>
                  <a:pt x="8784" y="11558"/>
                </a:lnTo>
                <a:lnTo>
                  <a:pt x="8711" y="11655"/>
                </a:lnTo>
                <a:lnTo>
                  <a:pt x="8614" y="11753"/>
                </a:lnTo>
                <a:lnTo>
                  <a:pt x="8492" y="11826"/>
                </a:lnTo>
                <a:lnTo>
                  <a:pt x="8370" y="11899"/>
                </a:lnTo>
                <a:lnTo>
                  <a:pt x="8200" y="11923"/>
                </a:lnTo>
                <a:lnTo>
                  <a:pt x="8030" y="11923"/>
                </a:lnTo>
                <a:lnTo>
                  <a:pt x="8176" y="11801"/>
                </a:lnTo>
                <a:lnTo>
                  <a:pt x="8273" y="11728"/>
                </a:lnTo>
                <a:lnTo>
                  <a:pt x="8565" y="11485"/>
                </a:lnTo>
                <a:lnTo>
                  <a:pt x="8857" y="11266"/>
                </a:lnTo>
                <a:close/>
                <a:moveTo>
                  <a:pt x="8176" y="10049"/>
                </a:moveTo>
                <a:lnTo>
                  <a:pt x="8054" y="10074"/>
                </a:lnTo>
                <a:lnTo>
                  <a:pt x="7957" y="10122"/>
                </a:lnTo>
                <a:lnTo>
                  <a:pt x="7811" y="10171"/>
                </a:lnTo>
                <a:lnTo>
                  <a:pt x="7689" y="10220"/>
                </a:lnTo>
                <a:lnTo>
                  <a:pt x="7592" y="10268"/>
                </a:lnTo>
                <a:lnTo>
                  <a:pt x="7519" y="10366"/>
                </a:lnTo>
                <a:lnTo>
                  <a:pt x="7373" y="10536"/>
                </a:lnTo>
                <a:lnTo>
                  <a:pt x="7275" y="10755"/>
                </a:lnTo>
                <a:lnTo>
                  <a:pt x="7202" y="10974"/>
                </a:lnTo>
                <a:lnTo>
                  <a:pt x="7154" y="11242"/>
                </a:lnTo>
                <a:lnTo>
                  <a:pt x="7154" y="11509"/>
                </a:lnTo>
                <a:lnTo>
                  <a:pt x="7202" y="11753"/>
                </a:lnTo>
                <a:lnTo>
                  <a:pt x="7324" y="11972"/>
                </a:lnTo>
                <a:lnTo>
                  <a:pt x="7397" y="12069"/>
                </a:lnTo>
                <a:lnTo>
                  <a:pt x="7470" y="12142"/>
                </a:lnTo>
                <a:lnTo>
                  <a:pt x="7567" y="12215"/>
                </a:lnTo>
                <a:lnTo>
                  <a:pt x="7689" y="12288"/>
                </a:lnTo>
                <a:lnTo>
                  <a:pt x="7786" y="12337"/>
                </a:lnTo>
                <a:lnTo>
                  <a:pt x="7932" y="12385"/>
                </a:lnTo>
                <a:lnTo>
                  <a:pt x="8054" y="12410"/>
                </a:lnTo>
                <a:lnTo>
                  <a:pt x="8346" y="12410"/>
                </a:lnTo>
                <a:lnTo>
                  <a:pt x="8492" y="12385"/>
                </a:lnTo>
                <a:lnTo>
                  <a:pt x="8614" y="12337"/>
                </a:lnTo>
                <a:lnTo>
                  <a:pt x="8711" y="12288"/>
                </a:lnTo>
                <a:lnTo>
                  <a:pt x="8833" y="12215"/>
                </a:lnTo>
                <a:lnTo>
                  <a:pt x="8930" y="12142"/>
                </a:lnTo>
                <a:lnTo>
                  <a:pt x="9076" y="11972"/>
                </a:lnTo>
                <a:lnTo>
                  <a:pt x="9198" y="11753"/>
                </a:lnTo>
                <a:lnTo>
                  <a:pt x="9295" y="11534"/>
                </a:lnTo>
                <a:lnTo>
                  <a:pt x="9319" y="11266"/>
                </a:lnTo>
                <a:lnTo>
                  <a:pt x="9319" y="10998"/>
                </a:lnTo>
                <a:lnTo>
                  <a:pt x="9246" y="10779"/>
                </a:lnTo>
                <a:lnTo>
                  <a:pt x="9149" y="10560"/>
                </a:lnTo>
                <a:lnTo>
                  <a:pt x="9003" y="10366"/>
                </a:lnTo>
                <a:lnTo>
                  <a:pt x="8833" y="10220"/>
                </a:lnTo>
                <a:lnTo>
                  <a:pt x="8735" y="10171"/>
                </a:lnTo>
                <a:lnTo>
                  <a:pt x="8638" y="10122"/>
                </a:lnTo>
                <a:lnTo>
                  <a:pt x="8395" y="10049"/>
                </a:lnTo>
                <a:close/>
                <a:moveTo>
                  <a:pt x="8322" y="535"/>
                </a:moveTo>
                <a:lnTo>
                  <a:pt x="8443" y="560"/>
                </a:lnTo>
                <a:lnTo>
                  <a:pt x="8638" y="657"/>
                </a:lnTo>
                <a:lnTo>
                  <a:pt x="8833" y="803"/>
                </a:lnTo>
                <a:lnTo>
                  <a:pt x="9003" y="973"/>
                </a:lnTo>
                <a:lnTo>
                  <a:pt x="9344" y="1338"/>
                </a:lnTo>
                <a:lnTo>
                  <a:pt x="9757" y="1971"/>
                </a:lnTo>
                <a:lnTo>
                  <a:pt x="10147" y="2652"/>
                </a:lnTo>
                <a:lnTo>
                  <a:pt x="10901" y="4015"/>
                </a:lnTo>
                <a:lnTo>
                  <a:pt x="11655" y="5402"/>
                </a:lnTo>
                <a:lnTo>
                  <a:pt x="12045" y="6083"/>
                </a:lnTo>
                <a:lnTo>
                  <a:pt x="12434" y="6740"/>
                </a:lnTo>
                <a:lnTo>
                  <a:pt x="13164" y="7957"/>
                </a:lnTo>
                <a:lnTo>
                  <a:pt x="13918" y="9173"/>
                </a:lnTo>
                <a:lnTo>
                  <a:pt x="14672" y="10366"/>
                </a:lnTo>
                <a:lnTo>
                  <a:pt x="15427" y="11582"/>
                </a:lnTo>
                <a:lnTo>
                  <a:pt x="15402" y="11655"/>
                </a:lnTo>
                <a:lnTo>
                  <a:pt x="15402" y="11704"/>
                </a:lnTo>
                <a:lnTo>
                  <a:pt x="15427" y="11777"/>
                </a:lnTo>
                <a:lnTo>
                  <a:pt x="15475" y="11826"/>
                </a:lnTo>
                <a:lnTo>
                  <a:pt x="15646" y="11972"/>
                </a:lnTo>
                <a:lnTo>
                  <a:pt x="15792" y="12191"/>
                </a:lnTo>
                <a:lnTo>
                  <a:pt x="15913" y="12434"/>
                </a:lnTo>
                <a:lnTo>
                  <a:pt x="16011" y="12677"/>
                </a:lnTo>
                <a:lnTo>
                  <a:pt x="16059" y="12945"/>
                </a:lnTo>
                <a:lnTo>
                  <a:pt x="16035" y="13067"/>
                </a:lnTo>
                <a:lnTo>
                  <a:pt x="16035" y="13188"/>
                </a:lnTo>
                <a:lnTo>
                  <a:pt x="15986" y="13286"/>
                </a:lnTo>
                <a:lnTo>
                  <a:pt x="15938" y="13407"/>
                </a:lnTo>
                <a:lnTo>
                  <a:pt x="15865" y="13505"/>
                </a:lnTo>
                <a:lnTo>
                  <a:pt x="15792" y="13578"/>
                </a:lnTo>
                <a:lnTo>
                  <a:pt x="15597" y="13699"/>
                </a:lnTo>
                <a:lnTo>
                  <a:pt x="15402" y="13772"/>
                </a:lnTo>
                <a:lnTo>
                  <a:pt x="15159" y="13821"/>
                </a:lnTo>
                <a:lnTo>
                  <a:pt x="14940" y="13845"/>
                </a:lnTo>
                <a:lnTo>
                  <a:pt x="14040" y="13845"/>
                </a:lnTo>
                <a:lnTo>
                  <a:pt x="11023" y="13821"/>
                </a:lnTo>
                <a:lnTo>
                  <a:pt x="9514" y="13797"/>
                </a:lnTo>
                <a:lnTo>
                  <a:pt x="8005" y="13797"/>
                </a:lnTo>
                <a:lnTo>
                  <a:pt x="5159" y="13821"/>
                </a:lnTo>
                <a:lnTo>
                  <a:pt x="3723" y="13870"/>
                </a:lnTo>
                <a:lnTo>
                  <a:pt x="2312" y="13918"/>
                </a:lnTo>
                <a:lnTo>
                  <a:pt x="1630" y="13918"/>
                </a:lnTo>
                <a:lnTo>
                  <a:pt x="1411" y="13894"/>
                </a:lnTo>
                <a:lnTo>
                  <a:pt x="1192" y="13845"/>
                </a:lnTo>
                <a:lnTo>
                  <a:pt x="998" y="13772"/>
                </a:lnTo>
                <a:lnTo>
                  <a:pt x="803" y="13675"/>
                </a:lnTo>
                <a:lnTo>
                  <a:pt x="633" y="13529"/>
                </a:lnTo>
                <a:lnTo>
                  <a:pt x="535" y="13432"/>
                </a:lnTo>
                <a:lnTo>
                  <a:pt x="487" y="13334"/>
                </a:lnTo>
                <a:lnTo>
                  <a:pt x="462" y="13261"/>
                </a:lnTo>
                <a:lnTo>
                  <a:pt x="438" y="13164"/>
                </a:lnTo>
                <a:lnTo>
                  <a:pt x="438" y="12969"/>
                </a:lnTo>
                <a:lnTo>
                  <a:pt x="511" y="12799"/>
                </a:lnTo>
                <a:lnTo>
                  <a:pt x="657" y="12434"/>
                </a:lnTo>
                <a:lnTo>
                  <a:pt x="730" y="12239"/>
                </a:lnTo>
                <a:lnTo>
                  <a:pt x="779" y="12045"/>
                </a:lnTo>
                <a:lnTo>
                  <a:pt x="998" y="11680"/>
                </a:lnTo>
                <a:lnTo>
                  <a:pt x="1217" y="11290"/>
                </a:lnTo>
                <a:lnTo>
                  <a:pt x="1630" y="10512"/>
                </a:lnTo>
                <a:lnTo>
                  <a:pt x="2141" y="9684"/>
                </a:lnTo>
                <a:lnTo>
                  <a:pt x="2652" y="8833"/>
                </a:lnTo>
                <a:lnTo>
                  <a:pt x="3674" y="7081"/>
                </a:lnTo>
                <a:lnTo>
                  <a:pt x="4696" y="5329"/>
                </a:lnTo>
                <a:lnTo>
                  <a:pt x="5207" y="4477"/>
                </a:lnTo>
                <a:lnTo>
                  <a:pt x="5742" y="3650"/>
                </a:lnTo>
                <a:lnTo>
                  <a:pt x="6813" y="2020"/>
                </a:lnTo>
                <a:lnTo>
                  <a:pt x="7251" y="1338"/>
                </a:lnTo>
                <a:lnTo>
                  <a:pt x="7494" y="1022"/>
                </a:lnTo>
                <a:lnTo>
                  <a:pt x="7640" y="876"/>
                </a:lnTo>
                <a:lnTo>
                  <a:pt x="7786" y="730"/>
                </a:lnTo>
                <a:lnTo>
                  <a:pt x="7884" y="633"/>
                </a:lnTo>
                <a:lnTo>
                  <a:pt x="8005" y="584"/>
                </a:lnTo>
                <a:lnTo>
                  <a:pt x="8103" y="535"/>
                </a:lnTo>
                <a:close/>
                <a:moveTo>
                  <a:pt x="8346" y="0"/>
                </a:moveTo>
                <a:lnTo>
                  <a:pt x="8176" y="25"/>
                </a:lnTo>
                <a:lnTo>
                  <a:pt x="8005" y="73"/>
                </a:lnTo>
                <a:lnTo>
                  <a:pt x="7835" y="146"/>
                </a:lnTo>
                <a:lnTo>
                  <a:pt x="7665" y="219"/>
                </a:lnTo>
                <a:lnTo>
                  <a:pt x="7519" y="341"/>
                </a:lnTo>
                <a:lnTo>
                  <a:pt x="7251" y="584"/>
                </a:lnTo>
                <a:lnTo>
                  <a:pt x="7105" y="730"/>
                </a:lnTo>
                <a:lnTo>
                  <a:pt x="6983" y="900"/>
                </a:lnTo>
                <a:lnTo>
                  <a:pt x="6740" y="1265"/>
                </a:lnTo>
                <a:lnTo>
                  <a:pt x="6497" y="1630"/>
                </a:lnTo>
                <a:lnTo>
                  <a:pt x="6278" y="1995"/>
                </a:lnTo>
                <a:lnTo>
                  <a:pt x="5596" y="2969"/>
                </a:lnTo>
                <a:lnTo>
                  <a:pt x="4964" y="3966"/>
                </a:lnTo>
                <a:lnTo>
                  <a:pt x="4331" y="4988"/>
                </a:lnTo>
                <a:lnTo>
                  <a:pt x="3723" y="6035"/>
                </a:lnTo>
                <a:lnTo>
                  <a:pt x="2506" y="8127"/>
                </a:lnTo>
                <a:lnTo>
                  <a:pt x="1363" y="10147"/>
                </a:lnTo>
                <a:lnTo>
                  <a:pt x="900" y="10925"/>
                </a:lnTo>
                <a:lnTo>
                  <a:pt x="706" y="11339"/>
                </a:lnTo>
                <a:lnTo>
                  <a:pt x="535" y="11753"/>
                </a:lnTo>
                <a:lnTo>
                  <a:pt x="487" y="11801"/>
                </a:lnTo>
                <a:lnTo>
                  <a:pt x="462" y="11850"/>
                </a:lnTo>
                <a:lnTo>
                  <a:pt x="389" y="12069"/>
                </a:lnTo>
                <a:lnTo>
                  <a:pt x="268" y="12288"/>
                </a:lnTo>
                <a:lnTo>
                  <a:pt x="170" y="12507"/>
                </a:lnTo>
                <a:lnTo>
                  <a:pt x="49" y="12726"/>
                </a:lnTo>
                <a:lnTo>
                  <a:pt x="24" y="12823"/>
                </a:lnTo>
                <a:lnTo>
                  <a:pt x="0" y="12945"/>
                </a:lnTo>
                <a:lnTo>
                  <a:pt x="0" y="13067"/>
                </a:lnTo>
                <a:lnTo>
                  <a:pt x="0" y="13188"/>
                </a:lnTo>
                <a:lnTo>
                  <a:pt x="73" y="13407"/>
                </a:lnTo>
                <a:lnTo>
                  <a:pt x="146" y="13651"/>
                </a:lnTo>
                <a:lnTo>
                  <a:pt x="292" y="13845"/>
                </a:lnTo>
                <a:lnTo>
                  <a:pt x="438" y="13991"/>
                </a:lnTo>
                <a:lnTo>
                  <a:pt x="633" y="14113"/>
                </a:lnTo>
                <a:lnTo>
                  <a:pt x="852" y="14210"/>
                </a:lnTo>
                <a:lnTo>
                  <a:pt x="1095" y="14283"/>
                </a:lnTo>
                <a:lnTo>
                  <a:pt x="1314" y="14332"/>
                </a:lnTo>
                <a:lnTo>
                  <a:pt x="1776" y="14381"/>
                </a:lnTo>
                <a:lnTo>
                  <a:pt x="2141" y="14405"/>
                </a:lnTo>
                <a:lnTo>
                  <a:pt x="3309" y="14405"/>
                </a:lnTo>
                <a:lnTo>
                  <a:pt x="4064" y="14356"/>
                </a:lnTo>
                <a:lnTo>
                  <a:pt x="4842" y="14332"/>
                </a:lnTo>
                <a:lnTo>
                  <a:pt x="6691" y="14308"/>
                </a:lnTo>
                <a:lnTo>
                  <a:pt x="8565" y="14283"/>
                </a:lnTo>
                <a:lnTo>
                  <a:pt x="10439" y="14283"/>
                </a:lnTo>
                <a:lnTo>
                  <a:pt x="12337" y="14308"/>
                </a:lnTo>
                <a:lnTo>
                  <a:pt x="13748" y="14356"/>
                </a:lnTo>
                <a:lnTo>
                  <a:pt x="14478" y="14356"/>
                </a:lnTo>
                <a:lnTo>
                  <a:pt x="14818" y="14332"/>
                </a:lnTo>
                <a:lnTo>
                  <a:pt x="15159" y="14308"/>
                </a:lnTo>
                <a:lnTo>
                  <a:pt x="15402" y="14259"/>
                </a:lnTo>
                <a:lnTo>
                  <a:pt x="15621" y="14210"/>
                </a:lnTo>
                <a:lnTo>
                  <a:pt x="15840" y="14113"/>
                </a:lnTo>
                <a:lnTo>
                  <a:pt x="16059" y="13991"/>
                </a:lnTo>
                <a:lnTo>
                  <a:pt x="16230" y="13845"/>
                </a:lnTo>
                <a:lnTo>
                  <a:pt x="16400" y="13675"/>
                </a:lnTo>
                <a:lnTo>
                  <a:pt x="16497" y="13480"/>
                </a:lnTo>
                <a:lnTo>
                  <a:pt x="16522" y="13359"/>
                </a:lnTo>
                <a:lnTo>
                  <a:pt x="16546" y="13237"/>
                </a:lnTo>
                <a:lnTo>
                  <a:pt x="16570" y="13042"/>
                </a:lnTo>
                <a:lnTo>
                  <a:pt x="16546" y="12848"/>
                </a:lnTo>
                <a:lnTo>
                  <a:pt x="16522" y="12653"/>
                </a:lnTo>
                <a:lnTo>
                  <a:pt x="16473" y="12458"/>
                </a:lnTo>
                <a:lnTo>
                  <a:pt x="16400" y="12264"/>
                </a:lnTo>
                <a:lnTo>
                  <a:pt x="16303" y="12069"/>
                </a:lnTo>
                <a:lnTo>
                  <a:pt x="16205" y="11899"/>
                </a:lnTo>
                <a:lnTo>
                  <a:pt x="16084" y="11728"/>
                </a:lnTo>
                <a:lnTo>
                  <a:pt x="15281" y="10414"/>
                </a:lnTo>
                <a:lnTo>
                  <a:pt x="14478" y="9100"/>
                </a:lnTo>
                <a:lnTo>
                  <a:pt x="12848" y="6497"/>
                </a:lnTo>
                <a:lnTo>
                  <a:pt x="12458" y="5840"/>
                </a:lnTo>
                <a:lnTo>
                  <a:pt x="12069" y="5159"/>
                </a:lnTo>
                <a:lnTo>
                  <a:pt x="11315" y="3747"/>
                </a:lnTo>
                <a:lnTo>
                  <a:pt x="10536" y="2336"/>
                </a:lnTo>
                <a:lnTo>
                  <a:pt x="10147" y="1655"/>
                </a:lnTo>
                <a:lnTo>
                  <a:pt x="9757" y="998"/>
                </a:lnTo>
                <a:lnTo>
                  <a:pt x="9709" y="925"/>
                </a:lnTo>
                <a:lnTo>
                  <a:pt x="9636" y="876"/>
                </a:lnTo>
                <a:lnTo>
                  <a:pt x="9417" y="608"/>
                </a:lnTo>
                <a:lnTo>
                  <a:pt x="9149" y="341"/>
                </a:lnTo>
                <a:lnTo>
                  <a:pt x="9003" y="219"/>
                </a:lnTo>
                <a:lnTo>
                  <a:pt x="8857" y="98"/>
                </a:lnTo>
                <a:lnTo>
                  <a:pt x="8687" y="25"/>
                </a:lnTo>
                <a:lnTo>
                  <a:pt x="8541"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4" name="Shape 624"/>
        <p:cNvGrpSpPr/>
        <p:nvPr/>
      </p:nvGrpSpPr>
      <p:grpSpPr>
        <a:xfrm>
          <a:off x="0" y="0"/>
          <a:ext cx="0" cy="0"/>
          <a:chOff x="0" y="0"/>
          <a:chExt cx="0" cy="0"/>
        </a:xfrm>
      </p:grpSpPr>
      <p:sp>
        <p:nvSpPr>
          <p:cNvPr id="625" name="Google Shape;625;p17"/>
          <p:cNvSpPr txBox="1"/>
          <p:nvPr/>
        </p:nvSpPr>
        <p:spPr>
          <a:xfrm>
            <a:off x="2656025" y="161250"/>
            <a:ext cx="6484200" cy="927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4200">
                <a:solidFill>
                  <a:srgbClr val="3D85C6"/>
                </a:solidFill>
                <a:latin typeface="Calibri"/>
                <a:ea typeface="Calibri"/>
                <a:cs typeface="Calibri"/>
                <a:sym typeface="Calibri"/>
              </a:rPr>
              <a:t>Royalties</a:t>
            </a:r>
            <a:endParaRPr b="1" sz="4200">
              <a:solidFill>
                <a:srgbClr val="3D85C6"/>
              </a:solidFill>
              <a:latin typeface="Calibri"/>
              <a:ea typeface="Calibri"/>
              <a:cs typeface="Calibri"/>
              <a:sym typeface="Calibri"/>
            </a:endParaRPr>
          </a:p>
        </p:txBody>
      </p:sp>
      <p:sp>
        <p:nvSpPr>
          <p:cNvPr id="626" name="Google Shape;626;p17"/>
          <p:cNvSpPr txBox="1"/>
          <p:nvPr/>
        </p:nvSpPr>
        <p:spPr>
          <a:xfrm>
            <a:off x="2656025" y="978323"/>
            <a:ext cx="6484200" cy="887700"/>
          </a:xfrm>
          <a:prstGeom prst="rect">
            <a:avLst/>
          </a:prstGeom>
          <a:noFill/>
          <a:ln>
            <a:noFill/>
          </a:ln>
        </p:spPr>
        <p:txBody>
          <a:bodyPr anchorCtr="0" anchor="t" bIns="91425" lIns="91425" spcFirstLastPara="1" rIns="91425" wrap="square" tIns="91425">
            <a:noAutofit/>
          </a:bodyPr>
          <a:lstStyle/>
          <a:p>
            <a:pPr indent="0" lvl="0" marL="0" rtl="0" algn="ctr">
              <a:spcBef>
                <a:spcPts val="600"/>
              </a:spcBef>
              <a:spcAft>
                <a:spcPts val="0"/>
              </a:spcAft>
              <a:buNone/>
            </a:pPr>
            <a:r>
              <a:rPr lang="en" sz="2000">
                <a:solidFill>
                  <a:srgbClr val="2C3E50"/>
                </a:solidFill>
                <a:latin typeface="Calibri"/>
                <a:ea typeface="Calibri"/>
                <a:cs typeface="Calibri"/>
                <a:sym typeface="Calibri"/>
              </a:rPr>
              <a:t>The amount of money that authors get from the sales of their books, usually expressed as a percentage.</a:t>
            </a:r>
            <a:endParaRPr sz="2000">
              <a:solidFill>
                <a:srgbClr val="2C3E50"/>
              </a:solidFill>
              <a:latin typeface="Calibri"/>
              <a:ea typeface="Calibri"/>
              <a:cs typeface="Calibri"/>
              <a:sym typeface="Calibri"/>
            </a:endParaRPr>
          </a:p>
          <a:p>
            <a:pPr indent="0" lvl="0" marL="0" rtl="0" algn="l">
              <a:spcBef>
                <a:spcPts val="1000"/>
              </a:spcBef>
              <a:spcAft>
                <a:spcPts val="1000"/>
              </a:spcAft>
              <a:buNone/>
            </a:pPr>
            <a:r>
              <a:t/>
            </a:r>
            <a:endParaRPr sz="2000">
              <a:solidFill>
                <a:srgbClr val="2C3E50"/>
              </a:solidFill>
              <a:latin typeface="Calibri"/>
              <a:ea typeface="Calibri"/>
              <a:cs typeface="Calibri"/>
              <a:sym typeface="Calibri"/>
            </a:endParaRPr>
          </a:p>
        </p:txBody>
      </p:sp>
      <p:pic>
        <p:nvPicPr>
          <p:cNvPr id="627" name="Google Shape;627;p17"/>
          <p:cNvPicPr preferRelativeResize="0"/>
          <p:nvPr/>
        </p:nvPicPr>
        <p:blipFill rotWithShape="1">
          <a:blip r:embed="rId3">
            <a:alphaModFix/>
          </a:blip>
          <a:srcRect b="0" l="0" r="0" t="0"/>
          <a:stretch/>
        </p:blipFill>
        <p:spPr>
          <a:xfrm>
            <a:off x="-27332" y="0"/>
            <a:ext cx="2570600" cy="5141201"/>
          </a:xfrm>
          <a:prstGeom prst="rect">
            <a:avLst/>
          </a:prstGeom>
          <a:noFill/>
          <a:ln>
            <a:noFill/>
          </a:ln>
        </p:spPr>
      </p:pic>
      <p:sp>
        <p:nvSpPr>
          <p:cNvPr id="628" name="Google Shape;628;p17"/>
          <p:cNvSpPr/>
          <p:nvPr/>
        </p:nvSpPr>
        <p:spPr>
          <a:xfrm>
            <a:off x="2794450" y="1977100"/>
            <a:ext cx="1887900" cy="2928000"/>
          </a:xfrm>
          <a:prstGeom prst="rect">
            <a:avLst/>
          </a:prstGeom>
          <a:solidFill>
            <a:srgbClr val="6FA8DC"/>
          </a:solidFill>
          <a:ln cap="flat" cmpd="sng" w="19050">
            <a:solidFill>
              <a:srgbClr val="BDD1D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17"/>
          <p:cNvSpPr/>
          <p:nvPr/>
        </p:nvSpPr>
        <p:spPr>
          <a:xfrm>
            <a:off x="4918925" y="1977100"/>
            <a:ext cx="1887900" cy="2928000"/>
          </a:xfrm>
          <a:prstGeom prst="rect">
            <a:avLst/>
          </a:prstGeom>
          <a:solidFill>
            <a:srgbClr val="6FA8DC"/>
          </a:solidFill>
          <a:ln cap="flat" cmpd="sng" w="19050">
            <a:solidFill>
              <a:srgbClr val="BDD1D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17"/>
          <p:cNvSpPr/>
          <p:nvPr/>
        </p:nvSpPr>
        <p:spPr>
          <a:xfrm>
            <a:off x="7043400" y="1977100"/>
            <a:ext cx="1887900" cy="2928000"/>
          </a:xfrm>
          <a:prstGeom prst="rect">
            <a:avLst/>
          </a:prstGeom>
          <a:solidFill>
            <a:srgbClr val="6FA8DC"/>
          </a:solidFill>
          <a:ln cap="flat" cmpd="sng" w="19050">
            <a:solidFill>
              <a:srgbClr val="BDD1D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17"/>
          <p:cNvSpPr txBox="1"/>
          <p:nvPr/>
        </p:nvSpPr>
        <p:spPr>
          <a:xfrm>
            <a:off x="2827025" y="1824700"/>
            <a:ext cx="1855200" cy="9798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Calibri"/>
                <a:ea typeface="Calibri"/>
                <a:cs typeface="Calibri"/>
                <a:sym typeface="Calibri"/>
              </a:rPr>
              <a:t>Published Price Royalties</a:t>
            </a:r>
            <a:endParaRPr b="1" sz="1800">
              <a:solidFill>
                <a:srgbClr val="FFFFFF"/>
              </a:solidFill>
              <a:latin typeface="Calibri"/>
              <a:ea typeface="Calibri"/>
              <a:cs typeface="Calibri"/>
              <a:sym typeface="Calibri"/>
            </a:endParaRPr>
          </a:p>
        </p:txBody>
      </p:sp>
      <p:sp>
        <p:nvSpPr>
          <p:cNvPr id="632" name="Google Shape;632;p17"/>
          <p:cNvSpPr txBox="1"/>
          <p:nvPr/>
        </p:nvSpPr>
        <p:spPr>
          <a:xfrm>
            <a:off x="4935275" y="1824700"/>
            <a:ext cx="1855200" cy="9798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Calibri"/>
                <a:ea typeface="Calibri"/>
                <a:cs typeface="Calibri"/>
                <a:sym typeface="Calibri"/>
              </a:rPr>
              <a:t>Net Income Royalties</a:t>
            </a:r>
            <a:endParaRPr b="1" sz="1800">
              <a:solidFill>
                <a:srgbClr val="FFFFFF"/>
              </a:solidFill>
              <a:latin typeface="Calibri"/>
              <a:ea typeface="Calibri"/>
              <a:cs typeface="Calibri"/>
              <a:sym typeface="Calibri"/>
            </a:endParaRPr>
          </a:p>
        </p:txBody>
      </p:sp>
      <p:sp>
        <p:nvSpPr>
          <p:cNvPr id="633" name="Google Shape;633;p17"/>
          <p:cNvSpPr txBox="1"/>
          <p:nvPr/>
        </p:nvSpPr>
        <p:spPr>
          <a:xfrm>
            <a:off x="7043400" y="1824700"/>
            <a:ext cx="1855200" cy="9798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Calibri"/>
                <a:ea typeface="Calibri"/>
                <a:cs typeface="Calibri"/>
                <a:sym typeface="Calibri"/>
              </a:rPr>
              <a:t>Net Profit </a:t>
            </a:r>
            <a:endParaRPr b="1" sz="1800">
              <a:solidFill>
                <a:srgbClr val="FFFFFF"/>
              </a:solidFill>
              <a:latin typeface="Calibri"/>
              <a:ea typeface="Calibri"/>
              <a:cs typeface="Calibri"/>
              <a:sym typeface="Calibri"/>
            </a:endParaRPr>
          </a:p>
          <a:p>
            <a:pPr indent="0" lvl="0" marL="0" rtl="0" algn="ctr">
              <a:spcBef>
                <a:spcPts val="0"/>
              </a:spcBef>
              <a:spcAft>
                <a:spcPts val="0"/>
              </a:spcAft>
              <a:buNone/>
            </a:pPr>
            <a:r>
              <a:rPr b="1" lang="en" sz="1800">
                <a:solidFill>
                  <a:srgbClr val="FFFFFF"/>
                </a:solidFill>
                <a:latin typeface="Calibri"/>
                <a:ea typeface="Calibri"/>
                <a:cs typeface="Calibri"/>
                <a:sym typeface="Calibri"/>
              </a:rPr>
              <a:t>Royalties</a:t>
            </a:r>
            <a:endParaRPr b="1" sz="1800">
              <a:solidFill>
                <a:srgbClr val="FFFFFF"/>
              </a:solidFill>
              <a:latin typeface="Calibri"/>
              <a:ea typeface="Calibri"/>
              <a:cs typeface="Calibri"/>
              <a:sym typeface="Calibri"/>
            </a:endParaRPr>
          </a:p>
        </p:txBody>
      </p:sp>
      <p:sp>
        <p:nvSpPr>
          <p:cNvPr id="634" name="Google Shape;634;p17"/>
          <p:cNvSpPr txBox="1"/>
          <p:nvPr/>
        </p:nvSpPr>
        <p:spPr>
          <a:xfrm>
            <a:off x="2794475" y="2945675"/>
            <a:ext cx="1887900" cy="1251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600"/>
              </a:spcBef>
              <a:spcAft>
                <a:spcPts val="1000"/>
              </a:spcAft>
              <a:buNone/>
            </a:pPr>
            <a:r>
              <a:rPr lang="en" sz="1800">
                <a:solidFill>
                  <a:srgbClr val="2C3E50"/>
                </a:solidFill>
                <a:latin typeface="Calibri"/>
                <a:ea typeface="Calibri"/>
                <a:cs typeface="Calibri"/>
                <a:sym typeface="Calibri"/>
              </a:rPr>
              <a:t>Royalties are based on the retail price.</a:t>
            </a:r>
            <a:endParaRPr sz="1800">
              <a:latin typeface="Calibri"/>
              <a:ea typeface="Calibri"/>
              <a:cs typeface="Calibri"/>
              <a:sym typeface="Calibri"/>
            </a:endParaRPr>
          </a:p>
        </p:txBody>
      </p:sp>
      <p:sp>
        <p:nvSpPr>
          <p:cNvPr id="635" name="Google Shape;635;p17"/>
          <p:cNvSpPr txBox="1"/>
          <p:nvPr/>
        </p:nvSpPr>
        <p:spPr>
          <a:xfrm>
            <a:off x="4918925" y="2717075"/>
            <a:ext cx="1887900" cy="2027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600"/>
              </a:spcBef>
              <a:spcAft>
                <a:spcPts val="1000"/>
              </a:spcAft>
              <a:buNone/>
            </a:pPr>
            <a:r>
              <a:rPr lang="en" sz="1800">
                <a:solidFill>
                  <a:srgbClr val="2C3E50"/>
                </a:solidFill>
                <a:latin typeface="Calibri"/>
                <a:ea typeface="Calibri"/>
                <a:cs typeface="Calibri"/>
                <a:sym typeface="Calibri"/>
              </a:rPr>
              <a:t>Royalties are based on the amount the publisher receives from retailers/</a:t>
            </a:r>
            <a:br>
              <a:rPr lang="en" sz="1800">
                <a:solidFill>
                  <a:srgbClr val="2C3E50"/>
                </a:solidFill>
                <a:latin typeface="Calibri"/>
                <a:ea typeface="Calibri"/>
                <a:cs typeface="Calibri"/>
                <a:sym typeface="Calibri"/>
              </a:rPr>
            </a:br>
            <a:r>
              <a:rPr lang="en" sz="1800">
                <a:solidFill>
                  <a:srgbClr val="2C3E50"/>
                </a:solidFill>
                <a:latin typeface="Calibri"/>
                <a:ea typeface="Calibri"/>
                <a:cs typeface="Calibri"/>
                <a:sym typeface="Calibri"/>
              </a:rPr>
              <a:t>distributors.</a:t>
            </a:r>
            <a:endParaRPr sz="1800">
              <a:latin typeface="Calibri"/>
              <a:ea typeface="Calibri"/>
              <a:cs typeface="Calibri"/>
              <a:sym typeface="Calibri"/>
            </a:endParaRPr>
          </a:p>
        </p:txBody>
      </p:sp>
      <p:sp>
        <p:nvSpPr>
          <p:cNvPr id="636" name="Google Shape;636;p17"/>
          <p:cNvSpPr txBox="1"/>
          <p:nvPr/>
        </p:nvSpPr>
        <p:spPr>
          <a:xfrm>
            <a:off x="7043375" y="2877400"/>
            <a:ext cx="1887900" cy="2027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600"/>
              </a:spcBef>
              <a:spcAft>
                <a:spcPts val="1000"/>
              </a:spcAft>
              <a:buNone/>
            </a:pPr>
            <a:r>
              <a:rPr lang="en" sz="1800">
                <a:solidFill>
                  <a:srgbClr val="2C3E50"/>
                </a:solidFill>
                <a:latin typeface="Calibri"/>
                <a:ea typeface="Calibri"/>
                <a:cs typeface="Calibri"/>
                <a:sym typeface="Calibri"/>
              </a:rPr>
              <a:t>Royalties are based on the amount of profit that is left after publisher deducts costs.</a:t>
            </a:r>
            <a:endParaRPr sz="18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3D85C6"/>
        </a:solidFill>
      </p:bgPr>
    </p:bg>
    <p:spTree>
      <p:nvGrpSpPr>
        <p:cNvPr id="640" name="Shape 640"/>
        <p:cNvGrpSpPr/>
        <p:nvPr/>
      </p:nvGrpSpPr>
      <p:grpSpPr>
        <a:xfrm>
          <a:off x="0" y="0"/>
          <a:ext cx="0" cy="0"/>
          <a:chOff x="0" y="0"/>
          <a:chExt cx="0" cy="0"/>
        </a:xfrm>
      </p:grpSpPr>
      <p:sp>
        <p:nvSpPr>
          <p:cNvPr id="641" name="Google Shape;641;p18"/>
          <p:cNvSpPr txBox="1"/>
          <p:nvPr/>
        </p:nvSpPr>
        <p:spPr>
          <a:xfrm>
            <a:off x="1895400" y="161250"/>
            <a:ext cx="5353200" cy="927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4200">
                <a:solidFill>
                  <a:srgbClr val="FFFFFF"/>
                </a:solidFill>
                <a:latin typeface="Calibri"/>
                <a:ea typeface="Calibri"/>
                <a:cs typeface="Calibri"/>
                <a:sym typeface="Calibri"/>
              </a:rPr>
              <a:t>Royalty Models Matter</a:t>
            </a:r>
            <a:endParaRPr b="1" sz="4200">
              <a:solidFill>
                <a:srgbClr val="FFFFFF"/>
              </a:solidFill>
              <a:latin typeface="Calibri"/>
              <a:ea typeface="Calibri"/>
              <a:cs typeface="Calibri"/>
              <a:sym typeface="Calibri"/>
            </a:endParaRPr>
          </a:p>
        </p:txBody>
      </p:sp>
      <p:sp>
        <p:nvSpPr>
          <p:cNvPr id="642" name="Google Shape;642;p18"/>
          <p:cNvSpPr txBox="1"/>
          <p:nvPr/>
        </p:nvSpPr>
        <p:spPr>
          <a:xfrm>
            <a:off x="1796050" y="1001925"/>
            <a:ext cx="5558100" cy="927900"/>
          </a:xfrm>
          <a:prstGeom prst="rect">
            <a:avLst/>
          </a:prstGeom>
          <a:noFill/>
          <a:ln>
            <a:noFill/>
          </a:ln>
        </p:spPr>
        <p:txBody>
          <a:bodyPr anchorCtr="0" anchor="t" bIns="91425" lIns="91425" spcFirstLastPara="1" rIns="91425" wrap="square" tIns="91425">
            <a:noAutofit/>
          </a:bodyPr>
          <a:lstStyle/>
          <a:p>
            <a:pPr indent="0" lvl="0" marL="0" rtl="0" algn="ctr">
              <a:spcBef>
                <a:spcPts val="600"/>
              </a:spcBef>
              <a:spcAft>
                <a:spcPts val="1000"/>
              </a:spcAft>
              <a:buNone/>
            </a:pPr>
            <a:r>
              <a:rPr lang="en" sz="2000">
                <a:solidFill>
                  <a:srgbClr val="2C3E50"/>
                </a:solidFill>
                <a:latin typeface="Calibri"/>
                <a:ea typeface="Calibri"/>
                <a:cs typeface="Calibri"/>
                <a:sym typeface="Calibri"/>
              </a:rPr>
              <a:t>The royalty basis can affect an author’s bottom line.</a:t>
            </a:r>
            <a:endParaRPr sz="2000">
              <a:solidFill>
                <a:srgbClr val="2C3E50"/>
              </a:solidFill>
              <a:latin typeface="Calibri"/>
              <a:ea typeface="Calibri"/>
              <a:cs typeface="Calibri"/>
              <a:sym typeface="Calibri"/>
            </a:endParaRPr>
          </a:p>
        </p:txBody>
      </p:sp>
      <p:sp>
        <p:nvSpPr>
          <p:cNvPr id="643" name="Google Shape;643;p18"/>
          <p:cNvSpPr/>
          <p:nvPr/>
        </p:nvSpPr>
        <p:spPr>
          <a:xfrm>
            <a:off x="204400" y="1906225"/>
            <a:ext cx="2743200" cy="2928000"/>
          </a:xfrm>
          <a:prstGeom prst="rect">
            <a:avLst/>
          </a:prstGeom>
          <a:solidFill>
            <a:srgbClr val="6FA8DC"/>
          </a:solidFill>
          <a:ln cap="flat" cmpd="sng" w="19050">
            <a:solidFill>
              <a:srgbClr val="BDD1D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18"/>
          <p:cNvSpPr/>
          <p:nvPr/>
        </p:nvSpPr>
        <p:spPr>
          <a:xfrm>
            <a:off x="3203488" y="1906225"/>
            <a:ext cx="2743200" cy="2928000"/>
          </a:xfrm>
          <a:prstGeom prst="rect">
            <a:avLst/>
          </a:prstGeom>
          <a:solidFill>
            <a:srgbClr val="6FA8DC"/>
          </a:solidFill>
          <a:ln cap="flat" cmpd="sng" w="19050">
            <a:solidFill>
              <a:srgbClr val="BDD1D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18"/>
          <p:cNvSpPr/>
          <p:nvPr/>
        </p:nvSpPr>
        <p:spPr>
          <a:xfrm>
            <a:off x="6202575" y="1906225"/>
            <a:ext cx="2743200" cy="2928000"/>
          </a:xfrm>
          <a:prstGeom prst="rect">
            <a:avLst/>
          </a:prstGeom>
          <a:solidFill>
            <a:srgbClr val="6FA8DC"/>
          </a:solidFill>
          <a:ln cap="flat" cmpd="sng" w="19050">
            <a:solidFill>
              <a:srgbClr val="BDD1D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18"/>
          <p:cNvSpPr txBox="1"/>
          <p:nvPr/>
        </p:nvSpPr>
        <p:spPr>
          <a:xfrm>
            <a:off x="236975" y="1982425"/>
            <a:ext cx="2710500" cy="5208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Calibri"/>
                <a:ea typeface="Calibri"/>
                <a:cs typeface="Calibri"/>
                <a:sym typeface="Calibri"/>
              </a:rPr>
              <a:t>Published Price Royalties</a:t>
            </a:r>
            <a:endParaRPr b="1" sz="1800">
              <a:solidFill>
                <a:srgbClr val="FFFFFF"/>
              </a:solidFill>
              <a:latin typeface="Calibri"/>
              <a:ea typeface="Calibri"/>
              <a:cs typeface="Calibri"/>
              <a:sym typeface="Calibri"/>
            </a:endParaRPr>
          </a:p>
        </p:txBody>
      </p:sp>
      <p:sp>
        <p:nvSpPr>
          <p:cNvPr id="647" name="Google Shape;647;p18"/>
          <p:cNvSpPr txBox="1"/>
          <p:nvPr/>
        </p:nvSpPr>
        <p:spPr>
          <a:xfrm>
            <a:off x="3203500" y="1982425"/>
            <a:ext cx="2743200" cy="5208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Calibri"/>
                <a:ea typeface="Calibri"/>
                <a:cs typeface="Calibri"/>
                <a:sym typeface="Calibri"/>
              </a:rPr>
              <a:t>Net Income Royalties</a:t>
            </a:r>
            <a:endParaRPr b="1" sz="1800">
              <a:solidFill>
                <a:srgbClr val="FFFFFF"/>
              </a:solidFill>
              <a:latin typeface="Calibri"/>
              <a:ea typeface="Calibri"/>
              <a:cs typeface="Calibri"/>
              <a:sym typeface="Calibri"/>
            </a:endParaRPr>
          </a:p>
        </p:txBody>
      </p:sp>
      <p:sp>
        <p:nvSpPr>
          <p:cNvPr id="648" name="Google Shape;648;p18"/>
          <p:cNvSpPr txBox="1"/>
          <p:nvPr/>
        </p:nvSpPr>
        <p:spPr>
          <a:xfrm>
            <a:off x="6202575" y="1982425"/>
            <a:ext cx="2710500" cy="5208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Calibri"/>
                <a:ea typeface="Calibri"/>
                <a:cs typeface="Calibri"/>
                <a:sym typeface="Calibri"/>
              </a:rPr>
              <a:t>Net Profit Royalties</a:t>
            </a:r>
            <a:endParaRPr b="1" sz="1800">
              <a:solidFill>
                <a:srgbClr val="FFFFFF"/>
              </a:solidFill>
              <a:latin typeface="Calibri"/>
              <a:ea typeface="Calibri"/>
              <a:cs typeface="Calibri"/>
              <a:sym typeface="Calibri"/>
            </a:endParaRPr>
          </a:p>
        </p:txBody>
      </p:sp>
      <p:sp>
        <p:nvSpPr>
          <p:cNvPr id="649" name="Google Shape;649;p18"/>
          <p:cNvSpPr txBox="1"/>
          <p:nvPr/>
        </p:nvSpPr>
        <p:spPr>
          <a:xfrm>
            <a:off x="204400" y="2450950"/>
            <a:ext cx="2743200" cy="2383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600"/>
              </a:spcBef>
              <a:spcAft>
                <a:spcPts val="1000"/>
              </a:spcAft>
              <a:buNone/>
            </a:pPr>
            <a:r>
              <a:rPr lang="en" sz="1700">
                <a:solidFill>
                  <a:srgbClr val="2C3E50"/>
                </a:solidFill>
                <a:latin typeface="Calibri"/>
                <a:ea typeface="Calibri"/>
                <a:cs typeface="Calibri"/>
                <a:sym typeface="Calibri"/>
              </a:rPr>
              <a:t>Alfredo Author’s book sells for $20 list price at bookstores. His contract specifies a </a:t>
            </a:r>
            <a:r>
              <a:rPr b="1" lang="en" sz="1700">
                <a:solidFill>
                  <a:srgbClr val="FFFFFF"/>
                </a:solidFill>
                <a:latin typeface="Calibri"/>
                <a:ea typeface="Calibri"/>
                <a:cs typeface="Calibri"/>
                <a:sym typeface="Calibri"/>
              </a:rPr>
              <a:t>12% published price royalty</a:t>
            </a:r>
            <a:r>
              <a:rPr lang="en" sz="1700">
                <a:solidFill>
                  <a:srgbClr val="2C3E50"/>
                </a:solidFill>
                <a:latin typeface="Calibri"/>
                <a:ea typeface="Calibri"/>
                <a:cs typeface="Calibri"/>
                <a:sym typeface="Calibri"/>
              </a:rPr>
              <a:t>, meaning he will earn </a:t>
            </a:r>
            <a:r>
              <a:rPr b="1" lang="en" sz="1700">
                <a:solidFill>
                  <a:srgbClr val="FFFFFF"/>
                </a:solidFill>
                <a:latin typeface="Calibri"/>
                <a:ea typeface="Calibri"/>
                <a:cs typeface="Calibri"/>
                <a:sym typeface="Calibri"/>
              </a:rPr>
              <a:t>$2.40</a:t>
            </a:r>
            <a:r>
              <a:rPr lang="en" sz="1700">
                <a:solidFill>
                  <a:srgbClr val="2C3E50"/>
                </a:solidFill>
                <a:latin typeface="Calibri"/>
                <a:ea typeface="Calibri"/>
                <a:cs typeface="Calibri"/>
                <a:sym typeface="Calibri"/>
              </a:rPr>
              <a:t> per book sold.</a:t>
            </a:r>
            <a:endParaRPr sz="1700">
              <a:latin typeface="Calibri"/>
              <a:ea typeface="Calibri"/>
              <a:cs typeface="Calibri"/>
              <a:sym typeface="Calibri"/>
            </a:endParaRPr>
          </a:p>
        </p:txBody>
      </p:sp>
      <p:sp>
        <p:nvSpPr>
          <p:cNvPr id="650" name="Google Shape;650;p18"/>
          <p:cNvSpPr txBox="1"/>
          <p:nvPr/>
        </p:nvSpPr>
        <p:spPr>
          <a:xfrm>
            <a:off x="3203500" y="2450900"/>
            <a:ext cx="2758800" cy="2383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600"/>
              </a:spcBef>
              <a:spcAft>
                <a:spcPts val="1000"/>
              </a:spcAft>
              <a:buNone/>
            </a:pPr>
            <a:r>
              <a:rPr lang="en" sz="1700">
                <a:solidFill>
                  <a:srgbClr val="2C3E50"/>
                </a:solidFill>
                <a:latin typeface="Calibri"/>
                <a:ea typeface="Calibri"/>
                <a:cs typeface="Calibri"/>
                <a:sym typeface="Calibri"/>
              </a:rPr>
              <a:t>Bookstores buy Alfredo Author’s book wholesale for $16 each. His contract specifies a </a:t>
            </a:r>
            <a:r>
              <a:rPr b="1" lang="en" sz="1700">
                <a:solidFill>
                  <a:srgbClr val="FFFFFF"/>
                </a:solidFill>
                <a:latin typeface="Calibri"/>
                <a:ea typeface="Calibri"/>
                <a:cs typeface="Calibri"/>
                <a:sym typeface="Calibri"/>
              </a:rPr>
              <a:t>12% net income royalty</a:t>
            </a:r>
            <a:r>
              <a:rPr lang="en" sz="1700">
                <a:solidFill>
                  <a:srgbClr val="2C3E50"/>
                </a:solidFill>
                <a:latin typeface="Calibri"/>
                <a:ea typeface="Calibri"/>
                <a:cs typeface="Calibri"/>
                <a:sym typeface="Calibri"/>
              </a:rPr>
              <a:t>. Therefore, he earns </a:t>
            </a:r>
            <a:r>
              <a:rPr b="1" lang="en" sz="1700">
                <a:solidFill>
                  <a:srgbClr val="FFFFFF"/>
                </a:solidFill>
                <a:latin typeface="Calibri"/>
                <a:ea typeface="Calibri"/>
                <a:cs typeface="Calibri"/>
                <a:sym typeface="Calibri"/>
              </a:rPr>
              <a:t>$1.92</a:t>
            </a:r>
            <a:r>
              <a:rPr lang="en" sz="1700">
                <a:solidFill>
                  <a:srgbClr val="2C3E50"/>
                </a:solidFill>
                <a:latin typeface="Calibri"/>
                <a:ea typeface="Calibri"/>
                <a:cs typeface="Calibri"/>
                <a:sym typeface="Calibri"/>
              </a:rPr>
              <a:t> for every book the stores buy.</a:t>
            </a:r>
            <a:endParaRPr sz="1700">
              <a:latin typeface="Calibri"/>
              <a:ea typeface="Calibri"/>
              <a:cs typeface="Calibri"/>
              <a:sym typeface="Calibri"/>
            </a:endParaRPr>
          </a:p>
        </p:txBody>
      </p:sp>
      <p:sp>
        <p:nvSpPr>
          <p:cNvPr id="651" name="Google Shape;651;p18"/>
          <p:cNvSpPr txBox="1"/>
          <p:nvPr/>
        </p:nvSpPr>
        <p:spPr>
          <a:xfrm>
            <a:off x="6202550" y="2451025"/>
            <a:ext cx="2743200" cy="2383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600"/>
              </a:spcBef>
              <a:spcAft>
                <a:spcPts val="1000"/>
              </a:spcAft>
              <a:buNone/>
            </a:pPr>
            <a:r>
              <a:rPr lang="en" sz="1700">
                <a:solidFill>
                  <a:srgbClr val="2C3E50"/>
                </a:solidFill>
                <a:latin typeface="Calibri"/>
                <a:ea typeface="Calibri"/>
                <a:cs typeface="Calibri"/>
                <a:sym typeface="Calibri"/>
              </a:rPr>
              <a:t>Alfredo Author’s book sells for $20, but his publisher incurs $15.20 in costs, netting $4.80 per book. His contract specifies a </a:t>
            </a:r>
            <a:r>
              <a:rPr b="1" lang="en" sz="1700">
                <a:solidFill>
                  <a:srgbClr val="FFFFFF"/>
                </a:solidFill>
                <a:latin typeface="Calibri"/>
                <a:ea typeface="Calibri"/>
                <a:cs typeface="Calibri"/>
                <a:sym typeface="Calibri"/>
              </a:rPr>
              <a:t>12% net profits royalty rate</a:t>
            </a:r>
            <a:r>
              <a:rPr lang="en" sz="1700">
                <a:solidFill>
                  <a:srgbClr val="2C3E50"/>
                </a:solidFill>
                <a:latin typeface="Calibri"/>
                <a:ea typeface="Calibri"/>
                <a:cs typeface="Calibri"/>
                <a:sym typeface="Calibri"/>
              </a:rPr>
              <a:t>. He earns </a:t>
            </a:r>
            <a:r>
              <a:rPr b="1" lang="en" sz="1700">
                <a:solidFill>
                  <a:srgbClr val="FFFFFF"/>
                </a:solidFill>
                <a:latin typeface="Calibri"/>
                <a:ea typeface="Calibri"/>
                <a:cs typeface="Calibri"/>
                <a:sym typeface="Calibri"/>
              </a:rPr>
              <a:t>$0.58 </a:t>
            </a:r>
            <a:r>
              <a:rPr lang="en" sz="1700">
                <a:solidFill>
                  <a:srgbClr val="2C3E50"/>
                </a:solidFill>
                <a:latin typeface="Calibri"/>
                <a:ea typeface="Calibri"/>
                <a:cs typeface="Calibri"/>
                <a:sym typeface="Calibri"/>
              </a:rPr>
              <a:t>for each book sold.</a:t>
            </a:r>
            <a:endParaRPr sz="1700">
              <a:latin typeface="Calibri"/>
              <a:ea typeface="Calibri"/>
              <a:cs typeface="Calibri"/>
              <a:sym typeface="Calibri"/>
            </a:endParaRPr>
          </a:p>
        </p:txBody>
      </p:sp>
      <p:sp>
        <p:nvSpPr>
          <p:cNvPr id="652" name="Google Shape;652;p18"/>
          <p:cNvSpPr/>
          <p:nvPr/>
        </p:nvSpPr>
        <p:spPr>
          <a:xfrm>
            <a:off x="931123" y="482643"/>
            <a:ext cx="832562" cy="843057"/>
          </a:xfrm>
          <a:custGeom>
            <a:rect b="b" l="l" r="r" t="t"/>
            <a:pathLst>
              <a:path extrusionOk="0" h="17593" w="17374">
                <a:moveTo>
                  <a:pt x="13894" y="3310"/>
                </a:moveTo>
                <a:lnTo>
                  <a:pt x="14040" y="3334"/>
                </a:lnTo>
                <a:lnTo>
                  <a:pt x="14113" y="3358"/>
                </a:lnTo>
                <a:lnTo>
                  <a:pt x="14186" y="3407"/>
                </a:lnTo>
                <a:lnTo>
                  <a:pt x="14235" y="3456"/>
                </a:lnTo>
                <a:lnTo>
                  <a:pt x="14308" y="3529"/>
                </a:lnTo>
                <a:lnTo>
                  <a:pt x="14381" y="3675"/>
                </a:lnTo>
                <a:lnTo>
                  <a:pt x="14405" y="3821"/>
                </a:lnTo>
                <a:lnTo>
                  <a:pt x="14429" y="3967"/>
                </a:lnTo>
                <a:lnTo>
                  <a:pt x="14429" y="4137"/>
                </a:lnTo>
                <a:lnTo>
                  <a:pt x="14405" y="4283"/>
                </a:lnTo>
                <a:lnTo>
                  <a:pt x="14356" y="4429"/>
                </a:lnTo>
                <a:lnTo>
                  <a:pt x="14283" y="4575"/>
                </a:lnTo>
                <a:lnTo>
                  <a:pt x="14210" y="4697"/>
                </a:lnTo>
                <a:lnTo>
                  <a:pt x="14137" y="4770"/>
                </a:lnTo>
                <a:lnTo>
                  <a:pt x="14064" y="4843"/>
                </a:lnTo>
                <a:lnTo>
                  <a:pt x="13967" y="4891"/>
                </a:lnTo>
                <a:lnTo>
                  <a:pt x="13870" y="4916"/>
                </a:lnTo>
                <a:lnTo>
                  <a:pt x="13651" y="4940"/>
                </a:lnTo>
                <a:lnTo>
                  <a:pt x="13432" y="4916"/>
                </a:lnTo>
                <a:lnTo>
                  <a:pt x="13237" y="4843"/>
                </a:lnTo>
                <a:lnTo>
                  <a:pt x="13042" y="4745"/>
                </a:lnTo>
                <a:lnTo>
                  <a:pt x="12872" y="4599"/>
                </a:lnTo>
                <a:lnTo>
                  <a:pt x="12823" y="4502"/>
                </a:lnTo>
                <a:lnTo>
                  <a:pt x="12775" y="4429"/>
                </a:lnTo>
                <a:lnTo>
                  <a:pt x="12750" y="4307"/>
                </a:lnTo>
                <a:lnTo>
                  <a:pt x="12750" y="4186"/>
                </a:lnTo>
                <a:lnTo>
                  <a:pt x="12750" y="4088"/>
                </a:lnTo>
                <a:lnTo>
                  <a:pt x="12799" y="3967"/>
                </a:lnTo>
                <a:lnTo>
                  <a:pt x="12921" y="3772"/>
                </a:lnTo>
                <a:lnTo>
                  <a:pt x="13067" y="3602"/>
                </a:lnTo>
                <a:lnTo>
                  <a:pt x="13164" y="3504"/>
                </a:lnTo>
                <a:lnTo>
                  <a:pt x="13310" y="3480"/>
                </a:lnTo>
                <a:lnTo>
                  <a:pt x="13456" y="3456"/>
                </a:lnTo>
                <a:lnTo>
                  <a:pt x="13748" y="3358"/>
                </a:lnTo>
                <a:lnTo>
                  <a:pt x="13894" y="3310"/>
                </a:lnTo>
                <a:close/>
                <a:moveTo>
                  <a:pt x="13991" y="2847"/>
                </a:moveTo>
                <a:lnTo>
                  <a:pt x="13748" y="2872"/>
                </a:lnTo>
                <a:lnTo>
                  <a:pt x="13480" y="2896"/>
                </a:lnTo>
                <a:lnTo>
                  <a:pt x="13310" y="2945"/>
                </a:lnTo>
                <a:lnTo>
                  <a:pt x="13140" y="3018"/>
                </a:lnTo>
                <a:lnTo>
                  <a:pt x="12994" y="3115"/>
                </a:lnTo>
                <a:lnTo>
                  <a:pt x="12872" y="3212"/>
                </a:lnTo>
                <a:lnTo>
                  <a:pt x="12750" y="3334"/>
                </a:lnTo>
                <a:lnTo>
                  <a:pt x="12629" y="3456"/>
                </a:lnTo>
                <a:lnTo>
                  <a:pt x="12531" y="3577"/>
                </a:lnTo>
                <a:lnTo>
                  <a:pt x="12458" y="3723"/>
                </a:lnTo>
                <a:lnTo>
                  <a:pt x="12385" y="3869"/>
                </a:lnTo>
                <a:lnTo>
                  <a:pt x="12337" y="4040"/>
                </a:lnTo>
                <a:lnTo>
                  <a:pt x="12312" y="4186"/>
                </a:lnTo>
                <a:lnTo>
                  <a:pt x="12312" y="4356"/>
                </a:lnTo>
                <a:lnTo>
                  <a:pt x="12361" y="4526"/>
                </a:lnTo>
                <a:lnTo>
                  <a:pt x="12410" y="4672"/>
                </a:lnTo>
                <a:lnTo>
                  <a:pt x="12507" y="4794"/>
                </a:lnTo>
                <a:lnTo>
                  <a:pt x="12604" y="4916"/>
                </a:lnTo>
                <a:lnTo>
                  <a:pt x="12726" y="5037"/>
                </a:lnTo>
                <a:lnTo>
                  <a:pt x="12848" y="5135"/>
                </a:lnTo>
                <a:lnTo>
                  <a:pt x="12994" y="5208"/>
                </a:lnTo>
                <a:lnTo>
                  <a:pt x="13140" y="5281"/>
                </a:lnTo>
                <a:lnTo>
                  <a:pt x="13310" y="5329"/>
                </a:lnTo>
                <a:lnTo>
                  <a:pt x="13480" y="5354"/>
                </a:lnTo>
                <a:lnTo>
                  <a:pt x="13626" y="5378"/>
                </a:lnTo>
                <a:lnTo>
                  <a:pt x="13797" y="5378"/>
                </a:lnTo>
                <a:lnTo>
                  <a:pt x="13967" y="5354"/>
                </a:lnTo>
                <a:lnTo>
                  <a:pt x="14113" y="5305"/>
                </a:lnTo>
                <a:lnTo>
                  <a:pt x="14259" y="5256"/>
                </a:lnTo>
                <a:lnTo>
                  <a:pt x="14381" y="5159"/>
                </a:lnTo>
                <a:lnTo>
                  <a:pt x="14551" y="4989"/>
                </a:lnTo>
                <a:lnTo>
                  <a:pt x="14697" y="4794"/>
                </a:lnTo>
                <a:lnTo>
                  <a:pt x="14794" y="4575"/>
                </a:lnTo>
                <a:lnTo>
                  <a:pt x="14867" y="4332"/>
                </a:lnTo>
                <a:lnTo>
                  <a:pt x="14892" y="4088"/>
                </a:lnTo>
                <a:lnTo>
                  <a:pt x="14867" y="3845"/>
                </a:lnTo>
                <a:lnTo>
                  <a:pt x="14819" y="3602"/>
                </a:lnTo>
                <a:lnTo>
                  <a:pt x="14746" y="3383"/>
                </a:lnTo>
                <a:lnTo>
                  <a:pt x="14673" y="3261"/>
                </a:lnTo>
                <a:lnTo>
                  <a:pt x="14600" y="3164"/>
                </a:lnTo>
                <a:lnTo>
                  <a:pt x="14527" y="3091"/>
                </a:lnTo>
                <a:lnTo>
                  <a:pt x="14429" y="3018"/>
                </a:lnTo>
                <a:lnTo>
                  <a:pt x="14332" y="2969"/>
                </a:lnTo>
                <a:lnTo>
                  <a:pt x="14210" y="2920"/>
                </a:lnTo>
                <a:lnTo>
                  <a:pt x="14113" y="2872"/>
                </a:lnTo>
                <a:lnTo>
                  <a:pt x="13991" y="2847"/>
                </a:lnTo>
                <a:close/>
                <a:moveTo>
                  <a:pt x="12288" y="560"/>
                </a:moveTo>
                <a:lnTo>
                  <a:pt x="12775" y="584"/>
                </a:lnTo>
                <a:lnTo>
                  <a:pt x="13529" y="633"/>
                </a:lnTo>
                <a:lnTo>
                  <a:pt x="14283" y="682"/>
                </a:lnTo>
                <a:lnTo>
                  <a:pt x="14721" y="682"/>
                </a:lnTo>
                <a:lnTo>
                  <a:pt x="15159" y="730"/>
                </a:lnTo>
                <a:lnTo>
                  <a:pt x="15573" y="803"/>
                </a:lnTo>
                <a:lnTo>
                  <a:pt x="15792" y="852"/>
                </a:lnTo>
                <a:lnTo>
                  <a:pt x="15987" y="925"/>
                </a:lnTo>
                <a:lnTo>
                  <a:pt x="16133" y="998"/>
                </a:lnTo>
                <a:lnTo>
                  <a:pt x="16279" y="1095"/>
                </a:lnTo>
                <a:lnTo>
                  <a:pt x="16400" y="1193"/>
                </a:lnTo>
                <a:lnTo>
                  <a:pt x="16498" y="1314"/>
                </a:lnTo>
                <a:lnTo>
                  <a:pt x="16571" y="1436"/>
                </a:lnTo>
                <a:lnTo>
                  <a:pt x="16644" y="1582"/>
                </a:lnTo>
                <a:lnTo>
                  <a:pt x="16741" y="1898"/>
                </a:lnTo>
                <a:lnTo>
                  <a:pt x="16668" y="1923"/>
                </a:lnTo>
                <a:lnTo>
                  <a:pt x="16595" y="1996"/>
                </a:lnTo>
                <a:lnTo>
                  <a:pt x="16546" y="2093"/>
                </a:lnTo>
                <a:lnTo>
                  <a:pt x="16546" y="2117"/>
                </a:lnTo>
                <a:lnTo>
                  <a:pt x="16571" y="2166"/>
                </a:lnTo>
                <a:lnTo>
                  <a:pt x="16595" y="2215"/>
                </a:lnTo>
                <a:lnTo>
                  <a:pt x="16644" y="2239"/>
                </a:lnTo>
                <a:lnTo>
                  <a:pt x="16692" y="2263"/>
                </a:lnTo>
                <a:lnTo>
                  <a:pt x="16741" y="2239"/>
                </a:lnTo>
                <a:lnTo>
                  <a:pt x="16814" y="2239"/>
                </a:lnTo>
                <a:lnTo>
                  <a:pt x="16838" y="2507"/>
                </a:lnTo>
                <a:lnTo>
                  <a:pt x="16765" y="2531"/>
                </a:lnTo>
                <a:lnTo>
                  <a:pt x="16692" y="2531"/>
                </a:lnTo>
                <a:lnTo>
                  <a:pt x="16644" y="2580"/>
                </a:lnTo>
                <a:lnTo>
                  <a:pt x="16595" y="2628"/>
                </a:lnTo>
                <a:lnTo>
                  <a:pt x="16595" y="2653"/>
                </a:lnTo>
                <a:lnTo>
                  <a:pt x="16571" y="2701"/>
                </a:lnTo>
                <a:lnTo>
                  <a:pt x="16571" y="2726"/>
                </a:lnTo>
                <a:lnTo>
                  <a:pt x="16571" y="2774"/>
                </a:lnTo>
                <a:lnTo>
                  <a:pt x="16595" y="2823"/>
                </a:lnTo>
                <a:lnTo>
                  <a:pt x="16644" y="2847"/>
                </a:lnTo>
                <a:lnTo>
                  <a:pt x="16692" y="2872"/>
                </a:lnTo>
                <a:lnTo>
                  <a:pt x="16765" y="2896"/>
                </a:lnTo>
                <a:lnTo>
                  <a:pt x="16838" y="2896"/>
                </a:lnTo>
                <a:lnTo>
                  <a:pt x="16814" y="3237"/>
                </a:lnTo>
                <a:lnTo>
                  <a:pt x="16692" y="3261"/>
                </a:lnTo>
                <a:lnTo>
                  <a:pt x="16571" y="3310"/>
                </a:lnTo>
                <a:lnTo>
                  <a:pt x="16522" y="3358"/>
                </a:lnTo>
                <a:lnTo>
                  <a:pt x="16498" y="3431"/>
                </a:lnTo>
                <a:lnTo>
                  <a:pt x="16522" y="3504"/>
                </a:lnTo>
                <a:lnTo>
                  <a:pt x="16571" y="3553"/>
                </a:lnTo>
                <a:lnTo>
                  <a:pt x="16668" y="3602"/>
                </a:lnTo>
                <a:lnTo>
                  <a:pt x="16790" y="3626"/>
                </a:lnTo>
                <a:lnTo>
                  <a:pt x="16765" y="3869"/>
                </a:lnTo>
                <a:lnTo>
                  <a:pt x="16741" y="3869"/>
                </a:lnTo>
                <a:lnTo>
                  <a:pt x="16619" y="3894"/>
                </a:lnTo>
                <a:lnTo>
                  <a:pt x="16522" y="3942"/>
                </a:lnTo>
                <a:lnTo>
                  <a:pt x="16473" y="3967"/>
                </a:lnTo>
                <a:lnTo>
                  <a:pt x="16449" y="4015"/>
                </a:lnTo>
                <a:lnTo>
                  <a:pt x="16449" y="4064"/>
                </a:lnTo>
                <a:lnTo>
                  <a:pt x="16449" y="4113"/>
                </a:lnTo>
                <a:lnTo>
                  <a:pt x="16498" y="4161"/>
                </a:lnTo>
                <a:lnTo>
                  <a:pt x="16571" y="4186"/>
                </a:lnTo>
                <a:lnTo>
                  <a:pt x="16692" y="4210"/>
                </a:lnTo>
                <a:lnTo>
                  <a:pt x="16765" y="4234"/>
                </a:lnTo>
                <a:lnTo>
                  <a:pt x="16765" y="4307"/>
                </a:lnTo>
                <a:lnTo>
                  <a:pt x="16765" y="4575"/>
                </a:lnTo>
                <a:lnTo>
                  <a:pt x="16668" y="4526"/>
                </a:lnTo>
                <a:lnTo>
                  <a:pt x="16498" y="4526"/>
                </a:lnTo>
                <a:lnTo>
                  <a:pt x="16449" y="4575"/>
                </a:lnTo>
                <a:lnTo>
                  <a:pt x="16425" y="4624"/>
                </a:lnTo>
                <a:lnTo>
                  <a:pt x="16425" y="4672"/>
                </a:lnTo>
                <a:lnTo>
                  <a:pt x="16449" y="4745"/>
                </a:lnTo>
                <a:lnTo>
                  <a:pt x="16498" y="4818"/>
                </a:lnTo>
                <a:lnTo>
                  <a:pt x="16619" y="4916"/>
                </a:lnTo>
                <a:lnTo>
                  <a:pt x="16765" y="5013"/>
                </a:lnTo>
                <a:lnTo>
                  <a:pt x="16790" y="5451"/>
                </a:lnTo>
                <a:lnTo>
                  <a:pt x="16692" y="5402"/>
                </a:lnTo>
                <a:lnTo>
                  <a:pt x="16595" y="5378"/>
                </a:lnTo>
                <a:lnTo>
                  <a:pt x="16498" y="5354"/>
                </a:lnTo>
                <a:lnTo>
                  <a:pt x="16400" y="5378"/>
                </a:lnTo>
                <a:lnTo>
                  <a:pt x="16303" y="5402"/>
                </a:lnTo>
                <a:lnTo>
                  <a:pt x="16279" y="5427"/>
                </a:lnTo>
                <a:lnTo>
                  <a:pt x="16254" y="5451"/>
                </a:lnTo>
                <a:lnTo>
                  <a:pt x="16279" y="5524"/>
                </a:lnTo>
                <a:lnTo>
                  <a:pt x="16327" y="5621"/>
                </a:lnTo>
                <a:lnTo>
                  <a:pt x="16376" y="5670"/>
                </a:lnTo>
                <a:lnTo>
                  <a:pt x="16546" y="5792"/>
                </a:lnTo>
                <a:lnTo>
                  <a:pt x="16790" y="5938"/>
                </a:lnTo>
                <a:lnTo>
                  <a:pt x="16790" y="6278"/>
                </a:lnTo>
                <a:lnTo>
                  <a:pt x="16765" y="6619"/>
                </a:lnTo>
                <a:lnTo>
                  <a:pt x="16692" y="6546"/>
                </a:lnTo>
                <a:lnTo>
                  <a:pt x="16473" y="6327"/>
                </a:lnTo>
                <a:lnTo>
                  <a:pt x="16352" y="6254"/>
                </a:lnTo>
                <a:lnTo>
                  <a:pt x="16230" y="6181"/>
                </a:lnTo>
                <a:lnTo>
                  <a:pt x="16181" y="6157"/>
                </a:lnTo>
                <a:lnTo>
                  <a:pt x="16157" y="6181"/>
                </a:lnTo>
                <a:lnTo>
                  <a:pt x="16133" y="6230"/>
                </a:lnTo>
                <a:lnTo>
                  <a:pt x="16133" y="6278"/>
                </a:lnTo>
                <a:lnTo>
                  <a:pt x="16181" y="6449"/>
                </a:lnTo>
                <a:lnTo>
                  <a:pt x="16254" y="6595"/>
                </a:lnTo>
                <a:lnTo>
                  <a:pt x="16352" y="6765"/>
                </a:lnTo>
                <a:lnTo>
                  <a:pt x="16473" y="6887"/>
                </a:lnTo>
                <a:lnTo>
                  <a:pt x="16571" y="6984"/>
                </a:lnTo>
                <a:lnTo>
                  <a:pt x="16717" y="7057"/>
                </a:lnTo>
                <a:lnTo>
                  <a:pt x="16619" y="7471"/>
                </a:lnTo>
                <a:lnTo>
                  <a:pt x="16546" y="7714"/>
                </a:lnTo>
                <a:lnTo>
                  <a:pt x="16449" y="7665"/>
                </a:lnTo>
                <a:lnTo>
                  <a:pt x="16376" y="7616"/>
                </a:lnTo>
                <a:lnTo>
                  <a:pt x="16254" y="7471"/>
                </a:lnTo>
                <a:lnTo>
                  <a:pt x="16133" y="7349"/>
                </a:lnTo>
                <a:lnTo>
                  <a:pt x="16035" y="7227"/>
                </a:lnTo>
                <a:lnTo>
                  <a:pt x="15962" y="7179"/>
                </a:lnTo>
                <a:lnTo>
                  <a:pt x="15889" y="7130"/>
                </a:lnTo>
                <a:lnTo>
                  <a:pt x="15816" y="7130"/>
                </a:lnTo>
                <a:lnTo>
                  <a:pt x="15768" y="7203"/>
                </a:lnTo>
                <a:lnTo>
                  <a:pt x="15768" y="7276"/>
                </a:lnTo>
                <a:lnTo>
                  <a:pt x="15768" y="7349"/>
                </a:lnTo>
                <a:lnTo>
                  <a:pt x="15816" y="7495"/>
                </a:lnTo>
                <a:lnTo>
                  <a:pt x="15889" y="7641"/>
                </a:lnTo>
                <a:lnTo>
                  <a:pt x="15987" y="7762"/>
                </a:lnTo>
                <a:lnTo>
                  <a:pt x="16060" y="7884"/>
                </a:lnTo>
                <a:lnTo>
                  <a:pt x="16157" y="7957"/>
                </a:lnTo>
                <a:lnTo>
                  <a:pt x="16279" y="8054"/>
                </a:lnTo>
                <a:lnTo>
                  <a:pt x="16400" y="8103"/>
                </a:lnTo>
                <a:lnTo>
                  <a:pt x="16279" y="8371"/>
                </a:lnTo>
                <a:lnTo>
                  <a:pt x="16035" y="8225"/>
                </a:lnTo>
                <a:lnTo>
                  <a:pt x="15768" y="8103"/>
                </a:lnTo>
                <a:lnTo>
                  <a:pt x="15573" y="7981"/>
                </a:lnTo>
                <a:lnTo>
                  <a:pt x="15451" y="7933"/>
                </a:lnTo>
                <a:lnTo>
                  <a:pt x="15403" y="7908"/>
                </a:lnTo>
                <a:lnTo>
                  <a:pt x="15354" y="7933"/>
                </a:lnTo>
                <a:lnTo>
                  <a:pt x="15305" y="7957"/>
                </a:lnTo>
                <a:lnTo>
                  <a:pt x="15281" y="8006"/>
                </a:lnTo>
                <a:lnTo>
                  <a:pt x="15257" y="8079"/>
                </a:lnTo>
                <a:lnTo>
                  <a:pt x="15281" y="8127"/>
                </a:lnTo>
                <a:lnTo>
                  <a:pt x="15354" y="8249"/>
                </a:lnTo>
                <a:lnTo>
                  <a:pt x="15451" y="8346"/>
                </a:lnTo>
                <a:lnTo>
                  <a:pt x="15597" y="8468"/>
                </a:lnTo>
                <a:lnTo>
                  <a:pt x="15768" y="8565"/>
                </a:lnTo>
                <a:lnTo>
                  <a:pt x="16084" y="8711"/>
                </a:lnTo>
                <a:lnTo>
                  <a:pt x="15889" y="9003"/>
                </a:lnTo>
                <a:lnTo>
                  <a:pt x="15695" y="8857"/>
                </a:lnTo>
                <a:lnTo>
                  <a:pt x="15524" y="8736"/>
                </a:lnTo>
                <a:lnTo>
                  <a:pt x="15354" y="8638"/>
                </a:lnTo>
                <a:lnTo>
                  <a:pt x="15135" y="8565"/>
                </a:lnTo>
                <a:lnTo>
                  <a:pt x="14940" y="8565"/>
                </a:lnTo>
                <a:lnTo>
                  <a:pt x="14843" y="8590"/>
                </a:lnTo>
                <a:lnTo>
                  <a:pt x="14770" y="8663"/>
                </a:lnTo>
                <a:lnTo>
                  <a:pt x="14746" y="8687"/>
                </a:lnTo>
                <a:lnTo>
                  <a:pt x="14770" y="8711"/>
                </a:lnTo>
                <a:lnTo>
                  <a:pt x="15111" y="8882"/>
                </a:lnTo>
                <a:lnTo>
                  <a:pt x="15257" y="8979"/>
                </a:lnTo>
                <a:lnTo>
                  <a:pt x="15427" y="9076"/>
                </a:lnTo>
                <a:lnTo>
                  <a:pt x="15646" y="9320"/>
                </a:lnTo>
                <a:lnTo>
                  <a:pt x="15378" y="9660"/>
                </a:lnTo>
                <a:lnTo>
                  <a:pt x="15354" y="9685"/>
                </a:lnTo>
                <a:lnTo>
                  <a:pt x="15232" y="9563"/>
                </a:lnTo>
                <a:lnTo>
                  <a:pt x="15111" y="9466"/>
                </a:lnTo>
                <a:lnTo>
                  <a:pt x="14819" y="9271"/>
                </a:lnTo>
                <a:lnTo>
                  <a:pt x="14673" y="9174"/>
                </a:lnTo>
                <a:lnTo>
                  <a:pt x="14502" y="9101"/>
                </a:lnTo>
                <a:lnTo>
                  <a:pt x="14405" y="9076"/>
                </a:lnTo>
                <a:lnTo>
                  <a:pt x="14210" y="9076"/>
                </a:lnTo>
                <a:lnTo>
                  <a:pt x="14137" y="9125"/>
                </a:lnTo>
                <a:lnTo>
                  <a:pt x="14113" y="9149"/>
                </a:lnTo>
                <a:lnTo>
                  <a:pt x="14089" y="9174"/>
                </a:lnTo>
                <a:lnTo>
                  <a:pt x="14113" y="9222"/>
                </a:lnTo>
                <a:lnTo>
                  <a:pt x="14137" y="9247"/>
                </a:lnTo>
                <a:lnTo>
                  <a:pt x="14283" y="9295"/>
                </a:lnTo>
                <a:lnTo>
                  <a:pt x="14454" y="9417"/>
                </a:lnTo>
                <a:lnTo>
                  <a:pt x="14697" y="9636"/>
                </a:lnTo>
                <a:lnTo>
                  <a:pt x="15062" y="9977"/>
                </a:lnTo>
                <a:lnTo>
                  <a:pt x="14892" y="10147"/>
                </a:lnTo>
                <a:lnTo>
                  <a:pt x="14478" y="9977"/>
                </a:lnTo>
                <a:lnTo>
                  <a:pt x="14089" y="9758"/>
                </a:lnTo>
                <a:lnTo>
                  <a:pt x="13894" y="9685"/>
                </a:lnTo>
                <a:lnTo>
                  <a:pt x="13699" y="9612"/>
                </a:lnTo>
                <a:lnTo>
                  <a:pt x="13505" y="9587"/>
                </a:lnTo>
                <a:lnTo>
                  <a:pt x="13310" y="9587"/>
                </a:lnTo>
                <a:lnTo>
                  <a:pt x="13237" y="9636"/>
                </a:lnTo>
                <a:lnTo>
                  <a:pt x="13213" y="9685"/>
                </a:lnTo>
                <a:lnTo>
                  <a:pt x="13237" y="9758"/>
                </a:lnTo>
                <a:lnTo>
                  <a:pt x="13286" y="9806"/>
                </a:lnTo>
                <a:lnTo>
                  <a:pt x="13699" y="10050"/>
                </a:lnTo>
                <a:lnTo>
                  <a:pt x="14137" y="10293"/>
                </a:lnTo>
                <a:lnTo>
                  <a:pt x="14332" y="10390"/>
                </a:lnTo>
                <a:lnTo>
                  <a:pt x="14527" y="10512"/>
                </a:lnTo>
                <a:lnTo>
                  <a:pt x="14186" y="10853"/>
                </a:lnTo>
                <a:lnTo>
                  <a:pt x="13797" y="10658"/>
                </a:lnTo>
                <a:lnTo>
                  <a:pt x="13407" y="10463"/>
                </a:lnTo>
                <a:lnTo>
                  <a:pt x="13237" y="10390"/>
                </a:lnTo>
                <a:lnTo>
                  <a:pt x="13067" y="10317"/>
                </a:lnTo>
                <a:lnTo>
                  <a:pt x="12969" y="10293"/>
                </a:lnTo>
                <a:lnTo>
                  <a:pt x="12872" y="10269"/>
                </a:lnTo>
                <a:lnTo>
                  <a:pt x="12775" y="10293"/>
                </a:lnTo>
                <a:lnTo>
                  <a:pt x="12677" y="10317"/>
                </a:lnTo>
                <a:lnTo>
                  <a:pt x="12677" y="10342"/>
                </a:lnTo>
                <a:lnTo>
                  <a:pt x="12677" y="10366"/>
                </a:lnTo>
                <a:lnTo>
                  <a:pt x="12823" y="10512"/>
                </a:lnTo>
                <a:lnTo>
                  <a:pt x="13018" y="10658"/>
                </a:lnTo>
                <a:lnTo>
                  <a:pt x="13407" y="10877"/>
                </a:lnTo>
                <a:lnTo>
                  <a:pt x="13845" y="11169"/>
                </a:lnTo>
                <a:lnTo>
                  <a:pt x="13480" y="11510"/>
                </a:lnTo>
                <a:lnTo>
                  <a:pt x="13286" y="11412"/>
                </a:lnTo>
                <a:lnTo>
                  <a:pt x="13067" y="11291"/>
                </a:lnTo>
                <a:lnTo>
                  <a:pt x="12629" y="11047"/>
                </a:lnTo>
                <a:lnTo>
                  <a:pt x="12215" y="10780"/>
                </a:lnTo>
                <a:lnTo>
                  <a:pt x="12142" y="10731"/>
                </a:lnTo>
                <a:lnTo>
                  <a:pt x="12093" y="10731"/>
                </a:lnTo>
                <a:lnTo>
                  <a:pt x="12045" y="10755"/>
                </a:lnTo>
                <a:lnTo>
                  <a:pt x="11996" y="10804"/>
                </a:lnTo>
                <a:lnTo>
                  <a:pt x="11947" y="10853"/>
                </a:lnTo>
                <a:lnTo>
                  <a:pt x="11947" y="10901"/>
                </a:lnTo>
                <a:lnTo>
                  <a:pt x="11947" y="10950"/>
                </a:lnTo>
                <a:lnTo>
                  <a:pt x="11972" y="11023"/>
                </a:lnTo>
                <a:lnTo>
                  <a:pt x="12020" y="11120"/>
                </a:lnTo>
                <a:lnTo>
                  <a:pt x="12093" y="11193"/>
                </a:lnTo>
                <a:lnTo>
                  <a:pt x="12288" y="11364"/>
                </a:lnTo>
                <a:lnTo>
                  <a:pt x="12483" y="11485"/>
                </a:lnTo>
                <a:lnTo>
                  <a:pt x="12677" y="11607"/>
                </a:lnTo>
                <a:lnTo>
                  <a:pt x="13115" y="11875"/>
                </a:lnTo>
                <a:lnTo>
                  <a:pt x="12556" y="12410"/>
                </a:lnTo>
                <a:lnTo>
                  <a:pt x="12580" y="12313"/>
                </a:lnTo>
                <a:lnTo>
                  <a:pt x="12580" y="12240"/>
                </a:lnTo>
                <a:lnTo>
                  <a:pt x="12531" y="12167"/>
                </a:lnTo>
                <a:lnTo>
                  <a:pt x="12483" y="12094"/>
                </a:lnTo>
                <a:lnTo>
                  <a:pt x="12191" y="11972"/>
                </a:lnTo>
                <a:lnTo>
                  <a:pt x="11874" y="11826"/>
                </a:lnTo>
                <a:lnTo>
                  <a:pt x="11753" y="11753"/>
                </a:lnTo>
                <a:lnTo>
                  <a:pt x="11607" y="11656"/>
                </a:lnTo>
                <a:lnTo>
                  <a:pt x="11485" y="11583"/>
                </a:lnTo>
                <a:lnTo>
                  <a:pt x="11363" y="11510"/>
                </a:lnTo>
                <a:lnTo>
                  <a:pt x="11290" y="11485"/>
                </a:lnTo>
                <a:lnTo>
                  <a:pt x="11217" y="11510"/>
                </a:lnTo>
                <a:lnTo>
                  <a:pt x="11193" y="11534"/>
                </a:lnTo>
                <a:lnTo>
                  <a:pt x="11169" y="11607"/>
                </a:lnTo>
                <a:lnTo>
                  <a:pt x="11169" y="11704"/>
                </a:lnTo>
                <a:lnTo>
                  <a:pt x="11193" y="11777"/>
                </a:lnTo>
                <a:lnTo>
                  <a:pt x="11290" y="11948"/>
                </a:lnTo>
                <a:lnTo>
                  <a:pt x="11436" y="12069"/>
                </a:lnTo>
                <a:lnTo>
                  <a:pt x="11582" y="12215"/>
                </a:lnTo>
                <a:lnTo>
                  <a:pt x="11777" y="12313"/>
                </a:lnTo>
                <a:lnTo>
                  <a:pt x="11947" y="12410"/>
                </a:lnTo>
                <a:lnTo>
                  <a:pt x="12288" y="12532"/>
                </a:lnTo>
                <a:lnTo>
                  <a:pt x="12361" y="12556"/>
                </a:lnTo>
                <a:lnTo>
                  <a:pt x="12410" y="12556"/>
                </a:lnTo>
                <a:lnTo>
                  <a:pt x="11826" y="13091"/>
                </a:lnTo>
                <a:lnTo>
                  <a:pt x="11801" y="13018"/>
                </a:lnTo>
                <a:lnTo>
                  <a:pt x="11777" y="12921"/>
                </a:lnTo>
                <a:lnTo>
                  <a:pt x="11655" y="12799"/>
                </a:lnTo>
                <a:lnTo>
                  <a:pt x="11509" y="12678"/>
                </a:lnTo>
                <a:lnTo>
                  <a:pt x="11193" y="12459"/>
                </a:lnTo>
                <a:lnTo>
                  <a:pt x="10439" y="12045"/>
                </a:lnTo>
                <a:lnTo>
                  <a:pt x="10414" y="12021"/>
                </a:lnTo>
                <a:lnTo>
                  <a:pt x="10366" y="12045"/>
                </a:lnTo>
                <a:lnTo>
                  <a:pt x="10341" y="12094"/>
                </a:lnTo>
                <a:lnTo>
                  <a:pt x="10366" y="12118"/>
                </a:lnTo>
                <a:lnTo>
                  <a:pt x="10463" y="12288"/>
                </a:lnTo>
                <a:lnTo>
                  <a:pt x="10585" y="12434"/>
                </a:lnTo>
                <a:lnTo>
                  <a:pt x="10706" y="12580"/>
                </a:lnTo>
                <a:lnTo>
                  <a:pt x="10877" y="12702"/>
                </a:lnTo>
                <a:lnTo>
                  <a:pt x="11193" y="12945"/>
                </a:lnTo>
                <a:lnTo>
                  <a:pt x="11363" y="13067"/>
                </a:lnTo>
                <a:lnTo>
                  <a:pt x="11509" y="13189"/>
                </a:lnTo>
                <a:lnTo>
                  <a:pt x="11582" y="13237"/>
                </a:lnTo>
                <a:lnTo>
                  <a:pt x="11631" y="13262"/>
                </a:lnTo>
                <a:lnTo>
                  <a:pt x="11266" y="13602"/>
                </a:lnTo>
                <a:lnTo>
                  <a:pt x="11217" y="13651"/>
                </a:lnTo>
                <a:lnTo>
                  <a:pt x="11169" y="13554"/>
                </a:lnTo>
                <a:lnTo>
                  <a:pt x="11096" y="13505"/>
                </a:lnTo>
                <a:lnTo>
                  <a:pt x="11023" y="13481"/>
                </a:lnTo>
                <a:lnTo>
                  <a:pt x="10877" y="13408"/>
                </a:lnTo>
                <a:lnTo>
                  <a:pt x="10682" y="13286"/>
                </a:lnTo>
                <a:lnTo>
                  <a:pt x="10487" y="13164"/>
                </a:lnTo>
                <a:lnTo>
                  <a:pt x="10366" y="13018"/>
                </a:lnTo>
                <a:lnTo>
                  <a:pt x="10244" y="12872"/>
                </a:lnTo>
                <a:lnTo>
                  <a:pt x="10025" y="12556"/>
                </a:lnTo>
                <a:lnTo>
                  <a:pt x="9976" y="12507"/>
                </a:lnTo>
                <a:lnTo>
                  <a:pt x="9952" y="12532"/>
                </a:lnTo>
                <a:lnTo>
                  <a:pt x="9928" y="12556"/>
                </a:lnTo>
                <a:lnTo>
                  <a:pt x="9879" y="12653"/>
                </a:lnTo>
                <a:lnTo>
                  <a:pt x="9855" y="12775"/>
                </a:lnTo>
                <a:lnTo>
                  <a:pt x="9855" y="12897"/>
                </a:lnTo>
                <a:lnTo>
                  <a:pt x="9903" y="12994"/>
                </a:lnTo>
                <a:lnTo>
                  <a:pt x="9952" y="13116"/>
                </a:lnTo>
                <a:lnTo>
                  <a:pt x="10025" y="13213"/>
                </a:lnTo>
                <a:lnTo>
                  <a:pt x="10171" y="13408"/>
                </a:lnTo>
                <a:lnTo>
                  <a:pt x="10317" y="13554"/>
                </a:lnTo>
                <a:lnTo>
                  <a:pt x="10512" y="13700"/>
                </a:lnTo>
                <a:lnTo>
                  <a:pt x="10731" y="13821"/>
                </a:lnTo>
                <a:lnTo>
                  <a:pt x="10852" y="13846"/>
                </a:lnTo>
                <a:lnTo>
                  <a:pt x="10950" y="13870"/>
                </a:lnTo>
                <a:lnTo>
                  <a:pt x="10512" y="14259"/>
                </a:lnTo>
                <a:lnTo>
                  <a:pt x="10414" y="14138"/>
                </a:lnTo>
                <a:lnTo>
                  <a:pt x="10293" y="14040"/>
                </a:lnTo>
                <a:lnTo>
                  <a:pt x="10025" y="13846"/>
                </a:lnTo>
                <a:lnTo>
                  <a:pt x="9855" y="13748"/>
                </a:lnTo>
                <a:lnTo>
                  <a:pt x="9684" y="13651"/>
                </a:lnTo>
                <a:lnTo>
                  <a:pt x="9514" y="13529"/>
                </a:lnTo>
                <a:lnTo>
                  <a:pt x="9465" y="13481"/>
                </a:lnTo>
                <a:lnTo>
                  <a:pt x="9417" y="13408"/>
                </a:lnTo>
                <a:lnTo>
                  <a:pt x="9392" y="13383"/>
                </a:lnTo>
                <a:lnTo>
                  <a:pt x="9368" y="13408"/>
                </a:lnTo>
                <a:lnTo>
                  <a:pt x="9417" y="13578"/>
                </a:lnTo>
                <a:lnTo>
                  <a:pt x="9465" y="13748"/>
                </a:lnTo>
                <a:lnTo>
                  <a:pt x="9563" y="13894"/>
                </a:lnTo>
                <a:lnTo>
                  <a:pt x="9660" y="14016"/>
                </a:lnTo>
                <a:lnTo>
                  <a:pt x="9806" y="14162"/>
                </a:lnTo>
                <a:lnTo>
                  <a:pt x="9952" y="14284"/>
                </a:lnTo>
                <a:lnTo>
                  <a:pt x="10098" y="14405"/>
                </a:lnTo>
                <a:lnTo>
                  <a:pt x="10244" y="14527"/>
                </a:lnTo>
                <a:lnTo>
                  <a:pt x="9976" y="14746"/>
                </a:lnTo>
                <a:lnTo>
                  <a:pt x="9806" y="14673"/>
                </a:lnTo>
                <a:lnTo>
                  <a:pt x="9636" y="14624"/>
                </a:lnTo>
                <a:lnTo>
                  <a:pt x="9344" y="14527"/>
                </a:lnTo>
                <a:lnTo>
                  <a:pt x="9052" y="14381"/>
                </a:lnTo>
                <a:lnTo>
                  <a:pt x="8882" y="14259"/>
                </a:lnTo>
                <a:lnTo>
                  <a:pt x="8687" y="14138"/>
                </a:lnTo>
                <a:lnTo>
                  <a:pt x="8468" y="14016"/>
                </a:lnTo>
                <a:lnTo>
                  <a:pt x="8371" y="13967"/>
                </a:lnTo>
                <a:lnTo>
                  <a:pt x="8273" y="13967"/>
                </a:lnTo>
                <a:lnTo>
                  <a:pt x="8225" y="13992"/>
                </a:lnTo>
                <a:lnTo>
                  <a:pt x="8200" y="14040"/>
                </a:lnTo>
                <a:lnTo>
                  <a:pt x="8225" y="14162"/>
                </a:lnTo>
                <a:lnTo>
                  <a:pt x="8273" y="14259"/>
                </a:lnTo>
                <a:lnTo>
                  <a:pt x="8346" y="14357"/>
                </a:lnTo>
                <a:lnTo>
                  <a:pt x="8444" y="14454"/>
                </a:lnTo>
                <a:lnTo>
                  <a:pt x="8663" y="14600"/>
                </a:lnTo>
                <a:lnTo>
                  <a:pt x="8857" y="14746"/>
                </a:lnTo>
                <a:lnTo>
                  <a:pt x="9198" y="14941"/>
                </a:lnTo>
                <a:lnTo>
                  <a:pt x="9392" y="15014"/>
                </a:lnTo>
                <a:lnTo>
                  <a:pt x="9611" y="15087"/>
                </a:lnTo>
                <a:lnTo>
                  <a:pt x="9198" y="15476"/>
                </a:lnTo>
                <a:lnTo>
                  <a:pt x="8346" y="14941"/>
                </a:lnTo>
                <a:lnTo>
                  <a:pt x="8176" y="14819"/>
                </a:lnTo>
                <a:lnTo>
                  <a:pt x="7981" y="14697"/>
                </a:lnTo>
                <a:lnTo>
                  <a:pt x="7787" y="14624"/>
                </a:lnTo>
                <a:lnTo>
                  <a:pt x="7689" y="14600"/>
                </a:lnTo>
                <a:lnTo>
                  <a:pt x="7592" y="14600"/>
                </a:lnTo>
                <a:lnTo>
                  <a:pt x="7568" y="14624"/>
                </a:lnTo>
                <a:lnTo>
                  <a:pt x="7568" y="14722"/>
                </a:lnTo>
                <a:lnTo>
                  <a:pt x="7616" y="14819"/>
                </a:lnTo>
                <a:lnTo>
                  <a:pt x="7665" y="14892"/>
                </a:lnTo>
                <a:lnTo>
                  <a:pt x="7738" y="14965"/>
                </a:lnTo>
                <a:lnTo>
                  <a:pt x="7908" y="15111"/>
                </a:lnTo>
                <a:lnTo>
                  <a:pt x="8054" y="15233"/>
                </a:lnTo>
                <a:lnTo>
                  <a:pt x="8444" y="15525"/>
                </a:lnTo>
                <a:lnTo>
                  <a:pt x="8857" y="15768"/>
                </a:lnTo>
                <a:lnTo>
                  <a:pt x="8492" y="16133"/>
                </a:lnTo>
                <a:lnTo>
                  <a:pt x="8371" y="16035"/>
                </a:lnTo>
                <a:lnTo>
                  <a:pt x="8273" y="15938"/>
                </a:lnTo>
                <a:lnTo>
                  <a:pt x="8030" y="15768"/>
                </a:lnTo>
                <a:lnTo>
                  <a:pt x="7543" y="15476"/>
                </a:lnTo>
                <a:lnTo>
                  <a:pt x="7324" y="15330"/>
                </a:lnTo>
                <a:lnTo>
                  <a:pt x="7105" y="15160"/>
                </a:lnTo>
                <a:lnTo>
                  <a:pt x="7057" y="15135"/>
                </a:lnTo>
                <a:lnTo>
                  <a:pt x="7032" y="15160"/>
                </a:lnTo>
                <a:lnTo>
                  <a:pt x="6984" y="15184"/>
                </a:lnTo>
                <a:lnTo>
                  <a:pt x="6984" y="15233"/>
                </a:lnTo>
                <a:lnTo>
                  <a:pt x="7032" y="15330"/>
                </a:lnTo>
                <a:lnTo>
                  <a:pt x="7081" y="15452"/>
                </a:lnTo>
                <a:lnTo>
                  <a:pt x="7203" y="15622"/>
                </a:lnTo>
                <a:lnTo>
                  <a:pt x="7373" y="15792"/>
                </a:lnTo>
                <a:lnTo>
                  <a:pt x="7568" y="15938"/>
                </a:lnTo>
                <a:lnTo>
                  <a:pt x="7762" y="16084"/>
                </a:lnTo>
                <a:lnTo>
                  <a:pt x="7981" y="16230"/>
                </a:lnTo>
                <a:lnTo>
                  <a:pt x="8079" y="16327"/>
                </a:lnTo>
                <a:lnTo>
                  <a:pt x="8176" y="16449"/>
                </a:lnTo>
                <a:lnTo>
                  <a:pt x="7835" y="16765"/>
                </a:lnTo>
                <a:lnTo>
                  <a:pt x="7689" y="16936"/>
                </a:lnTo>
                <a:lnTo>
                  <a:pt x="7543" y="17106"/>
                </a:lnTo>
                <a:lnTo>
                  <a:pt x="7470" y="16936"/>
                </a:lnTo>
                <a:lnTo>
                  <a:pt x="7349" y="16765"/>
                </a:lnTo>
                <a:lnTo>
                  <a:pt x="7227" y="16619"/>
                </a:lnTo>
                <a:lnTo>
                  <a:pt x="7081" y="16473"/>
                </a:lnTo>
                <a:lnTo>
                  <a:pt x="6765" y="16206"/>
                </a:lnTo>
                <a:lnTo>
                  <a:pt x="6521" y="15962"/>
                </a:lnTo>
                <a:lnTo>
                  <a:pt x="5451" y="14965"/>
                </a:lnTo>
                <a:lnTo>
                  <a:pt x="4429" y="13919"/>
                </a:lnTo>
                <a:lnTo>
                  <a:pt x="3893" y="13408"/>
                </a:lnTo>
                <a:lnTo>
                  <a:pt x="3358" y="12897"/>
                </a:lnTo>
                <a:lnTo>
                  <a:pt x="2214" y="11972"/>
                </a:lnTo>
                <a:lnTo>
                  <a:pt x="1922" y="11729"/>
                </a:lnTo>
                <a:lnTo>
                  <a:pt x="1679" y="11461"/>
                </a:lnTo>
                <a:lnTo>
                  <a:pt x="1168" y="10950"/>
                </a:lnTo>
                <a:lnTo>
                  <a:pt x="828" y="10634"/>
                </a:lnTo>
                <a:lnTo>
                  <a:pt x="657" y="10488"/>
                </a:lnTo>
                <a:lnTo>
                  <a:pt x="463" y="10366"/>
                </a:lnTo>
                <a:lnTo>
                  <a:pt x="609" y="10220"/>
                </a:lnTo>
                <a:lnTo>
                  <a:pt x="779" y="10074"/>
                </a:lnTo>
                <a:lnTo>
                  <a:pt x="1046" y="9782"/>
                </a:lnTo>
                <a:lnTo>
                  <a:pt x="2774" y="8030"/>
                </a:lnTo>
                <a:lnTo>
                  <a:pt x="3772" y="7057"/>
                </a:lnTo>
                <a:lnTo>
                  <a:pt x="4769" y="6132"/>
                </a:lnTo>
                <a:lnTo>
                  <a:pt x="5767" y="5183"/>
                </a:lnTo>
                <a:lnTo>
                  <a:pt x="6254" y="4697"/>
                </a:lnTo>
                <a:lnTo>
                  <a:pt x="6740" y="4210"/>
                </a:lnTo>
                <a:lnTo>
                  <a:pt x="7349" y="3504"/>
                </a:lnTo>
                <a:lnTo>
                  <a:pt x="7933" y="2799"/>
                </a:lnTo>
                <a:lnTo>
                  <a:pt x="8541" y="2093"/>
                </a:lnTo>
                <a:lnTo>
                  <a:pt x="8857" y="1752"/>
                </a:lnTo>
                <a:lnTo>
                  <a:pt x="9173" y="1436"/>
                </a:lnTo>
                <a:lnTo>
                  <a:pt x="9368" y="1290"/>
                </a:lnTo>
                <a:lnTo>
                  <a:pt x="9563" y="1144"/>
                </a:lnTo>
                <a:lnTo>
                  <a:pt x="9757" y="1022"/>
                </a:lnTo>
                <a:lnTo>
                  <a:pt x="9976" y="925"/>
                </a:lnTo>
                <a:lnTo>
                  <a:pt x="10195" y="828"/>
                </a:lnTo>
                <a:lnTo>
                  <a:pt x="10414" y="755"/>
                </a:lnTo>
                <a:lnTo>
                  <a:pt x="10877" y="657"/>
                </a:lnTo>
                <a:lnTo>
                  <a:pt x="11339" y="584"/>
                </a:lnTo>
                <a:lnTo>
                  <a:pt x="11801" y="560"/>
                </a:lnTo>
                <a:close/>
                <a:moveTo>
                  <a:pt x="11534" y="0"/>
                </a:moveTo>
                <a:lnTo>
                  <a:pt x="11096" y="49"/>
                </a:lnTo>
                <a:lnTo>
                  <a:pt x="10658" y="122"/>
                </a:lnTo>
                <a:lnTo>
                  <a:pt x="10220" y="219"/>
                </a:lnTo>
                <a:lnTo>
                  <a:pt x="9830" y="365"/>
                </a:lnTo>
                <a:lnTo>
                  <a:pt x="9441" y="560"/>
                </a:lnTo>
                <a:lnTo>
                  <a:pt x="9100" y="803"/>
                </a:lnTo>
                <a:lnTo>
                  <a:pt x="8784" y="1071"/>
                </a:lnTo>
                <a:lnTo>
                  <a:pt x="8468" y="1363"/>
                </a:lnTo>
                <a:lnTo>
                  <a:pt x="8176" y="1704"/>
                </a:lnTo>
                <a:lnTo>
                  <a:pt x="7908" y="2020"/>
                </a:lnTo>
                <a:lnTo>
                  <a:pt x="7373" y="2677"/>
                </a:lnTo>
                <a:lnTo>
                  <a:pt x="6886" y="3261"/>
                </a:lnTo>
                <a:lnTo>
                  <a:pt x="6375" y="3821"/>
                </a:lnTo>
                <a:lnTo>
                  <a:pt x="5864" y="4356"/>
                </a:lnTo>
                <a:lnTo>
                  <a:pt x="5305" y="4891"/>
                </a:lnTo>
                <a:lnTo>
                  <a:pt x="4234" y="5913"/>
                </a:lnTo>
                <a:lnTo>
                  <a:pt x="3674" y="6449"/>
                </a:lnTo>
                <a:lnTo>
                  <a:pt x="3139" y="6984"/>
                </a:lnTo>
                <a:lnTo>
                  <a:pt x="2166" y="8006"/>
                </a:lnTo>
                <a:lnTo>
                  <a:pt x="1192" y="9028"/>
                </a:lnTo>
                <a:lnTo>
                  <a:pt x="414" y="9855"/>
                </a:lnTo>
                <a:lnTo>
                  <a:pt x="219" y="10098"/>
                </a:lnTo>
                <a:lnTo>
                  <a:pt x="73" y="10269"/>
                </a:lnTo>
                <a:lnTo>
                  <a:pt x="49" y="10293"/>
                </a:lnTo>
                <a:lnTo>
                  <a:pt x="25" y="10342"/>
                </a:lnTo>
                <a:lnTo>
                  <a:pt x="25" y="10415"/>
                </a:lnTo>
                <a:lnTo>
                  <a:pt x="0" y="10439"/>
                </a:lnTo>
                <a:lnTo>
                  <a:pt x="25" y="10439"/>
                </a:lnTo>
                <a:lnTo>
                  <a:pt x="0" y="10488"/>
                </a:lnTo>
                <a:lnTo>
                  <a:pt x="0" y="10536"/>
                </a:lnTo>
                <a:lnTo>
                  <a:pt x="49" y="10561"/>
                </a:lnTo>
                <a:lnTo>
                  <a:pt x="73" y="10585"/>
                </a:lnTo>
                <a:lnTo>
                  <a:pt x="244" y="10780"/>
                </a:lnTo>
                <a:lnTo>
                  <a:pt x="414" y="10950"/>
                </a:lnTo>
                <a:lnTo>
                  <a:pt x="633" y="11145"/>
                </a:lnTo>
                <a:lnTo>
                  <a:pt x="803" y="11315"/>
                </a:lnTo>
                <a:lnTo>
                  <a:pt x="1241" y="11777"/>
                </a:lnTo>
                <a:lnTo>
                  <a:pt x="1484" y="12021"/>
                </a:lnTo>
                <a:lnTo>
                  <a:pt x="1703" y="12240"/>
                </a:lnTo>
                <a:lnTo>
                  <a:pt x="2239" y="12678"/>
                </a:lnTo>
                <a:lnTo>
                  <a:pt x="2774" y="13091"/>
                </a:lnTo>
                <a:lnTo>
                  <a:pt x="3309" y="13554"/>
                </a:lnTo>
                <a:lnTo>
                  <a:pt x="3553" y="13773"/>
                </a:lnTo>
                <a:lnTo>
                  <a:pt x="3796" y="14040"/>
                </a:lnTo>
                <a:lnTo>
                  <a:pt x="4307" y="14576"/>
                </a:lnTo>
                <a:lnTo>
                  <a:pt x="4818" y="15087"/>
                </a:lnTo>
                <a:lnTo>
                  <a:pt x="5864" y="16108"/>
                </a:lnTo>
                <a:lnTo>
                  <a:pt x="6570" y="16741"/>
                </a:lnTo>
                <a:lnTo>
                  <a:pt x="6716" y="16911"/>
                </a:lnTo>
                <a:lnTo>
                  <a:pt x="6886" y="17082"/>
                </a:lnTo>
                <a:lnTo>
                  <a:pt x="7008" y="17276"/>
                </a:lnTo>
                <a:lnTo>
                  <a:pt x="7130" y="17471"/>
                </a:lnTo>
                <a:lnTo>
                  <a:pt x="7203" y="17568"/>
                </a:lnTo>
                <a:lnTo>
                  <a:pt x="7276" y="17593"/>
                </a:lnTo>
                <a:lnTo>
                  <a:pt x="7373" y="17593"/>
                </a:lnTo>
                <a:lnTo>
                  <a:pt x="7470" y="17568"/>
                </a:lnTo>
                <a:lnTo>
                  <a:pt x="7519" y="17568"/>
                </a:lnTo>
                <a:lnTo>
                  <a:pt x="7787" y="17447"/>
                </a:lnTo>
                <a:lnTo>
                  <a:pt x="8006" y="17276"/>
                </a:lnTo>
                <a:lnTo>
                  <a:pt x="8200" y="17106"/>
                </a:lnTo>
                <a:lnTo>
                  <a:pt x="8419" y="16911"/>
                </a:lnTo>
                <a:lnTo>
                  <a:pt x="9441" y="15962"/>
                </a:lnTo>
                <a:lnTo>
                  <a:pt x="10487" y="15038"/>
                </a:lnTo>
                <a:lnTo>
                  <a:pt x="11534" y="14113"/>
                </a:lnTo>
                <a:lnTo>
                  <a:pt x="12556" y="13189"/>
                </a:lnTo>
                <a:lnTo>
                  <a:pt x="13578" y="12264"/>
                </a:lnTo>
                <a:lnTo>
                  <a:pt x="14575" y="11315"/>
                </a:lnTo>
                <a:lnTo>
                  <a:pt x="15038" y="10828"/>
                </a:lnTo>
                <a:lnTo>
                  <a:pt x="15524" y="10317"/>
                </a:lnTo>
                <a:lnTo>
                  <a:pt x="15573" y="10293"/>
                </a:lnTo>
                <a:lnTo>
                  <a:pt x="15622" y="10244"/>
                </a:lnTo>
                <a:lnTo>
                  <a:pt x="16157" y="9539"/>
                </a:lnTo>
                <a:lnTo>
                  <a:pt x="16425" y="9174"/>
                </a:lnTo>
                <a:lnTo>
                  <a:pt x="16644" y="8809"/>
                </a:lnTo>
                <a:lnTo>
                  <a:pt x="16838" y="8444"/>
                </a:lnTo>
                <a:lnTo>
                  <a:pt x="17008" y="8030"/>
                </a:lnTo>
                <a:lnTo>
                  <a:pt x="17154" y="7616"/>
                </a:lnTo>
                <a:lnTo>
                  <a:pt x="17252" y="7179"/>
                </a:lnTo>
                <a:lnTo>
                  <a:pt x="17325" y="6692"/>
                </a:lnTo>
                <a:lnTo>
                  <a:pt x="17373" y="6181"/>
                </a:lnTo>
                <a:lnTo>
                  <a:pt x="17373" y="5670"/>
                </a:lnTo>
                <a:lnTo>
                  <a:pt x="17373" y="5159"/>
                </a:lnTo>
                <a:lnTo>
                  <a:pt x="17349" y="4137"/>
                </a:lnTo>
                <a:lnTo>
                  <a:pt x="17325" y="3626"/>
                </a:lnTo>
                <a:lnTo>
                  <a:pt x="17349" y="3115"/>
                </a:lnTo>
                <a:lnTo>
                  <a:pt x="17373" y="2726"/>
                </a:lnTo>
                <a:lnTo>
                  <a:pt x="17349" y="2336"/>
                </a:lnTo>
                <a:lnTo>
                  <a:pt x="17300" y="1947"/>
                </a:lnTo>
                <a:lnTo>
                  <a:pt x="17227" y="1582"/>
                </a:lnTo>
                <a:lnTo>
                  <a:pt x="17154" y="1412"/>
                </a:lnTo>
                <a:lnTo>
                  <a:pt x="17081" y="1241"/>
                </a:lnTo>
                <a:lnTo>
                  <a:pt x="16984" y="1095"/>
                </a:lnTo>
                <a:lnTo>
                  <a:pt x="16887" y="925"/>
                </a:lnTo>
                <a:lnTo>
                  <a:pt x="16765" y="803"/>
                </a:lnTo>
                <a:lnTo>
                  <a:pt x="16619" y="657"/>
                </a:lnTo>
                <a:lnTo>
                  <a:pt x="16449" y="560"/>
                </a:lnTo>
                <a:lnTo>
                  <a:pt x="16254" y="438"/>
                </a:lnTo>
                <a:lnTo>
                  <a:pt x="15914" y="317"/>
                </a:lnTo>
                <a:lnTo>
                  <a:pt x="15573" y="219"/>
                </a:lnTo>
                <a:lnTo>
                  <a:pt x="15208" y="146"/>
                </a:lnTo>
                <a:lnTo>
                  <a:pt x="14819" y="122"/>
                </a:lnTo>
                <a:lnTo>
                  <a:pt x="14064" y="98"/>
                </a:lnTo>
                <a:lnTo>
                  <a:pt x="13310" y="73"/>
                </a:lnTo>
                <a:lnTo>
                  <a:pt x="1243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18"/>
          <p:cNvSpPr/>
          <p:nvPr/>
        </p:nvSpPr>
        <p:spPr>
          <a:xfrm>
            <a:off x="7230960" y="464587"/>
            <a:ext cx="1110934" cy="879175"/>
          </a:xfrm>
          <a:custGeom>
            <a:rect b="b" l="l" r="r" t="t"/>
            <a:pathLst>
              <a:path extrusionOk="0" h="15136" w="19126">
                <a:moveTo>
                  <a:pt x="8979" y="2628"/>
                </a:moveTo>
                <a:lnTo>
                  <a:pt x="8687" y="2653"/>
                </a:lnTo>
                <a:lnTo>
                  <a:pt x="8395" y="2701"/>
                </a:lnTo>
                <a:lnTo>
                  <a:pt x="7811" y="2799"/>
                </a:lnTo>
                <a:lnTo>
                  <a:pt x="7543" y="2872"/>
                </a:lnTo>
                <a:lnTo>
                  <a:pt x="7251" y="2969"/>
                </a:lnTo>
                <a:lnTo>
                  <a:pt x="7130" y="3042"/>
                </a:lnTo>
                <a:lnTo>
                  <a:pt x="7008" y="3139"/>
                </a:lnTo>
                <a:lnTo>
                  <a:pt x="6935" y="3237"/>
                </a:lnTo>
                <a:lnTo>
                  <a:pt x="6886" y="3383"/>
                </a:lnTo>
                <a:lnTo>
                  <a:pt x="6886" y="3456"/>
                </a:lnTo>
                <a:lnTo>
                  <a:pt x="6935" y="3529"/>
                </a:lnTo>
                <a:lnTo>
                  <a:pt x="7032" y="3553"/>
                </a:lnTo>
                <a:lnTo>
                  <a:pt x="7105" y="3577"/>
                </a:lnTo>
                <a:lnTo>
                  <a:pt x="7203" y="3577"/>
                </a:lnTo>
                <a:lnTo>
                  <a:pt x="7300" y="3553"/>
                </a:lnTo>
                <a:lnTo>
                  <a:pt x="7470" y="3480"/>
                </a:lnTo>
                <a:lnTo>
                  <a:pt x="7641" y="3407"/>
                </a:lnTo>
                <a:lnTo>
                  <a:pt x="7908" y="3334"/>
                </a:lnTo>
                <a:lnTo>
                  <a:pt x="8176" y="3261"/>
                </a:lnTo>
                <a:lnTo>
                  <a:pt x="8736" y="3188"/>
                </a:lnTo>
                <a:lnTo>
                  <a:pt x="9076" y="3164"/>
                </a:lnTo>
                <a:lnTo>
                  <a:pt x="9563" y="3139"/>
                </a:lnTo>
                <a:lnTo>
                  <a:pt x="9806" y="3164"/>
                </a:lnTo>
                <a:lnTo>
                  <a:pt x="10025" y="3212"/>
                </a:lnTo>
                <a:lnTo>
                  <a:pt x="10196" y="3261"/>
                </a:lnTo>
                <a:lnTo>
                  <a:pt x="10269" y="3310"/>
                </a:lnTo>
                <a:lnTo>
                  <a:pt x="10317" y="3383"/>
                </a:lnTo>
                <a:lnTo>
                  <a:pt x="10390" y="3456"/>
                </a:lnTo>
                <a:lnTo>
                  <a:pt x="10487" y="3504"/>
                </a:lnTo>
                <a:lnTo>
                  <a:pt x="10585" y="3504"/>
                </a:lnTo>
                <a:lnTo>
                  <a:pt x="10682" y="3456"/>
                </a:lnTo>
                <a:lnTo>
                  <a:pt x="10755" y="3407"/>
                </a:lnTo>
                <a:lnTo>
                  <a:pt x="10804" y="3310"/>
                </a:lnTo>
                <a:lnTo>
                  <a:pt x="10828" y="3212"/>
                </a:lnTo>
                <a:lnTo>
                  <a:pt x="10779" y="3091"/>
                </a:lnTo>
                <a:lnTo>
                  <a:pt x="10706" y="2993"/>
                </a:lnTo>
                <a:lnTo>
                  <a:pt x="10633" y="2920"/>
                </a:lnTo>
                <a:lnTo>
                  <a:pt x="10536" y="2847"/>
                </a:lnTo>
                <a:lnTo>
                  <a:pt x="10439" y="2799"/>
                </a:lnTo>
                <a:lnTo>
                  <a:pt x="10220" y="2726"/>
                </a:lnTo>
                <a:lnTo>
                  <a:pt x="9952" y="2653"/>
                </a:lnTo>
                <a:lnTo>
                  <a:pt x="9709" y="2628"/>
                </a:lnTo>
                <a:close/>
                <a:moveTo>
                  <a:pt x="13797" y="3577"/>
                </a:moveTo>
                <a:lnTo>
                  <a:pt x="13578" y="3601"/>
                </a:lnTo>
                <a:lnTo>
                  <a:pt x="13334" y="3650"/>
                </a:lnTo>
                <a:lnTo>
                  <a:pt x="13115" y="3723"/>
                </a:lnTo>
                <a:lnTo>
                  <a:pt x="13018" y="3772"/>
                </a:lnTo>
                <a:lnTo>
                  <a:pt x="12945" y="3845"/>
                </a:lnTo>
                <a:lnTo>
                  <a:pt x="12945" y="3893"/>
                </a:lnTo>
                <a:lnTo>
                  <a:pt x="12945" y="3918"/>
                </a:lnTo>
                <a:lnTo>
                  <a:pt x="13042" y="3942"/>
                </a:lnTo>
                <a:lnTo>
                  <a:pt x="13140" y="3966"/>
                </a:lnTo>
                <a:lnTo>
                  <a:pt x="13334" y="3966"/>
                </a:lnTo>
                <a:lnTo>
                  <a:pt x="13699" y="3942"/>
                </a:lnTo>
                <a:lnTo>
                  <a:pt x="13918" y="3942"/>
                </a:lnTo>
                <a:lnTo>
                  <a:pt x="14137" y="3966"/>
                </a:lnTo>
                <a:lnTo>
                  <a:pt x="14356" y="3966"/>
                </a:lnTo>
                <a:lnTo>
                  <a:pt x="14478" y="3942"/>
                </a:lnTo>
                <a:lnTo>
                  <a:pt x="14575" y="3918"/>
                </a:lnTo>
                <a:lnTo>
                  <a:pt x="14600" y="3893"/>
                </a:lnTo>
                <a:lnTo>
                  <a:pt x="14600" y="3869"/>
                </a:lnTo>
                <a:lnTo>
                  <a:pt x="14624" y="3820"/>
                </a:lnTo>
                <a:lnTo>
                  <a:pt x="14600" y="3772"/>
                </a:lnTo>
                <a:lnTo>
                  <a:pt x="14527" y="3699"/>
                </a:lnTo>
                <a:lnTo>
                  <a:pt x="14454" y="3650"/>
                </a:lnTo>
                <a:lnTo>
                  <a:pt x="14381" y="3601"/>
                </a:lnTo>
                <a:lnTo>
                  <a:pt x="14186" y="3577"/>
                </a:lnTo>
                <a:close/>
                <a:moveTo>
                  <a:pt x="3650" y="5548"/>
                </a:moveTo>
                <a:lnTo>
                  <a:pt x="3553" y="5597"/>
                </a:lnTo>
                <a:lnTo>
                  <a:pt x="3480" y="5621"/>
                </a:lnTo>
                <a:lnTo>
                  <a:pt x="3382" y="5694"/>
                </a:lnTo>
                <a:lnTo>
                  <a:pt x="3309" y="5767"/>
                </a:lnTo>
                <a:lnTo>
                  <a:pt x="3188" y="5937"/>
                </a:lnTo>
                <a:lnTo>
                  <a:pt x="3163" y="6035"/>
                </a:lnTo>
                <a:lnTo>
                  <a:pt x="3139" y="6132"/>
                </a:lnTo>
                <a:lnTo>
                  <a:pt x="3115" y="6254"/>
                </a:lnTo>
                <a:lnTo>
                  <a:pt x="3139" y="6375"/>
                </a:lnTo>
                <a:lnTo>
                  <a:pt x="3163" y="6473"/>
                </a:lnTo>
                <a:lnTo>
                  <a:pt x="3212" y="6594"/>
                </a:lnTo>
                <a:lnTo>
                  <a:pt x="3285" y="6692"/>
                </a:lnTo>
                <a:lnTo>
                  <a:pt x="3358" y="6765"/>
                </a:lnTo>
                <a:lnTo>
                  <a:pt x="3455" y="6838"/>
                </a:lnTo>
                <a:lnTo>
                  <a:pt x="3577" y="6886"/>
                </a:lnTo>
                <a:lnTo>
                  <a:pt x="3674" y="6911"/>
                </a:lnTo>
                <a:lnTo>
                  <a:pt x="3772" y="6935"/>
                </a:lnTo>
                <a:lnTo>
                  <a:pt x="3869" y="6911"/>
                </a:lnTo>
                <a:lnTo>
                  <a:pt x="3966" y="6911"/>
                </a:lnTo>
                <a:lnTo>
                  <a:pt x="4161" y="6813"/>
                </a:lnTo>
                <a:lnTo>
                  <a:pt x="4307" y="6692"/>
                </a:lnTo>
                <a:lnTo>
                  <a:pt x="4404" y="6521"/>
                </a:lnTo>
                <a:lnTo>
                  <a:pt x="4453" y="6351"/>
                </a:lnTo>
                <a:lnTo>
                  <a:pt x="4453" y="6181"/>
                </a:lnTo>
                <a:lnTo>
                  <a:pt x="4404" y="6010"/>
                </a:lnTo>
                <a:lnTo>
                  <a:pt x="4356" y="5937"/>
                </a:lnTo>
                <a:lnTo>
                  <a:pt x="4307" y="5840"/>
                </a:lnTo>
                <a:lnTo>
                  <a:pt x="4234" y="5743"/>
                </a:lnTo>
                <a:lnTo>
                  <a:pt x="4161" y="5670"/>
                </a:lnTo>
                <a:lnTo>
                  <a:pt x="4064" y="5621"/>
                </a:lnTo>
                <a:lnTo>
                  <a:pt x="3966" y="5572"/>
                </a:lnTo>
                <a:lnTo>
                  <a:pt x="3869" y="5548"/>
                </a:lnTo>
                <a:close/>
                <a:moveTo>
                  <a:pt x="17495" y="7373"/>
                </a:moveTo>
                <a:lnTo>
                  <a:pt x="17739" y="7446"/>
                </a:lnTo>
                <a:lnTo>
                  <a:pt x="17617" y="7592"/>
                </a:lnTo>
                <a:lnTo>
                  <a:pt x="17447" y="7689"/>
                </a:lnTo>
                <a:lnTo>
                  <a:pt x="17447" y="7543"/>
                </a:lnTo>
                <a:lnTo>
                  <a:pt x="17495" y="7373"/>
                </a:lnTo>
                <a:close/>
                <a:moveTo>
                  <a:pt x="5061" y="487"/>
                </a:moveTo>
                <a:lnTo>
                  <a:pt x="5256" y="560"/>
                </a:lnTo>
                <a:lnTo>
                  <a:pt x="5426" y="633"/>
                </a:lnTo>
                <a:lnTo>
                  <a:pt x="5621" y="682"/>
                </a:lnTo>
                <a:lnTo>
                  <a:pt x="5791" y="779"/>
                </a:lnTo>
                <a:lnTo>
                  <a:pt x="5913" y="852"/>
                </a:lnTo>
                <a:lnTo>
                  <a:pt x="6035" y="949"/>
                </a:lnTo>
                <a:lnTo>
                  <a:pt x="6254" y="1168"/>
                </a:lnTo>
                <a:lnTo>
                  <a:pt x="6473" y="1387"/>
                </a:lnTo>
                <a:lnTo>
                  <a:pt x="6692" y="1606"/>
                </a:lnTo>
                <a:lnTo>
                  <a:pt x="6813" y="1655"/>
                </a:lnTo>
                <a:lnTo>
                  <a:pt x="6911" y="1655"/>
                </a:lnTo>
                <a:lnTo>
                  <a:pt x="7032" y="1631"/>
                </a:lnTo>
                <a:lnTo>
                  <a:pt x="7105" y="1558"/>
                </a:lnTo>
                <a:lnTo>
                  <a:pt x="8127" y="1485"/>
                </a:lnTo>
                <a:lnTo>
                  <a:pt x="9174" y="1485"/>
                </a:lnTo>
                <a:lnTo>
                  <a:pt x="9490" y="1509"/>
                </a:lnTo>
                <a:lnTo>
                  <a:pt x="9806" y="1558"/>
                </a:lnTo>
                <a:lnTo>
                  <a:pt x="10439" y="1679"/>
                </a:lnTo>
                <a:lnTo>
                  <a:pt x="11047" y="1850"/>
                </a:lnTo>
                <a:lnTo>
                  <a:pt x="11655" y="2044"/>
                </a:lnTo>
                <a:lnTo>
                  <a:pt x="12093" y="2239"/>
                </a:lnTo>
                <a:lnTo>
                  <a:pt x="12556" y="2409"/>
                </a:lnTo>
                <a:lnTo>
                  <a:pt x="12434" y="2458"/>
                </a:lnTo>
                <a:lnTo>
                  <a:pt x="12361" y="2507"/>
                </a:lnTo>
                <a:lnTo>
                  <a:pt x="12288" y="2580"/>
                </a:lnTo>
                <a:lnTo>
                  <a:pt x="12264" y="2677"/>
                </a:lnTo>
                <a:lnTo>
                  <a:pt x="12264" y="2701"/>
                </a:lnTo>
                <a:lnTo>
                  <a:pt x="12288" y="2726"/>
                </a:lnTo>
                <a:lnTo>
                  <a:pt x="12385" y="2774"/>
                </a:lnTo>
                <a:lnTo>
                  <a:pt x="12483" y="2750"/>
                </a:lnTo>
                <a:lnTo>
                  <a:pt x="12677" y="2726"/>
                </a:lnTo>
                <a:lnTo>
                  <a:pt x="12872" y="2701"/>
                </a:lnTo>
                <a:lnTo>
                  <a:pt x="12969" y="2677"/>
                </a:lnTo>
                <a:lnTo>
                  <a:pt x="13042" y="2653"/>
                </a:lnTo>
                <a:lnTo>
                  <a:pt x="13626" y="2993"/>
                </a:lnTo>
                <a:lnTo>
                  <a:pt x="13432" y="3018"/>
                </a:lnTo>
                <a:lnTo>
                  <a:pt x="12896" y="3066"/>
                </a:lnTo>
                <a:lnTo>
                  <a:pt x="12653" y="3115"/>
                </a:lnTo>
                <a:lnTo>
                  <a:pt x="12410" y="3212"/>
                </a:lnTo>
                <a:lnTo>
                  <a:pt x="12385" y="3237"/>
                </a:lnTo>
                <a:lnTo>
                  <a:pt x="12410" y="3261"/>
                </a:lnTo>
                <a:lnTo>
                  <a:pt x="12531" y="3285"/>
                </a:lnTo>
                <a:lnTo>
                  <a:pt x="12653" y="3310"/>
                </a:lnTo>
                <a:lnTo>
                  <a:pt x="12921" y="3310"/>
                </a:lnTo>
                <a:lnTo>
                  <a:pt x="13432" y="3261"/>
                </a:lnTo>
                <a:lnTo>
                  <a:pt x="13699" y="3261"/>
                </a:lnTo>
                <a:lnTo>
                  <a:pt x="13991" y="3237"/>
                </a:lnTo>
                <a:lnTo>
                  <a:pt x="14259" y="3456"/>
                </a:lnTo>
                <a:lnTo>
                  <a:pt x="14527" y="3699"/>
                </a:lnTo>
                <a:lnTo>
                  <a:pt x="14819" y="3966"/>
                </a:lnTo>
                <a:lnTo>
                  <a:pt x="15062" y="4283"/>
                </a:lnTo>
                <a:lnTo>
                  <a:pt x="14794" y="4258"/>
                </a:lnTo>
                <a:lnTo>
                  <a:pt x="14551" y="4283"/>
                </a:lnTo>
                <a:lnTo>
                  <a:pt x="14308" y="4283"/>
                </a:lnTo>
                <a:lnTo>
                  <a:pt x="14016" y="4307"/>
                </a:lnTo>
                <a:lnTo>
                  <a:pt x="13870" y="4331"/>
                </a:lnTo>
                <a:lnTo>
                  <a:pt x="13724" y="4380"/>
                </a:lnTo>
                <a:lnTo>
                  <a:pt x="13626" y="4453"/>
                </a:lnTo>
                <a:lnTo>
                  <a:pt x="13529" y="4526"/>
                </a:lnTo>
                <a:lnTo>
                  <a:pt x="13529" y="4550"/>
                </a:lnTo>
                <a:lnTo>
                  <a:pt x="13553" y="4575"/>
                </a:lnTo>
                <a:lnTo>
                  <a:pt x="13651" y="4623"/>
                </a:lnTo>
                <a:lnTo>
                  <a:pt x="13748" y="4648"/>
                </a:lnTo>
                <a:lnTo>
                  <a:pt x="13967" y="4648"/>
                </a:lnTo>
                <a:lnTo>
                  <a:pt x="14429" y="4623"/>
                </a:lnTo>
                <a:lnTo>
                  <a:pt x="14770" y="4623"/>
                </a:lnTo>
                <a:lnTo>
                  <a:pt x="15086" y="4648"/>
                </a:lnTo>
                <a:lnTo>
                  <a:pt x="15232" y="4672"/>
                </a:lnTo>
                <a:lnTo>
                  <a:pt x="15354" y="4672"/>
                </a:lnTo>
                <a:lnTo>
                  <a:pt x="15549" y="5037"/>
                </a:lnTo>
                <a:lnTo>
                  <a:pt x="15330" y="4988"/>
                </a:lnTo>
                <a:lnTo>
                  <a:pt x="14600" y="4988"/>
                </a:lnTo>
                <a:lnTo>
                  <a:pt x="14332" y="5037"/>
                </a:lnTo>
                <a:lnTo>
                  <a:pt x="14210" y="5086"/>
                </a:lnTo>
                <a:lnTo>
                  <a:pt x="14089" y="5134"/>
                </a:lnTo>
                <a:lnTo>
                  <a:pt x="14064" y="5159"/>
                </a:lnTo>
                <a:lnTo>
                  <a:pt x="14064" y="5183"/>
                </a:lnTo>
                <a:lnTo>
                  <a:pt x="14064" y="5207"/>
                </a:lnTo>
                <a:lnTo>
                  <a:pt x="14089" y="5232"/>
                </a:lnTo>
                <a:lnTo>
                  <a:pt x="14186" y="5256"/>
                </a:lnTo>
                <a:lnTo>
                  <a:pt x="14283" y="5280"/>
                </a:lnTo>
                <a:lnTo>
                  <a:pt x="14502" y="5305"/>
                </a:lnTo>
                <a:lnTo>
                  <a:pt x="14916" y="5305"/>
                </a:lnTo>
                <a:lnTo>
                  <a:pt x="15305" y="5329"/>
                </a:lnTo>
                <a:lnTo>
                  <a:pt x="15695" y="5378"/>
                </a:lnTo>
                <a:lnTo>
                  <a:pt x="15792" y="5645"/>
                </a:lnTo>
                <a:lnTo>
                  <a:pt x="15889" y="5913"/>
                </a:lnTo>
                <a:lnTo>
                  <a:pt x="15743" y="5864"/>
                </a:lnTo>
                <a:lnTo>
                  <a:pt x="15597" y="5816"/>
                </a:lnTo>
                <a:lnTo>
                  <a:pt x="15305" y="5767"/>
                </a:lnTo>
                <a:lnTo>
                  <a:pt x="15038" y="5743"/>
                </a:lnTo>
                <a:lnTo>
                  <a:pt x="14746" y="5718"/>
                </a:lnTo>
                <a:lnTo>
                  <a:pt x="14454" y="5718"/>
                </a:lnTo>
                <a:lnTo>
                  <a:pt x="14186" y="5767"/>
                </a:lnTo>
                <a:lnTo>
                  <a:pt x="14162" y="5767"/>
                </a:lnTo>
                <a:lnTo>
                  <a:pt x="14137" y="5791"/>
                </a:lnTo>
                <a:lnTo>
                  <a:pt x="14162" y="5816"/>
                </a:lnTo>
                <a:lnTo>
                  <a:pt x="14162" y="5840"/>
                </a:lnTo>
                <a:lnTo>
                  <a:pt x="14259" y="5889"/>
                </a:lnTo>
                <a:lnTo>
                  <a:pt x="14381" y="5937"/>
                </a:lnTo>
                <a:lnTo>
                  <a:pt x="14600" y="5986"/>
                </a:lnTo>
                <a:lnTo>
                  <a:pt x="15038" y="6010"/>
                </a:lnTo>
                <a:lnTo>
                  <a:pt x="15354" y="6083"/>
                </a:lnTo>
                <a:lnTo>
                  <a:pt x="15670" y="6156"/>
                </a:lnTo>
                <a:lnTo>
                  <a:pt x="15841" y="6229"/>
                </a:lnTo>
                <a:lnTo>
                  <a:pt x="15914" y="6254"/>
                </a:lnTo>
                <a:lnTo>
                  <a:pt x="15987" y="6278"/>
                </a:lnTo>
                <a:lnTo>
                  <a:pt x="16035" y="6570"/>
                </a:lnTo>
                <a:lnTo>
                  <a:pt x="16084" y="6838"/>
                </a:lnTo>
                <a:lnTo>
                  <a:pt x="15914" y="6740"/>
                </a:lnTo>
                <a:lnTo>
                  <a:pt x="15743" y="6667"/>
                </a:lnTo>
                <a:lnTo>
                  <a:pt x="15524" y="6619"/>
                </a:lnTo>
                <a:lnTo>
                  <a:pt x="15305" y="6594"/>
                </a:lnTo>
                <a:lnTo>
                  <a:pt x="14867" y="6546"/>
                </a:lnTo>
                <a:lnTo>
                  <a:pt x="14551" y="6497"/>
                </a:lnTo>
                <a:lnTo>
                  <a:pt x="14527" y="6497"/>
                </a:lnTo>
                <a:lnTo>
                  <a:pt x="14502" y="6546"/>
                </a:lnTo>
                <a:lnTo>
                  <a:pt x="14575" y="6619"/>
                </a:lnTo>
                <a:lnTo>
                  <a:pt x="14624" y="6667"/>
                </a:lnTo>
                <a:lnTo>
                  <a:pt x="14794" y="6765"/>
                </a:lnTo>
                <a:lnTo>
                  <a:pt x="14965" y="6838"/>
                </a:lnTo>
                <a:lnTo>
                  <a:pt x="15159" y="6886"/>
                </a:lnTo>
                <a:lnTo>
                  <a:pt x="15378" y="6935"/>
                </a:lnTo>
                <a:lnTo>
                  <a:pt x="15597" y="7008"/>
                </a:lnTo>
                <a:lnTo>
                  <a:pt x="15816" y="7105"/>
                </a:lnTo>
                <a:lnTo>
                  <a:pt x="15987" y="7227"/>
                </a:lnTo>
                <a:lnTo>
                  <a:pt x="16060" y="7276"/>
                </a:lnTo>
                <a:lnTo>
                  <a:pt x="16108" y="7276"/>
                </a:lnTo>
                <a:lnTo>
                  <a:pt x="16133" y="7762"/>
                </a:lnTo>
                <a:lnTo>
                  <a:pt x="16060" y="7714"/>
                </a:lnTo>
                <a:lnTo>
                  <a:pt x="15743" y="7519"/>
                </a:lnTo>
                <a:lnTo>
                  <a:pt x="15427" y="7324"/>
                </a:lnTo>
                <a:lnTo>
                  <a:pt x="15281" y="7276"/>
                </a:lnTo>
                <a:lnTo>
                  <a:pt x="15013" y="7203"/>
                </a:lnTo>
                <a:lnTo>
                  <a:pt x="14794" y="7203"/>
                </a:lnTo>
                <a:lnTo>
                  <a:pt x="14770" y="7227"/>
                </a:lnTo>
                <a:lnTo>
                  <a:pt x="14746" y="7251"/>
                </a:lnTo>
                <a:lnTo>
                  <a:pt x="14746" y="7276"/>
                </a:lnTo>
                <a:lnTo>
                  <a:pt x="14746" y="7324"/>
                </a:lnTo>
                <a:lnTo>
                  <a:pt x="14794" y="7373"/>
                </a:lnTo>
                <a:lnTo>
                  <a:pt x="14843" y="7397"/>
                </a:lnTo>
                <a:lnTo>
                  <a:pt x="14965" y="7470"/>
                </a:lnTo>
                <a:lnTo>
                  <a:pt x="15378" y="7689"/>
                </a:lnTo>
                <a:lnTo>
                  <a:pt x="15597" y="7835"/>
                </a:lnTo>
                <a:lnTo>
                  <a:pt x="15816" y="7981"/>
                </a:lnTo>
                <a:lnTo>
                  <a:pt x="15962" y="8103"/>
                </a:lnTo>
                <a:lnTo>
                  <a:pt x="16108" y="8200"/>
                </a:lnTo>
                <a:lnTo>
                  <a:pt x="16035" y="8784"/>
                </a:lnTo>
                <a:lnTo>
                  <a:pt x="15914" y="8687"/>
                </a:lnTo>
                <a:lnTo>
                  <a:pt x="15792" y="8590"/>
                </a:lnTo>
                <a:lnTo>
                  <a:pt x="15549" y="8419"/>
                </a:lnTo>
                <a:lnTo>
                  <a:pt x="15354" y="8273"/>
                </a:lnTo>
                <a:lnTo>
                  <a:pt x="15111" y="8152"/>
                </a:lnTo>
                <a:lnTo>
                  <a:pt x="14867" y="8030"/>
                </a:lnTo>
                <a:lnTo>
                  <a:pt x="14746" y="7981"/>
                </a:lnTo>
                <a:lnTo>
                  <a:pt x="14624" y="7957"/>
                </a:lnTo>
                <a:lnTo>
                  <a:pt x="14600" y="7981"/>
                </a:lnTo>
                <a:lnTo>
                  <a:pt x="14575" y="8006"/>
                </a:lnTo>
                <a:lnTo>
                  <a:pt x="14575" y="8054"/>
                </a:lnTo>
                <a:lnTo>
                  <a:pt x="14575" y="8079"/>
                </a:lnTo>
                <a:lnTo>
                  <a:pt x="14746" y="8249"/>
                </a:lnTo>
                <a:lnTo>
                  <a:pt x="14940" y="8371"/>
                </a:lnTo>
                <a:lnTo>
                  <a:pt x="15330" y="8638"/>
                </a:lnTo>
                <a:lnTo>
                  <a:pt x="15622" y="8882"/>
                </a:lnTo>
                <a:lnTo>
                  <a:pt x="15792" y="9003"/>
                </a:lnTo>
                <a:lnTo>
                  <a:pt x="15962" y="9101"/>
                </a:lnTo>
                <a:lnTo>
                  <a:pt x="15889" y="9368"/>
                </a:lnTo>
                <a:lnTo>
                  <a:pt x="15792" y="9612"/>
                </a:lnTo>
                <a:lnTo>
                  <a:pt x="15695" y="9466"/>
                </a:lnTo>
                <a:lnTo>
                  <a:pt x="15549" y="9320"/>
                </a:lnTo>
                <a:lnTo>
                  <a:pt x="15281" y="9101"/>
                </a:lnTo>
                <a:lnTo>
                  <a:pt x="15135" y="8955"/>
                </a:lnTo>
                <a:lnTo>
                  <a:pt x="14965" y="8809"/>
                </a:lnTo>
                <a:lnTo>
                  <a:pt x="14794" y="8711"/>
                </a:lnTo>
                <a:lnTo>
                  <a:pt x="14697" y="8663"/>
                </a:lnTo>
                <a:lnTo>
                  <a:pt x="14600" y="8663"/>
                </a:lnTo>
                <a:lnTo>
                  <a:pt x="14600" y="8760"/>
                </a:lnTo>
                <a:lnTo>
                  <a:pt x="14648" y="8833"/>
                </a:lnTo>
                <a:lnTo>
                  <a:pt x="14746" y="9003"/>
                </a:lnTo>
                <a:lnTo>
                  <a:pt x="14867" y="9149"/>
                </a:lnTo>
                <a:lnTo>
                  <a:pt x="14989" y="9271"/>
                </a:lnTo>
                <a:lnTo>
                  <a:pt x="15330" y="9587"/>
                </a:lnTo>
                <a:lnTo>
                  <a:pt x="15476" y="9758"/>
                </a:lnTo>
                <a:lnTo>
                  <a:pt x="15549" y="9831"/>
                </a:lnTo>
                <a:lnTo>
                  <a:pt x="15646" y="9879"/>
                </a:lnTo>
                <a:lnTo>
                  <a:pt x="15646" y="9904"/>
                </a:lnTo>
                <a:lnTo>
                  <a:pt x="15476" y="10196"/>
                </a:lnTo>
                <a:lnTo>
                  <a:pt x="15232" y="10463"/>
                </a:lnTo>
                <a:lnTo>
                  <a:pt x="15232" y="10293"/>
                </a:lnTo>
                <a:lnTo>
                  <a:pt x="15159" y="10147"/>
                </a:lnTo>
                <a:lnTo>
                  <a:pt x="15013" y="9855"/>
                </a:lnTo>
                <a:lnTo>
                  <a:pt x="14843" y="9636"/>
                </a:lnTo>
                <a:lnTo>
                  <a:pt x="14673" y="9466"/>
                </a:lnTo>
                <a:lnTo>
                  <a:pt x="14454" y="9295"/>
                </a:lnTo>
                <a:lnTo>
                  <a:pt x="14235" y="9149"/>
                </a:lnTo>
                <a:lnTo>
                  <a:pt x="14186" y="9149"/>
                </a:lnTo>
                <a:lnTo>
                  <a:pt x="14186" y="9174"/>
                </a:lnTo>
                <a:lnTo>
                  <a:pt x="14308" y="9393"/>
                </a:lnTo>
                <a:lnTo>
                  <a:pt x="14429" y="9563"/>
                </a:lnTo>
                <a:lnTo>
                  <a:pt x="14697" y="9952"/>
                </a:lnTo>
                <a:lnTo>
                  <a:pt x="14794" y="10147"/>
                </a:lnTo>
                <a:lnTo>
                  <a:pt x="14867" y="10366"/>
                </a:lnTo>
                <a:lnTo>
                  <a:pt x="14916" y="10536"/>
                </a:lnTo>
                <a:lnTo>
                  <a:pt x="14965" y="10609"/>
                </a:lnTo>
                <a:lnTo>
                  <a:pt x="15038" y="10658"/>
                </a:lnTo>
                <a:lnTo>
                  <a:pt x="14892" y="10780"/>
                </a:lnTo>
                <a:lnTo>
                  <a:pt x="14843" y="10658"/>
                </a:lnTo>
                <a:lnTo>
                  <a:pt x="14794" y="10561"/>
                </a:lnTo>
                <a:lnTo>
                  <a:pt x="14648" y="10366"/>
                </a:lnTo>
                <a:lnTo>
                  <a:pt x="14308" y="10001"/>
                </a:lnTo>
                <a:lnTo>
                  <a:pt x="14113" y="9831"/>
                </a:lnTo>
                <a:lnTo>
                  <a:pt x="13918" y="9685"/>
                </a:lnTo>
                <a:lnTo>
                  <a:pt x="13894" y="9685"/>
                </a:lnTo>
                <a:lnTo>
                  <a:pt x="13870" y="9733"/>
                </a:lnTo>
                <a:lnTo>
                  <a:pt x="13918" y="9904"/>
                </a:lnTo>
                <a:lnTo>
                  <a:pt x="14016" y="10050"/>
                </a:lnTo>
                <a:lnTo>
                  <a:pt x="14113" y="10196"/>
                </a:lnTo>
                <a:lnTo>
                  <a:pt x="14235" y="10342"/>
                </a:lnTo>
                <a:lnTo>
                  <a:pt x="14356" y="10488"/>
                </a:lnTo>
                <a:lnTo>
                  <a:pt x="14478" y="10634"/>
                </a:lnTo>
                <a:lnTo>
                  <a:pt x="14575" y="10804"/>
                </a:lnTo>
                <a:lnTo>
                  <a:pt x="14600" y="10974"/>
                </a:lnTo>
                <a:lnTo>
                  <a:pt x="14502" y="11047"/>
                </a:lnTo>
                <a:lnTo>
                  <a:pt x="14356" y="10853"/>
                </a:lnTo>
                <a:lnTo>
                  <a:pt x="14186" y="10658"/>
                </a:lnTo>
                <a:lnTo>
                  <a:pt x="13991" y="10512"/>
                </a:lnTo>
                <a:lnTo>
                  <a:pt x="13797" y="10390"/>
                </a:lnTo>
                <a:lnTo>
                  <a:pt x="13772" y="10366"/>
                </a:lnTo>
                <a:lnTo>
                  <a:pt x="13724" y="10366"/>
                </a:lnTo>
                <a:lnTo>
                  <a:pt x="13675" y="10415"/>
                </a:lnTo>
                <a:lnTo>
                  <a:pt x="13651" y="10463"/>
                </a:lnTo>
                <a:lnTo>
                  <a:pt x="13651" y="10512"/>
                </a:lnTo>
                <a:lnTo>
                  <a:pt x="13675" y="10536"/>
                </a:lnTo>
                <a:lnTo>
                  <a:pt x="13845" y="10682"/>
                </a:lnTo>
                <a:lnTo>
                  <a:pt x="13991" y="10853"/>
                </a:lnTo>
                <a:lnTo>
                  <a:pt x="14113" y="11023"/>
                </a:lnTo>
                <a:lnTo>
                  <a:pt x="14235" y="11218"/>
                </a:lnTo>
                <a:lnTo>
                  <a:pt x="14040" y="11339"/>
                </a:lnTo>
                <a:lnTo>
                  <a:pt x="13918" y="11218"/>
                </a:lnTo>
                <a:lnTo>
                  <a:pt x="13797" y="11120"/>
                </a:lnTo>
                <a:lnTo>
                  <a:pt x="13675" y="11023"/>
                </a:lnTo>
                <a:lnTo>
                  <a:pt x="13578" y="10974"/>
                </a:lnTo>
                <a:lnTo>
                  <a:pt x="13529" y="10950"/>
                </a:lnTo>
                <a:lnTo>
                  <a:pt x="13480" y="10950"/>
                </a:lnTo>
                <a:lnTo>
                  <a:pt x="13407" y="10999"/>
                </a:lnTo>
                <a:lnTo>
                  <a:pt x="13407" y="11047"/>
                </a:lnTo>
                <a:lnTo>
                  <a:pt x="13383" y="11072"/>
                </a:lnTo>
                <a:lnTo>
                  <a:pt x="13407" y="11120"/>
                </a:lnTo>
                <a:lnTo>
                  <a:pt x="13432" y="11145"/>
                </a:lnTo>
                <a:lnTo>
                  <a:pt x="13553" y="11315"/>
                </a:lnTo>
                <a:lnTo>
                  <a:pt x="13675" y="11485"/>
                </a:lnTo>
                <a:lnTo>
                  <a:pt x="13724" y="11583"/>
                </a:lnTo>
                <a:lnTo>
                  <a:pt x="13553" y="11704"/>
                </a:lnTo>
                <a:lnTo>
                  <a:pt x="13432" y="11558"/>
                </a:lnTo>
                <a:lnTo>
                  <a:pt x="13261" y="11461"/>
                </a:lnTo>
                <a:lnTo>
                  <a:pt x="13213" y="11461"/>
                </a:lnTo>
                <a:lnTo>
                  <a:pt x="13188" y="11485"/>
                </a:lnTo>
                <a:lnTo>
                  <a:pt x="13188" y="11534"/>
                </a:lnTo>
                <a:lnTo>
                  <a:pt x="13213" y="11558"/>
                </a:lnTo>
                <a:lnTo>
                  <a:pt x="13261" y="11631"/>
                </a:lnTo>
                <a:lnTo>
                  <a:pt x="13310" y="11704"/>
                </a:lnTo>
                <a:lnTo>
                  <a:pt x="13359" y="11874"/>
                </a:lnTo>
                <a:lnTo>
                  <a:pt x="13359" y="11899"/>
                </a:lnTo>
                <a:lnTo>
                  <a:pt x="13237" y="12020"/>
                </a:lnTo>
                <a:lnTo>
                  <a:pt x="13188" y="12118"/>
                </a:lnTo>
                <a:lnTo>
                  <a:pt x="13164" y="12215"/>
                </a:lnTo>
                <a:lnTo>
                  <a:pt x="13188" y="12288"/>
                </a:lnTo>
                <a:lnTo>
                  <a:pt x="13213" y="12385"/>
                </a:lnTo>
                <a:lnTo>
                  <a:pt x="13213" y="12775"/>
                </a:lnTo>
                <a:lnTo>
                  <a:pt x="13237" y="13164"/>
                </a:lnTo>
                <a:lnTo>
                  <a:pt x="13237" y="13553"/>
                </a:lnTo>
                <a:lnTo>
                  <a:pt x="13213" y="13748"/>
                </a:lnTo>
                <a:lnTo>
                  <a:pt x="13188" y="13943"/>
                </a:lnTo>
                <a:lnTo>
                  <a:pt x="13140" y="14064"/>
                </a:lnTo>
                <a:lnTo>
                  <a:pt x="13067" y="14162"/>
                </a:lnTo>
                <a:lnTo>
                  <a:pt x="12994" y="14210"/>
                </a:lnTo>
                <a:lnTo>
                  <a:pt x="12921" y="14235"/>
                </a:lnTo>
                <a:lnTo>
                  <a:pt x="12823" y="14210"/>
                </a:lnTo>
                <a:lnTo>
                  <a:pt x="12726" y="14186"/>
                </a:lnTo>
                <a:lnTo>
                  <a:pt x="12507" y="14040"/>
                </a:lnTo>
                <a:lnTo>
                  <a:pt x="12288" y="13821"/>
                </a:lnTo>
                <a:lnTo>
                  <a:pt x="12069" y="13578"/>
                </a:lnTo>
                <a:lnTo>
                  <a:pt x="11728" y="13164"/>
                </a:lnTo>
                <a:lnTo>
                  <a:pt x="11850" y="13042"/>
                </a:lnTo>
                <a:lnTo>
                  <a:pt x="11923" y="12969"/>
                </a:lnTo>
                <a:lnTo>
                  <a:pt x="11947" y="12896"/>
                </a:lnTo>
                <a:lnTo>
                  <a:pt x="11947" y="12823"/>
                </a:lnTo>
                <a:lnTo>
                  <a:pt x="11923" y="12750"/>
                </a:lnTo>
                <a:lnTo>
                  <a:pt x="11874" y="12677"/>
                </a:lnTo>
                <a:lnTo>
                  <a:pt x="11826" y="12629"/>
                </a:lnTo>
                <a:lnTo>
                  <a:pt x="11777" y="12604"/>
                </a:lnTo>
                <a:lnTo>
                  <a:pt x="11680" y="12580"/>
                </a:lnTo>
                <a:lnTo>
                  <a:pt x="11655" y="12385"/>
                </a:lnTo>
                <a:lnTo>
                  <a:pt x="11631" y="12361"/>
                </a:lnTo>
                <a:lnTo>
                  <a:pt x="11582" y="12361"/>
                </a:lnTo>
                <a:lnTo>
                  <a:pt x="11582" y="12385"/>
                </a:lnTo>
                <a:lnTo>
                  <a:pt x="11558" y="12580"/>
                </a:lnTo>
                <a:lnTo>
                  <a:pt x="11509" y="12580"/>
                </a:lnTo>
                <a:lnTo>
                  <a:pt x="11485" y="12604"/>
                </a:lnTo>
                <a:lnTo>
                  <a:pt x="11461" y="12604"/>
                </a:lnTo>
                <a:lnTo>
                  <a:pt x="11242" y="12702"/>
                </a:lnTo>
                <a:lnTo>
                  <a:pt x="11169" y="12361"/>
                </a:lnTo>
                <a:lnTo>
                  <a:pt x="11144" y="12191"/>
                </a:lnTo>
                <a:lnTo>
                  <a:pt x="11169" y="12020"/>
                </a:lnTo>
                <a:lnTo>
                  <a:pt x="11144" y="11972"/>
                </a:lnTo>
                <a:lnTo>
                  <a:pt x="11120" y="11947"/>
                </a:lnTo>
                <a:lnTo>
                  <a:pt x="11071" y="11947"/>
                </a:lnTo>
                <a:lnTo>
                  <a:pt x="11047" y="11972"/>
                </a:lnTo>
                <a:lnTo>
                  <a:pt x="11023" y="12118"/>
                </a:lnTo>
                <a:lnTo>
                  <a:pt x="10998" y="12312"/>
                </a:lnTo>
                <a:lnTo>
                  <a:pt x="10998" y="12556"/>
                </a:lnTo>
                <a:lnTo>
                  <a:pt x="10998" y="12799"/>
                </a:lnTo>
                <a:lnTo>
                  <a:pt x="10633" y="12896"/>
                </a:lnTo>
                <a:lnTo>
                  <a:pt x="10609" y="12604"/>
                </a:lnTo>
                <a:lnTo>
                  <a:pt x="10560" y="12361"/>
                </a:lnTo>
                <a:lnTo>
                  <a:pt x="10512" y="12118"/>
                </a:lnTo>
                <a:lnTo>
                  <a:pt x="10390" y="11607"/>
                </a:lnTo>
                <a:lnTo>
                  <a:pt x="10366" y="11583"/>
                </a:lnTo>
                <a:lnTo>
                  <a:pt x="10342" y="11558"/>
                </a:lnTo>
                <a:lnTo>
                  <a:pt x="10293" y="11583"/>
                </a:lnTo>
                <a:lnTo>
                  <a:pt x="10269" y="11607"/>
                </a:lnTo>
                <a:lnTo>
                  <a:pt x="10244" y="11826"/>
                </a:lnTo>
                <a:lnTo>
                  <a:pt x="10244" y="12045"/>
                </a:lnTo>
                <a:lnTo>
                  <a:pt x="10269" y="12507"/>
                </a:lnTo>
                <a:lnTo>
                  <a:pt x="10269" y="12726"/>
                </a:lnTo>
                <a:lnTo>
                  <a:pt x="10269" y="12945"/>
                </a:lnTo>
                <a:lnTo>
                  <a:pt x="9636" y="12994"/>
                </a:lnTo>
                <a:lnTo>
                  <a:pt x="9612" y="12726"/>
                </a:lnTo>
                <a:lnTo>
                  <a:pt x="9612" y="12507"/>
                </a:lnTo>
                <a:lnTo>
                  <a:pt x="9612" y="12337"/>
                </a:lnTo>
                <a:lnTo>
                  <a:pt x="9612" y="12142"/>
                </a:lnTo>
                <a:lnTo>
                  <a:pt x="9563" y="11972"/>
                </a:lnTo>
                <a:lnTo>
                  <a:pt x="9514" y="11899"/>
                </a:lnTo>
                <a:lnTo>
                  <a:pt x="9466" y="11826"/>
                </a:lnTo>
                <a:lnTo>
                  <a:pt x="9417" y="11826"/>
                </a:lnTo>
                <a:lnTo>
                  <a:pt x="9393" y="11850"/>
                </a:lnTo>
                <a:lnTo>
                  <a:pt x="9344" y="12020"/>
                </a:lnTo>
                <a:lnTo>
                  <a:pt x="9320" y="12215"/>
                </a:lnTo>
                <a:lnTo>
                  <a:pt x="9295" y="12604"/>
                </a:lnTo>
                <a:lnTo>
                  <a:pt x="9271" y="12799"/>
                </a:lnTo>
                <a:lnTo>
                  <a:pt x="9247" y="12994"/>
                </a:lnTo>
                <a:lnTo>
                  <a:pt x="9052" y="12994"/>
                </a:lnTo>
                <a:lnTo>
                  <a:pt x="9003" y="12604"/>
                </a:lnTo>
                <a:lnTo>
                  <a:pt x="8930" y="12191"/>
                </a:lnTo>
                <a:lnTo>
                  <a:pt x="8857" y="11753"/>
                </a:lnTo>
                <a:lnTo>
                  <a:pt x="8833" y="11704"/>
                </a:lnTo>
                <a:lnTo>
                  <a:pt x="8784" y="11680"/>
                </a:lnTo>
                <a:lnTo>
                  <a:pt x="8711" y="11704"/>
                </a:lnTo>
                <a:lnTo>
                  <a:pt x="8711" y="11777"/>
                </a:lnTo>
                <a:lnTo>
                  <a:pt x="8711" y="12191"/>
                </a:lnTo>
                <a:lnTo>
                  <a:pt x="8687" y="12604"/>
                </a:lnTo>
                <a:lnTo>
                  <a:pt x="8687" y="12994"/>
                </a:lnTo>
                <a:lnTo>
                  <a:pt x="8176" y="12994"/>
                </a:lnTo>
                <a:lnTo>
                  <a:pt x="8200" y="12653"/>
                </a:lnTo>
                <a:lnTo>
                  <a:pt x="8273" y="12215"/>
                </a:lnTo>
                <a:lnTo>
                  <a:pt x="8346" y="11777"/>
                </a:lnTo>
                <a:lnTo>
                  <a:pt x="8346" y="11704"/>
                </a:lnTo>
                <a:lnTo>
                  <a:pt x="8298" y="11655"/>
                </a:lnTo>
                <a:lnTo>
                  <a:pt x="8249" y="11655"/>
                </a:lnTo>
                <a:lnTo>
                  <a:pt x="8200" y="11704"/>
                </a:lnTo>
                <a:lnTo>
                  <a:pt x="8079" y="11899"/>
                </a:lnTo>
                <a:lnTo>
                  <a:pt x="8006" y="12118"/>
                </a:lnTo>
                <a:lnTo>
                  <a:pt x="7933" y="12337"/>
                </a:lnTo>
                <a:lnTo>
                  <a:pt x="7884" y="12556"/>
                </a:lnTo>
                <a:lnTo>
                  <a:pt x="7835" y="12750"/>
                </a:lnTo>
                <a:lnTo>
                  <a:pt x="7811" y="12969"/>
                </a:lnTo>
                <a:lnTo>
                  <a:pt x="7300" y="12945"/>
                </a:lnTo>
                <a:lnTo>
                  <a:pt x="7349" y="12653"/>
                </a:lnTo>
                <a:lnTo>
                  <a:pt x="7397" y="12385"/>
                </a:lnTo>
                <a:lnTo>
                  <a:pt x="7495" y="12045"/>
                </a:lnTo>
                <a:lnTo>
                  <a:pt x="7592" y="11680"/>
                </a:lnTo>
                <a:lnTo>
                  <a:pt x="7568" y="11655"/>
                </a:lnTo>
                <a:lnTo>
                  <a:pt x="7543" y="11631"/>
                </a:lnTo>
                <a:lnTo>
                  <a:pt x="7470" y="11680"/>
                </a:lnTo>
                <a:lnTo>
                  <a:pt x="7397" y="11728"/>
                </a:lnTo>
                <a:lnTo>
                  <a:pt x="7276" y="11850"/>
                </a:lnTo>
                <a:lnTo>
                  <a:pt x="7178" y="11996"/>
                </a:lnTo>
                <a:lnTo>
                  <a:pt x="7130" y="12166"/>
                </a:lnTo>
                <a:lnTo>
                  <a:pt x="7008" y="12507"/>
                </a:lnTo>
                <a:lnTo>
                  <a:pt x="6959" y="12702"/>
                </a:lnTo>
                <a:lnTo>
                  <a:pt x="6935" y="12872"/>
                </a:lnTo>
                <a:lnTo>
                  <a:pt x="6473" y="12702"/>
                </a:lnTo>
                <a:lnTo>
                  <a:pt x="6521" y="12556"/>
                </a:lnTo>
                <a:lnTo>
                  <a:pt x="6546" y="12483"/>
                </a:lnTo>
                <a:lnTo>
                  <a:pt x="6546" y="12410"/>
                </a:lnTo>
                <a:lnTo>
                  <a:pt x="6546" y="12337"/>
                </a:lnTo>
                <a:lnTo>
                  <a:pt x="6497" y="12288"/>
                </a:lnTo>
                <a:lnTo>
                  <a:pt x="6473" y="12288"/>
                </a:lnTo>
                <a:lnTo>
                  <a:pt x="6375" y="12385"/>
                </a:lnTo>
                <a:lnTo>
                  <a:pt x="6302" y="12483"/>
                </a:lnTo>
                <a:lnTo>
                  <a:pt x="6181" y="12629"/>
                </a:lnTo>
                <a:lnTo>
                  <a:pt x="5889" y="12629"/>
                </a:lnTo>
                <a:lnTo>
                  <a:pt x="5816" y="12653"/>
                </a:lnTo>
                <a:lnTo>
                  <a:pt x="5743" y="12750"/>
                </a:lnTo>
                <a:lnTo>
                  <a:pt x="5743" y="12799"/>
                </a:lnTo>
                <a:lnTo>
                  <a:pt x="5743" y="12872"/>
                </a:lnTo>
                <a:lnTo>
                  <a:pt x="5743" y="12921"/>
                </a:lnTo>
                <a:lnTo>
                  <a:pt x="5791" y="12969"/>
                </a:lnTo>
                <a:lnTo>
                  <a:pt x="5986" y="13115"/>
                </a:lnTo>
                <a:lnTo>
                  <a:pt x="6181" y="13237"/>
                </a:lnTo>
                <a:lnTo>
                  <a:pt x="5986" y="13505"/>
                </a:lnTo>
                <a:lnTo>
                  <a:pt x="5767" y="13748"/>
                </a:lnTo>
                <a:lnTo>
                  <a:pt x="5305" y="14210"/>
                </a:lnTo>
                <a:lnTo>
                  <a:pt x="5134" y="14381"/>
                </a:lnTo>
                <a:lnTo>
                  <a:pt x="4988" y="14527"/>
                </a:lnTo>
                <a:lnTo>
                  <a:pt x="4891" y="14551"/>
                </a:lnTo>
                <a:lnTo>
                  <a:pt x="4818" y="14551"/>
                </a:lnTo>
                <a:lnTo>
                  <a:pt x="4721" y="14527"/>
                </a:lnTo>
                <a:lnTo>
                  <a:pt x="4648" y="14454"/>
                </a:lnTo>
                <a:lnTo>
                  <a:pt x="4648" y="13383"/>
                </a:lnTo>
                <a:lnTo>
                  <a:pt x="4623" y="12872"/>
                </a:lnTo>
                <a:lnTo>
                  <a:pt x="4599" y="12337"/>
                </a:lnTo>
                <a:lnTo>
                  <a:pt x="4575" y="12239"/>
                </a:lnTo>
                <a:lnTo>
                  <a:pt x="4526" y="12191"/>
                </a:lnTo>
                <a:lnTo>
                  <a:pt x="4502" y="12166"/>
                </a:lnTo>
                <a:lnTo>
                  <a:pt x="4404" y="12118"/>
                </a:lnTo>
                <a:lnTo>
                  <a:pt x="4307" y="12020"/>
                </a:lnTo>
                <a:lnTo>
                  <a:pt x="4185" y="11947"/>
                </a:lnTo>
                <a:lnTo>
                  <a:pt x="3918" y="11801"/>
                </a:lnTo>
                <a:lnTo>
                  <a:pt x="3650" y="11680"/>
                </a:lnTo>
                <a:lnTo>
                  <a:pt x="3407" y="11510"/>
                </a:lnTo>
                <a:lnTo>
                  <a:pt x="3163" y="11339"/>
                </a:lnTo>
                <a:lnTo>
                  <a:pt x="2920" y="11145"/>
                </a:lnTo>
                <a:lnTo>
                  <a:pt x="2677" y="10926"/>
                </a:lnTo>
                <a:lnTo>
                  <a:pt x="2482" y="10658"/>
                </a:lnTo>
                <a:lnTo>
                  <a:pt x="2288" y="10390"/>
                </a:lnTo>
                <a:lnTo>
                  <a:pt x="2117" y="10098"/>
                </a:lnTo>
                <a:lnTo>
                  <a:pt x="1947" y="9758"/>
                </a:lnTo>
                <a:lnTo>
                  <a:pt x="1850" y="9587"/>
                </a:lnTo>
                <a:lnTo>
                  <a:pt x="1752" y="9441"/>
                </a:lnTo>
                <a:lnTo>
                  <a:pt x="1704" y="9028"/>
                </a:lnTo>
                <a:lnTo>
                  <a:pt x="1655" y="8614"/>
                </a:lnTo>
                <a:lnTo>
                  <a:pt x="1655" y="8517"/>
                </a:lnTo>
                <a:lnTo>
                  <a:pt x="1631" y="8371"/>
                </a:lnTo>
                <a:lnTo>
                  <a:pt x="1582" y="8249"/>
                </a:lnTo>
                <a:lnTo>
                  <a:pt x="1533" y="8225"/>
                </a:lnTo>
                <a:lnTo>
                  <a:pt x="1485" y="8225"/>
                </a:lnTo>
                <a:lnTo>
                  <a:pt x="1412" y="8249"/>
                </a:lnTo>
                <a:lnTo>
                  <a:pt x="1363" y="8322"/>
                </a:lnTo>
                <a:lnTo>
                  <a:pt x="1339" y="8371"/>
                </a:lnTo>
                <a:lnTo>
                  <a:pt x="1314" y="8444"/>
                </a:lnTo>
                <a:lnTo>
                  <a:pt x="1290" y="8614"/>
                </a:lnTo>
                <a:lnTo>
                  <a:pt x="1266" y="8760"/>
                </a:lnTo>
                <a:lnTo>
                  <a:pt x="1266" y="8906"/>
                </a:lnTo>
                <a:lnTo>
                  <a:pt x="1266" y="9076"/>
                </a:lnTo>
                <a:lnTo>
                  <a:pt x="1120" y="9101"/>
                </a:lnTo>
                <a:lnTo>
                  <a:pt x="998" y="9149"/>
                </a:lnTo>
                <a:lnTo>
                  <a:pt x="828" y="9003"/>
                </a:lnTo>
                <a:lnTo>
                  <a:pt x="755" y="8906"/>
                </a:lnTo>
                <a:lnTo>
                  <a:pt x="682" y="8809"/>
                </a:lnTo>
                <a:lnTo>
                  <a:pt x="584" y="8565"/>
                </a:lnTo>
                <a:lnTo>
                  <a:pt x="511" y="8322"/>
                </a:lnTo>
                <a:lnTo>
                  <a:pt x="463" y="8079"/>
                </a:lnTo>
                <a:lnTo>
                  <a:pt x="438" y="7811"/>
                </a:lnTo>
                <a:lnTo>
                  <a:pt x="438" y="7592"/>
                </a:lnTo>
                <a:lnTo>
                  <a:pt x="438" y="7373"/>
                </a:lnTo>
                <a:lnTo>
                  <a:pt x="487" y="7154"/>
                </a:lnTo>
                <a:lnTo>
                  <a:pt x="536" y="6911"/>
                </a:lnTo>
                <a:lnTo>
                  <a:pt x="609" y="6740"/>
                </a:lnTo>
                <a:lnTo>
                  <a:pt x="706" y="6570"/>
                </a:lnTo>
                <a:lnTo>
                  <a:pt x="925" y="6302"/>
                </a:lnTo>
                <a:lnTo>
                  <a:pt x="998" y="6302"/>
                </a:lnTo>
                <a:lnTo>
                  <a:pt x="1290" y="6327"/>
                </a:lnTo>
                <a:lnTo>
                  <a:pt x="1436" y="6302"/>
                </a:lnTo>
                <a:lnTo>
                  <a:pt x="1533" y="6327"/>
                </a:lnTo>
                <a:lnTo>
                  <a:pt x="1631" y="6327"/>
                </a:lnTo>
                <a:lnTo>
                  <a:pt x="1728" y="6254"/>
                </a:lnTo>
                <a:lnTo>
                  <a:pt x="1752" y="6205"/>
                </a:lnTo>
                <a:lnTo>
                  <a:pt x="1777" y="6156"/>
                </a:lnTo>
                <a:lnTo>
                  <a:pt x="1874" y="5840"/>
                </a:lnTo>
                <a:lnTo>
                  <a:pt x="1971" y="5548"/>
                </a:lnTo>
                <a:lnTo>
                  <a:pt x="2093" y="5280"/>
                </a:lnTo>
                <a:lnTo>
                  <a:pt x="2239" y="5013"/>
                </a:lnTo>
                <a:lnTo>
                  <a:pt x="2409" y="4769"/>
                </a:lnTo>
                <a:lnTo>
                  <a:pt x="2604" y="4526"/>
                </a:lnTo>
                <a:lnTo>
                  <a:pt x="3017" y="4039"/>
                </a:lnTo>
                <a:lnTo>
                  <a:pt x="3407" y="3601"/>
                </a:lnTo>
                <a:lnTo>
                  <a:pt x="3820" y="3164"/>
                </a:lnTo>
                <a:lnTo>
                  <a:pt x="4137" y="2872"/>
                </a:lnTo>
                <a:lnTo>
                  <a:pt x="4283" y="2726"/>
                </a:lnTo>
                <a:lnTo>
                  <a:pt x="4429" y="2555"/>
                </a:lnTo>
                <a:lnTo>
                  <a:pt x="4502" y="2555"/>
                </a:lnTo>
                <a:lnTo>
                  <a:pt x="4550" y="2507"/>
                </a:lnTo>
                <a:lnTo>
                  <a:pt x="4599" y="2361"/>
                </a:lnTo>
                <a:lnTo>
                  <a:pt x="4599" y="2215"/>
                </a:lnTo>
                <a:lnTo>
                  <a:pt x="4599" y="2069"/>
                </a:lnTo>
                <a:lnTo>
                  <a:pt x="4623" y="1923"/>
                </a:lnTo>
                <a:lnTo>
                  <a:pt x="4672" y="1631"/>
                </a:lnTo>
                <a:lnTo>
                  <a:pt x="4745" y="1339"/>
                </a:lnTo>
                <a:lnTo>
                  <a:pt x="4891" y="901"/>
                </a:lnTo>
                <a:lnTo>
                  <a:pt x="5061" y="487"/>
                </a:lnTo>
                <a:close/>
                <a:moveTo>
                  <a:pt x="4915" y="0"/>
                </a:moveTo>
                <a:lnTo>
                  <a:pt x="4842" y="25"/>
                </a:lnTo>
                <a:lnTo>
                  <a:pt x="4794" y="49"/>
                </a:lnTo>
                <a:lnTo>
                  <a:pt x="4696" y="146"/>
                </a:lnTo>
                <a:lnTo>
                  <a:pt x="4599" y="268"/>
                </a:lnTo>
                <a:lnTo>
                  <a:pt x="4526" y="414"/>
                </a:lnTo>
                <a:lnTo>
                  <a:pt x="4453" y="584"/>
                </a:lnTo>
                <a:lnTo>
                  <a:pt x="4356" y="925"/>
                </a:lnTo>
                <a:lnTo>
                  <a:pt x="4283" y="1217"/>
                </a:lnTo>
                <a:lnTo>
                  <a:pt x="4210" y="1436"/>
                </a:lnTo>
                <a:lnTo>
                  <a:pt x="4137" y="1728"/>
                </a:lnTo>
                <a:lnTo>
                  <a:pt x="4112" y="2020"/>
                </a:lnTo>
                <a:lnTo>
                  <a:pt x="4112" y="2166"/>
                </a:lnTo>
                <a:lnTo>
                  <a:pt x="4137" y="2288"/>
                </a:lnTo>
                <a:lnTo>
                  <a:pt x="3893" y="2385"/>
                </a:lnTo>
                <a:lnTo>
                  <a:pt x="3674" y="2531"/>
                </a:lnTo>
                <a:lnTo>
                  <a:pt x="3455" y="2726"/>
                </a:lnTo>
                <a:lnTo>
                  <a:pt x="3236" y="2945"/>
                </a:lnTo>
                <a:lnTo>
                  <a:pt x="2871" y="3383"/>
                </a:lnTo>
                <a:lnTo>
                  <a:pt x="2531" y="3772"/>
                </a:lnTo>
                <a:lnTo>
                  <a:pt x="2142" y="4210"/>
                </a:lnTo>
                <a:lnTo>
                  <a:pt x="1923" y="4453"/>
                </a:lnTo>
                <a:lnTo>
                  <a:pt x="1752" y="4721"/>
                </a:lnTo>
                <a:lnTo>
                  <a:pt x="1582" y="4988"/>
                </a:lnTo>
                <a:lnTo>
                  <a:pt x="1436" y="5280"/>
                </a:lnTo>
                <a:lnTo>
                  <a:pt x="1339" y="5572"/>
                </a:lnTo>
                <a:lnTo>
                  <a:pt x="1290" y="5864"/>
                </a:lnTo>
                <a:lnTo>
                  <a:pt x="925" y="5864"/>
                </a:lnTo>
                <a:lnTo>
                  <a:pt x="755" y="5889"/>
                </a:lnTo>
                <a:lnTo>
                  <a:pt x="633" y="5937"/>
                </a:lnTo>
                <a:lnTo>
                  <a:pt x="536" y="5986"/>
                </a:lnTo>
                <a:lnTo>
                  <a:pt x="438" y="6083"/>
                </a:lnTo>
                <a:lnTo>
                  <a:pt x="341" y="6181"/>
                </a:lnTo>
                <a:lnTo>
                  <a:pt x="268" y="6302"/>
                </a:lnTo>
                <a:lnTo>
                  <a:pt x="219" y="6424"/>
                </a:lnTo>
                <a:lnTo>
                  <a:pt x="122" y="6716"/>
                </a:lnTo>
                <a:lnTo>
                  <a:pt x="49" y="7032"/>
                </a:lnTo>
                <a:lnTo>
                  <a:pt x="25" y="7324"/>
                </a:lnTo>
                <a:lnTo>
                  <a:pt x="0" y="7592"/>
                </a:lnTo>
                <a:lnTo>
                  <a:pt x="0" y="7811"/>
                </a:lnTo>
                <a:lnTo>
                  <a:pt x="25" y="8054"/>
                </a:lnTo>
                <a:lnTo>
                  <a:pt x="49" y="8322"/>
                </a:lnTo>
                <a:lnTo>
                  <a:pt x="122" y="8638"/>
                </a:lnTo>
                <a:lnTo>
                  <a:pt x="219" y="8930"/>
                </a:lnTo>
                <a:lnTo>
                  <a:pt x="365" y="9198"/>
                </a:lnTo>
                <a:lnTo>
                  <a:pt x="438" y="9320"/>
                </a:lnTo>
                <a:lnTo>
                  <a:pt x="536" y="9417"/>
                </a:lnTo>
                <a:lnTo>
                  <a:pt x="633" y="9514"/>
                </a:lnTo>
                <a:lnTo>
                  <a:pt x="730" y="9563"/>
                </a:lnTo>
                <a:lnTo>
                  <a:pt x="852" y="9612"/>
                </a:lnTo>
                <a:lnTo>
                  <a:pt x="1047" y="9612"/>
                </a:lnTo>
                <a:lnTo>
                  <a:pt x="1095" y="9587"/>
                </a:lnTo>
                <a:lnTo>
                  <a:pt x="1314" y="9587"/>
                </a:lnTo>
                <a:lnTo>
                  <a:pt x="1339" y="9612"/>
                </a:lnTo>
                <a:lnTo>
                  <a:pt x="1387" y="9758"/>
                </a:lnTo>
                <a:lnTo>
                  <a:pt x="1436" y="9928"/>
                </a:lnTo>
                <a:lnTo>
                  <a:pt x="1582" y="10220"/>
                </a:lnTo>
                <a:lnTo>
                  <a:pt x="1752" y="10512"/>
                </a:lnTo>
                <a:lnTo>
                  <a:pt x="1923" y="10804"/>
                </a:lnTo>
                <a:lnTo>
                  <a:pt x="2117" y="11072"/>
                </a:lnTo>
                <a:lnTo>
                  <a:pt x="2312" y="11315"/>
                </a:lnTo>
                <a:lnTo>
                  <a:pt x="2531" y="11510"/>
                </a:lnTo>
                <a:lnTo>
                  <a:pt x="2750" y="11704"/>
                </a:lnTo>
                <a:lnTo>
                  <a:pt x="3236" y="12045"/>
                </a:lnTo>
                <a:lnTo>
                  <a:pt x="3455" y="12191"/>
                </a:lnTo>
                <a:lnTo>
                  <a:pt x="3674" y="12288"/>
                </a:lnTo>
                <a:lnTo>
                  <a:pt x="3918" y="12385"/>
                </a:lnTo>
                <a:lnTo>
                  <a:pt x="4137" y="12507"/>
                </a:lnTo>
                <a:lnTo>
                  <a:pt x="4161" y="12531"/>
                </a:lnTo>
                <a:lnTo>
                  <a:pt x="4112" y="13067"/>
                </a:lnTo>
                <a:lnTo>
                  <a:pt x="4112" y="13626"/>
                </a:lnTo>
                <a:lnTo>
                  <a:pt x="4112" y="14746"/>
                </a:lnTo>
                <a:lnTo>
                  <a:pt x="4137" y="14819"/>
                </a:lnTo>
                <a:lnTo>
                  <a:pt x="4161" y="14867"/>
                </a:lnTo>
                <a:lnTo>
                  <a:pt x="4185" y="14916"/>
                </a:lnTo>
                <a:lnTo>
                  <a:pt x="4234" y="14965"/>
                </a:lnTo>
                <a:lnTo>
                  <a:pt x="4331" y="14989"/>
                </a:lnTo>
                <a:lnTo>
                  <a:pt x="4453" y="14989"/>
                </a:lnTo>
                <a:lnTo>
                  <a:pt x="4550" y="15062"/>
                </a:lnTo>
                <a:lnTo>
                  <a:pt x="4648" y="15111"/>
                </a:lnTo>
                <a:lnTo>
                  <a:pt x="4769" y="15135"/>
                </a:lnTo>
                <a:lnTo>
                  <a:pt x="4891" y="15111"/>
                </a:lnTo>
                <a:lnTo>
                  <a:pt x="4988" y="15086"/>
                </a:lnTo>
                <a:lnTo>
                  <a:pt x="5110" y="15038"/>
                </a:lnTo>
                <a:lnTo>
                  <a:pt x="5305" y="14940"/>
                </a:lnTo>
                <a:lnTo>
                  <a:pt x="5548" y="14721"/>
                </a:lnTo>
                <a:lnTo>
                  <a:pt x="5791" y="14502"/>
                </a:lnTo>
                <a:lnTo>
                  <a:pt x="6229" y="14040"/>
                </a:lnTo>
                <a:lnTo>
                  <a:pt x="6497" y="13748"/>
                </a:lnTo>
                <a:lnTo>
                  <a:pt x="6619" y="13602"/>
                </a:lnTo>
                <a:lnTo>
                  <a:pt x="6716" y="13432"/>
                </a:lnTo>
                <a:lnTo>
                  <a:pt x="6984" y="13505"/>
                </a:lnTo>
                <a:lnTo>
                  <a:pt x="7227" y="13529"/>
                </a:lnTo>
                <a:lnTo>
                  <a:pt x="7762" y="13578"/>
                </a:lnTo>
                <a:lnTo>
                  <a:pt x="8273" y="13578"/>
                </a:lnTo>
                <a:lnTo>
                  <a:pt x="8760" y="13602"/>
                </a:lnTo>
                <a:lnTo>
                  <a:pt x="9198" y="13578"/>
                </a:lnTo>
                <a:lnTo>
                  <a:pt x="9660" y="13578"/>
                </a:lnTo>
                <a:lnTo>
                  <a:pt x="10098" y="13529"/>
                </a:lnTo>
                <a:lnTo>
                  <a:pt x="10560" y="13480"/>
                </a:lnTo>
                <a:lnTo>
                  <a:pt x="10925" y="13407"/>
                </a:lnTo>
                <a:lnTo>
                  <a:pt x="11315" y="13334"/>
                </a:lnTo>
                <a:lnTo>
                  <a:pt x="11363" y="13480"/>
                </a:lnTo>
                <a:lnTo>
                  <a:pt x="11436" y="13626"/>
                </a:lnTo>
                <a:lnTo>
                  <a:pt x="11607" y="13943"/>
                </a:lnTo>
                <a:lnTo>
                  <a:pt x="11850" y="14210"/>
                </a:lnTo>
                <a:lnTo>
                  <a:pt x="11972" y="14356"/>
                </a:lnTo>
                <a:lnTo>
                  <a:pt x="12118" y="14478"/>
                </a:lnTo>
                <a:lnTo>
                  <a:pt x="12264" y="14575"/>
                </a:lnTo>
                <a:lnTo>
                  <a:pt x="12410" y="14673"/>
                </a:lnTo>
                <a:lnTo>
                  <a:pt x="12580" y="14721"/>
                </a:lnTo>
                <a:lnTo>
                  <a:pt x="12726" y="14770"/>
                </a:lnTo>
                <a:lnTo>
                  <a:pt x="12896" y="14794"/>
                </a:lnTo>
                <a:lnTo>
                  <a:pt x="13042" y="14770"/>
                </a:lnTo>
                <a:lnTo>
                  <a:pt x="13213" y="14721"/>
                </a:lnTo>
                <a:lnTo>
                  <a:pt x="13359" y="14624"/>
                </a:lnTo>
                <a:lnTo>
                  <a:pt x="13480" y="14527"/>
                </a:lnTo>
                <a:lnTo>
                  <a:pt x="13578" y="14405"/>
                </a:lnTo>
                <a:lnTo>
                  <a:pt x="13651" y="14283"/>
                </a:lnTo>
                <a:lnTo>
                  <a:pt x="13724" y="14162"/>
                </a:lnTo>
                <a:lnTo>
                  <a:pt x="13748" y="14016"/>
                </a:lnTo>
                <a:lnTo>
                  <a:pt x="13772" y="13845"/>
                </a:lnTo>
                <a:lnTo>
                  <a:pt x="13797" y="13529"/>
                </a:lnTo>
                <a:lnTo>
                  <a:pt x="13772" y="13213"/>
                </a:lnTo>
                <a:lnTo>
                  <a:pt x="13748" y="12872"/>
                </a:lnTo>
                <a:lnTo>
                  <a:pt x="13748" y="12580"/>
                </a:lnTo>
                <a:lnTo>
                  <a:pt x="13748" y="12288"/>
                </a:lnTo>
                <a:lnTo>
                  <a:pt x="13943" y="12118"/>
                </a:lnTo>
                <a:lnTo>
                  <a:pt x="14137" y="11947"/>
                </a:lnTo>
                <a:lnTo>
                  <a:pt x="14551" y="11655"/>
                </a:lnTo>
                <a:lnTo>
                  <a:pt x="14989" y="11388"/>
                </a:lnTo>
                <a:lnTo>
                  <a:pt x="15403" y="11072"/>
                </a:lnTo>
                <a:lnTo>
                  <a:pt x="15622" y="10877"/>
                </a:lnTo>
                <a:lnTo>
                  <a:pt x="15816" y="10634"/>
                </a:lnTo>
                <a:lnTo>
                  <a:pt x="15987" y="10390"/>
                </a:lnTo>
                <a:lnTo>
                  <a:pt x="16133" y="10123"/>
                </a:lnTo>
                <a:lnTo>
                  <a:pt x="16254" y="9855"/>
                </a:lnTo>
                <a:lnTo>
                  <a:pt x="16376" y="9563"/>
                </a:lnTo>
                <a:lnTo>
                  <a:pt x="16449" y="9271"/>
                </a:lnTo>
                <a:lnTo>
                  <a:pt x="16522" y="8979"/>
                </a:lnTo>
                <a:lnTo>
                  <a:pt x="16595" y="8614"/>
                </a:lnTo>
                <a:lnTo>
                  <a:pt x="16619" y="8249"/>
                </a:lnTo>
                <a:lnTo>
                  <a:pt x="16765" y="8273"/>
                </a:lnTo>
                <a:lnTo>
                  <a:pt x="16911" y="8298"/>
                </a:lnTo>
                <a:lnTo>
                  <a:pt x="17057" y="8273"/>
                </a:lnTo>
                <a:lnTo>
                  <a:pt x="17203" y="8249"/>
                </a:lnTo>
                <a:lnTo>
                  <a:pt x="17228" y="8273"/>
                </a:lnTo>
                <a:lnTo>
                  <a:pt x="17325" y="8346"/>
                </a:lnTo>
                <a:lnTo>
                  <a:pt x="17422" y="8444"/>
                </a:lnTo>
                <a:lnTo>
                  <a:pt x="17641" y="8565"/>
                </a:lnTo>
                <a:lnTo>
                  <a:pt x="17885" y="8663"/>
                </a:lnTo>
                <a:lnTo>
                  <a:pt x="18128" y="8687"/>
                </a:lnTo>
                <a:lnTo>
                  <a:pt x="18395" y="8663"/>
                </a:lnTo>
                <a:lnTo>
                  <a:pt x="18639" y="8614"/>
                </a:lnTo>
                <a:lnTo>
                  <a:pt x="18858" y="8492"/>
                </a:lnTo>
                <a:lnTo>
                  <a:pt x="18979" y="8419"/>
                </a:lnTo>
                <a:lnTo>
                  <a:pt x="19077" y="8346"/>
                </a:lnTo>
                <a:lnTo>
                  <a:pt x="19125" y="8249"/>
                </a:lnTo>
                <a:lnTo>
                  <a:pt x="19125" y="8176"/>
                </a:lnTo>
                <a:lnTo>
                  <a:pt x="19101" y="8079"/>
                </a:lnTo>
                <a:lnTo>
                  <a:pt x="19052" y="8006"/>
                </a:lnTo>
                <a:lnTo>
                  <a:pt x="18979" y="7957"/>
                </a:lnTo>
                <a:lnTo>
                  <a:pt x="18833" y="7957"/>
                </a:lnTo>
                <a:lnTo>
                  <a:pt x="18736" y="8006"/>
                </a:lnTo>
                <a:lnTo>
                  <a:pt x="18639" y="8103"/>
                </a:lnTo>
                <a:lnTo>
                  <a:pt x="18517" y="8176"/>
                </a:lnTo>
                <a:lnTo>
                  <a:pt x="18371" y="8200"/>
                </a:lnTo>
                <a:lnTo>
                  <a:pt x="18225" y="8225"/>
                </a:lnTo>
                <a:lnTo>
                  <a:pt x="18079" y="8200"/>
                </a:lnTo>
                <a:lnTo>
                  <a:pt x="17933" y="8176"/>
                </a:lnTo>
                <a:lnTo>
                  <a:pt x="17787" y="8127"/>
                </a:lnTo>
                <a:lnTo>
                  <a:pt x="17666" y="8054"/>
                </a:lnTo>
                <a:lnTo>
                  <a:pt x="17885" y="7933"/>
                </a:lnTo>
                <a:lnTo>
                  <a:pt x="18031" y="7835"/>
                </a:lnTo>
                <a:lnTo>
                  <a:pt x="18104" y="7738"/>
                </a:lnTo>
                <a:lnTo>
                  <a:pt x="18152" y="7641"/>
                </a:lnTo>
                <a:lnTo>
                  <a:pt x="18201" y="7543"/>
                </a:lnTo>
                <a:lnTo>
                  <a:pt x="18225" y="7446"/>
                </a:lnTo>
                <a:lnTo>
                  <a:pt x="18250" y="7349"/>
                </a:lnTo>
                <a:lnTo>
                  <a:pt x="18225" y="7251"/>
                </a:lnTo>
                <a:lnTo>
                  <a:pt x="18201" y="7154"/>
                </a:lnTo>
                <a:lnTo>
                  <a:pt x="18177" y="7057"/>
                </a:lnTo>
                <a:lnTo>
                  <a:pt x="18128" y="6984"/>
                </a:lnTo>
                <a:lnTo>
                  <a:pt x="18055" y="6911"/>
                </a:lnTo>
                <a:lnTo>
                  <a:pt x="18006" y="6862"/>
                </a:lnTo>
                <a:lnTo>
                  <a:pt x="17909" y="6813"/>
                </a:lnTo>
                <a:lnTo>
                  <a:pt x="17812" y="6789"/>
                </a:lnTo>
                <a:lnTo>
                  <a:pt x="17714" y="6789"/>
                </a:lnTo>
                <a:lnTo>
                  <a:pt x="17593" y="6813"/>
                </a:lnTo>
                <a:lnTo>
                  <a:pt x="17495" y="6838"/>
                </a:lnTo>
                <a:lnTo>
                  <a:pt x="17349" y="6911"/>
                </a:lnTo>
                <a:lnTo>
                  <a:pt x="17228" y="7008"/>
                </a:lnTo>
                <a:lnTo>
                  <a:pt x="17130" y="7105"/>
                </a:lnTo>
                <a:lnTo>
                  <a:pt x="17082" y="7227"/>
                </a:lnTo>
                <a:lnTo>
                  <a:pt x="17033" y="7373"/>
                </a:lnTo>
                <a:lnTo>
                  <a:pt x="17009" y="7519"/>
                </a:lnTo>
                <a:lnTo>
                  <a:pt x="17009" y="7665"/>
                </a:lnTo>
                <a:lnTo>
                  <a:pt x="17033" y="7811"/>
                </a:lnTo>
                <a:lnTo>
                  <a:pt x="16644" y="7835"/>
                </a:lnTo>
                <a:lnTo>
                  <a:pt x="16644" y="7397"/>
                </a:lnTo>
                <a:lnTo>
                  <a:pt x="16619" y="6935"/>
                </a:lnTo>
                <a:lnTo>
                  <a:pt x="16546" y="6497"/>
                </a:lnTo>
                <a:lnTo>
                  <a:pt x="16449" y="6059"/>
                </a:lnTo>
                <a:lnTo>
                  <a:pt x="16327" y="5621"/>
                </a:lnTo>
                <a:lnTo>
                  <a:pt x="16157" y="5207"/>
                </a:lnTo>
                <a:lnTo>
                  <a:pt x="15987" y="4794"/>
                </a:lnTo>
                <a:lnTo>
                  <a:pt x="15768" y="4404"/>
                </a:lnTo>
                <a:lnTo>
                  <a:pt x="15597" y="4161"/>
                </a:lnTo>
                <a:lnTo>
                  <a:pt x="15427" y="3918"/>
                </a:lnTo>
                <a:lnTo>
                  <a:pt x="15232" y="3699"/>
                </a:lnTo>
                <a:lnTo>
                  <a:pt x="15038" y="3480"/>
                </a:lnTo>
                <a:lnTo>
                  <a:pt x="14843" y="3285"/>
                </a:lnTo>
                <a:lnTo>
                  <a:pt x="14624" y="3091"/>
                </a:lnTo>
                <a:lnTo>
                  <a:pt x="14162" y="2750"/>
                </a:lnTo>
                <a:lnTo>
                  <a:pt x="13675" y="2434"/>
                </a:lnTo>
                <a:lnTo>
                  <a:pt x="13164" y="2166"/>
                </a:lnTo>
                <a:lnTo>
                  <a:pt x="12629" y="1923"/>
                </a:lnTo>
                <a:lnTo>
                  <a:pt x="12093" y="1704"/>
                </a:lnTo>
                <a:lnTo>
                  <a:pt x="11461" y="1460"/>
                </a:lnTo>
                <a:lnTo>
                  <a:pt x="10804" y="1266"/>
                </a:lnTo>
                <a:lnTo>
                  <a:pt x="10147" y="1120"/>
                </a:lnTo>
                <a:lnTo>
                  <a:pt x="9466" y="1022"/>
                </a:lnTo>
                <a:lnTo>
                  <a:pt x="8882" y="974"/>
                </a:lnTo>
                <a:lnTo>
                  <a:pt x="8249" y="974"/>
                </a:lnTo>
                <a:lnTo>
                  <a:pt x="7933" y="998"/>
                </a:lnTo>
                <a:lnTo>
                  <a:pt x="7641" y="1047"/>
                </a:lnTo>
                <a:lnTo>
                  <a:pt x="7349" y="1120"/>
                </a:lnTo>
                <a:lnTo>
                  <a:pt x="7057" y="1217"/>
                </a:lnTo>
                <a:lnTo>
                  <a:pt x="6570" y="755"/>
                </a:lnTo>
                <a:lnTo>
                  <a:pt x="6327" y="536"/>
                </a:lnTo>
                <a:lnTo>
                  <a:pt x="6059" y="317"/>
                </a:lnTo>
                <a:lnTo>
                  <a:pt x="5816" y="195"/>
                </a:lnTo>
                <a:lnTo>
                  <a:pt x="5548" y="98"/>
                </a:lnTo>
                <a:lnTo>
                  <a:pt x="5280" y="25"/>
                </a:lnTo>
                <a:lnTo>
                  <a:pt x="5013" y="25"/>
                </a:lnTo>
                <a:lnTo>
                  <a:pt x="496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3D85C6"/>
        </a:solidFill>
      </p:bgPr>
    </p:bg>
    <p:spTree>
      <p:nvGrpSpPr>
        <p:cNvPr id="657" name="Shape 657"/>
        <p:cNvGrpSpPr/>
        <p:nvPr/>
      </p:nvGrpSpPr>
      <p:grpSpPr>
        <a:xfrm>
          <a:off x="0" y="0"/>
          <a:ext cx="0" cy="0"/>
          <a:chOff x="0" y="0"/>
          <a:chExt cx="0" cy="0"/>
        </a:xfrm>
      </p:grpSpPr>
      <p:sp>
        <p:nvSpPr>
          <p:cNvPr id="658" name="Google Shape;658;p19"/>
          <p:cNvSpPr txBox="1"/>
          <p:nvPr/>
        </p:nvSpPr>
        <p:spPr>
          <a:xfrm>
            <a:off x="1895400" y="161250"/>
            <a:ext cx="5353200" cy="927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4200">
                <a:solidFill>
                  <a:srgbClr val="FFFFFF"/>
                </a:solidFill>
                <a:latin typeface="Calibri"/>
                <a:ea typeface="Calibri"/>
                <a:cs typeface="Calibri"/>
                <a:sym typeface="Calibri"/>
              </a:rPr>
              <a:t>Royalty Models Matter</a:t>
            </a:r>
            <a:endParaRPr b="1" sz="4200">
              <a:solidFill>
                <a:srgbClr val="FFFFFF"/>
              </a:solidFill>
              <a:latin typeface="Calibri"/>
              <a:ea typeface="Calibri"/>
              <a:cs typeface="Calibri"/>
              <a:sym typeface="Calibri"/>
            </a:endParaRPr>
          </a:p>
        </p:txBody>
      </p:sp>
      <p:sp>
        <p:nvSpPr>
          <p:cNvPr id="659" name="Google Shape;659;p19"/>
          <p:cNvSpPr txBox="1"/>
          <p:nvPr/>
        </p:nvSpPr>
        <p:spPr>
          <a:xfrm>
            <a:off x="1895400" y="978325"/>
            <a:ext cx="5319600" cy="927900"/>
          </a:xfrm>
          <a:prstGeom prst="rect">
            <a:avLst/>
          </a:prstGeom>
          <a:noFill/>
          <a:ln>
            <a:noFill/>
          </a:ln>
        </p:spPr>
        <p:txBody>
          <a:bodyPr anchorCtr="0" anchor="t" bIns="91425" lIns="91425" spcFirstLastPara="1" rIns="91425" wrap="square" tIns="91425">
            <a:noAutofit/>
          </a:bodyPr>
          <a:lstStyle/>
          <a:p>
            <a:pPr indent="0" lvl="0" marL="0" rtl="0" algn="ctr">
              <a:spcBef>
                <a:spcPts val="600"/>
              </a:spcBef>
              <a:spcAft>
                <a:spcPts val="1000"/>
              </a:spcAft>
              <a:buNone/>
            </a:pPr>
            <a:r>
              <a:rPr lang="en" sz="2000">
                <a:solidFill>
                  <a:srgbClr val="2C3E50"/>
                </a:solidFill>
                <a:latin typeface="Calibri"/>
                <a:ea typeface="Calibri"/>
                <a:cs typeface="Calibri"/>
                <a:sym typeface="Calibri"/>
              </a:rPr>
              <a:t>It is possible to earn the same amount per book under each accounting method.</a:t>
            </a:r>
            <a:endParaRPr sz="2000">
              <a:solidFill>
                <a:srgbClr val="2C3E50"/>
              </a:solidFill>
              <a:latin typeface="Calibri"/>
              <a:ea typeface="Calibri"/>
              <a:cs typeface="Calibri"/>
              <a:sym typeface="Calibri"/>
            </a:endParaRPr>
          </a:p>
        </p:txBody>
      </p:sp>
      <p:sp>
        <p:nvSpPr>
          <p:cNvPr id="660" name="Google Shape;660;p19"/>
          <p:cNvSpPr/>
          <p:nvPr/>
        </p:nvSpPr>
        <p:spPr>
          <a:xfrm>
            <a:off x="204400" y="1906225"/>
            <a:ext cx="2743200" cy="2928000"/>
          </a:xfrm>
          <a:prstGeom prst="rect">
            <a:avLst/>
          </a:prstGeom>
          <a:solidFill>
            <a:srgbClr val="6FA8DC"/>
          </a:solidFill>
          <a:ln cap="flat" cmpd="sng" w="19050">
            <a:solidFill>
              <a:srgbClr val="BDD1D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19"/>
          <p:cNvSpPr/>
          <p:nvPr/>
        </p:nvSpPr>
        <p:spPr>
          <a:xfrm>
            <a:off x="3203488" y="1906225"/>
            <a:ext cx="2743200" cy="2928000"/>
          </a:xfrm>
          <a:prstGeom prst="rect">
            <a:avLst/>
          </a:prstGeom>
          <a:solidFill>
            <a:srgbClr val="6FA8DC"/>
          </a:solidFill>
          <a:ln cap="flat" cmpd="sng" w="19050">
            <a:solidFill>
              <a:srgbClr val="BDD1D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19"/>
          <p:cNvSpPr/>
          <p:nvPr/>
        </p:nvSpPr>
        <p:spPr>
          <a:xfrm>
            <a:off x="6202575" y="1906225"/>
            <a:ext cx="2743200" cy="2928000"/>
          </a:xfrm>
          <a:prstGeom prst="rect">
            <a:avLst/>
          </a:prstGeom>
          <a:solidFill>
            <a:srgbClr val="6FA8DC"/>
          </a:solidFill>
          <a:ln cap="flat" cmpd="sng" w="19050">
            <a:solidFill>
              <a:srgbClr val="BDD1D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19"/>
          <p:cNvSpPr txBox="1"/>
          <p:nvPr/>
        </p:nvSpPr>
        <p:spPr>
          <a:xfrm>
            <a:off x="236975" y="1982425"/>
            <a:ext cx="2710500" cy="5208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Calibri"/>
                <a:ea typeface="Calibri"/>
                <a:cs typeface="Calibri"/>
                <a:sym typeface="Calibri"/>
              </a:rPr>
              <a:t>Published Price Royalties</a:t>
            </a:r>
            <a:endParaRPr b="1" sz="1800">
              <a:solidFill>
                <a:srgbClr val="FFFFFF"/>
              </a:solidFill>
              <a:latin typeface="Calibri"/>
              <a:ea typeface="Calibri"/>
              <a:cs typeface="Calibri"/>
              <a:sym typeface="Calibri"/>
            </a:endParaRPr>
          </a:p>
        </p:txBody>
      </p:sp>
      <p:sp>
        <p:nvSpPr>
          <p:cNvPr id="664" name="Google Shape;664;p19"/>
          <p:cNvSpPr txBox="1"/>
          <p:nvPr/>
        </p:nvSpPr>
        <p:spPr>
          <a:xfrm>
            <a:off x="3203500" y="1982425"/>
            <a:ext cx="2743200" cy="5208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Calibri"/>
                <a:ea typeface="Calibri"/>
                <a:cs typeface="Calibri"/>
                <a:sym typeface="Calibri"/>
              </a:rPr>
              <a:t>Net Income Royalties</a:t>
            </a:r>
            <a:endParaRPr b="1" sz="1800">
              <a:solidFill>
                <a:srgbClr val="FFFFFF"/>
              </a:solidFill>
              <a:latin typeface="Calibri"/>
              <a:ea typeface="Calibri"/>
              <a:cs typeface="Calibri"/>
              <a:sym typeface="Calibri"/>
            </a:endParaRPr>
          </a:p>
        </p:txBody>
      </p:sp>
      <p:sp>
        <p:nvSpPr>
          <p:cNvPr id="665" name="Google Shape;665;p19"/>
          <p:cNvSpPr txBox="1"/>
          <p:nvPr/>
        </p:nvSpPr>
        <p:spPr>
          <a:xfrm>
            <a:off x="6202575" y="1982425"/>
            <a:ext cx="2710500" cy="5208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Calibri"/>
                <a:ea typeface="Calibri"/>
                <a:cs typeface="Calibri"/>
                <a:sym typeface="Calibri"/>
              </a:rPr>
              <a:t>Net Profit Royalties</a:t>
            </a:r>
            <a:endParaRPr b="1" sz="1800">
              <a:solidFill>
                <a:srgbClr val="FFFFFF"/>
              </a:solidFill>
              <a:latin typeface="Calibri"/>
              <a:ea typeface="Calibri"/>
              <a:cs typeface="Calibri"/>
              <a:sym typeface="Calibri"/>
            </a:endParaRPr>
          </a:p>
        </p:txBody>
      </p:sp>
      <p:sp>
        <p:nvSpPr>
          <p:cNvPr id="666" name="Google Shape;666;p19"/>
          <p:cNvSpPr txBox="1"/>
          <p:nvPr/>
        </p:nvSpPr>
        <p:spPr>
          <a:xfrm>
            <a:off x="204400" y="2450950"/>
            <a:ext cx="2743200" cy="2383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600"/>
              </a:spcBef>
              <a:spcAft>
                <a:spcPts val="1000"/>
              </a:spcAft>
              <a:buNone/>
            </a:pPr>
            <a:r>
              <a:rPr lang="en" sz="1700">
                <a:solidFill>
                  <a:srgbClr val="2C3E50"/>
                </a:solidFill>
                <a:latin typeface="Calibri"/>
                <a:ea typeface="Calibri"/>
                <a:cs typeface="Calibri"/>
                <a:sym typeface="Calibri"/>
              </a:rPr>
              <a:t>Alfredo Author’s book sells for $20 list price at bookstores. His contract specifies a </a:t>
            </a:r>
            <a:r>
              <a:rPr b="1" lang="en" sz="1700">
                <a:solidFill>
                  <a:srgbClr val="FFFFFF"/>
                </a:solidFill>
                <a:latin typeface="Calibri"/>
                <a:ea typeface="Calibri"/>
                <a:cs typeface="Calibri"/>
                <a:sym typeface="Calibri"/>
              </a:rPr>
              <a:t>12% published price royalty</a:t>
            </a:r>
            <a:r>
              <a:rPr lang="en" sz="1700">
                <a:solidFill>
                  <a:srgbClr val="2C3E50"/>
                </a:solidFill>
                <a:latin typeface="Calibri"/>
                <a:ea typeface="Calibri"/>
                <a:cs typeface="Calibri"/>
                <a:sym typeface="Calibri"/>
              </a:rPr>
              <a:t>, meaning he will earn </a:t>
            </a:r>
            <a:r>
              <a:rPr b="1" lang="en" sz="1700">
                <a:solidFill>
                  <a:srgbClr val="FFFFFF"/>
                </a:solidFill>
                <a:latin typeface="Calibri"/>
                <a:ea typeface="Calibri"/>
                <a:cs typeface="Calibri"/>
                <a:sym typeface="Calibri"/>
              </a:rPr>
              <a:t>$2.40</a:t>
            </a:r>
            <a:r>
              <a:rPr lang="en" sz="1700">
                <a:solidFill>
                  <a:srgbClr val="2C3E50"/>
                </a:solidFill>
                <a:latin typeface="Calibri"/>
                <a:ea typeface="Calibri"/>
                <a:cs typeface="Calibri"/>
                <a:sym typeface="Calibri"/>
              </a:rPr>
              <a:t> per book sold.</a:t>
            </a:r>
            <a:endParaRPr sz="1700">
              <a:latin typeface="Calibri"/>
              <a:ea typeface="Calibri"/>
              <a:cs typeface="Calibri"/>
              <a:sym typeface="Calibri"/>
            </a:endParaRPr>
          </a:p>
        </p:txBody>
      </p:sp>
      <p:sp>
        <p:nvSpPr>
          <p:cNvPr id="667" name="Google Shape;667;p19"/>
          <p:cNvSpPr txBox="1"/>
          <p:nvPr/>
        </p:nvSpPr>
        <p:spPr>
          <a:xfrm>
            <a:off x="3203500" y="2450900"/>
            <a:ext cx="2758800" cy="2383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600"/>
              </a:spcBef>
              <a:spcAft>
                <a:spcPts val="1000"/>
              </a:spcAft>
              <a:buNone/>
            </a:pPr>
            <a:r>
              <a:rPr lang="en" sz="1700">
                <a:solidFill>
                  <a:srgbClr val="2C3E50"/>
                </a:solidFill>
                <a:latin typeface="Calibri"/>
                <a:ea typeface="Calibri"/>
                <a:cs typeface="Calibri"/>
                <a:sym typeface="Calibri"/>
              </a:rPr>
              <a:t>Bookstores buy Alfredo Author’s book wholesale for $16 each. His contract specifies a </a:t>
            </a:r>
            <a:r>
              <a:rPr b="1" lang="en" sz="1700">
                <a:solidFill>
                  <a:srgbClr val="FFFFFF"/>
                </a:solidFill>
                <a:latin typeface="Calibri"/>
                <a:ea typeface="Calibri"/>
                <a:cs typeface="Calibri"/>
                <a:sym typeface="Calibri"/>
              </a:rPr>
              <a:t>15% net income royalty</a:t>
            </a:r>
            <a:r>
              <a:rPr lang="en" sz="1700">
                <a:solidFill>
                  <a:srgbClr val="2C3E50"/>
                </a:solidFill>
                <a:latin typeface="Calibri"/>
                <a:ea typeface="Calibri"/>
                <a:cs typeface="Calibri"/>
                <a:sym typeface="Calibri"/>
              </a:rPr>
              <a:t>. Therefore, he earns </a:t>
            </a:r>
            <a:r>
              <a:rPr b="1" lang="en" sz="1700">
                <a:solidFill>
                  <a:srgbClr val="FFFFFF"/>
                </a:solidFill>
                <a:latin typeface="Calibri"/>
                <a:ea typeface="Calibri"/>
                <a:cs typeface="Calibri"/>
                <a:sym typeface="Calibri"/>
              </a:rPr>
              <a:t>$2.40</a:t>
            </a:r>
            <a:r>
              <a:rPr lang="en" sz="1700">
                <a:solidFill>
                  <a:srgbClr val="FFFFFF"/>
                </a:solidFill>
                <a:latin typeface="Calibri"/>
                <a:ea typeface="Calibri"/>
                <a:cs typeface="Calibri"/>
                <a:sym typeface="Calibri"/>
              </a:rPr>
              <a:t> </a:t>
            </a:r>
            <a:r>
              <a:rPr lang="en" sz="1700">
                <a:solidFill>
                  <a:srgbClr val="2C3E50"/>
                </a:solidFill>
                <a:latin typeface="Calibri"/>
                <a:ea typeface="Calibri"/>
                <a:cs typeface="Calibri"/>
                <a:sym typeface="Calibri"/>
              </a:rPr>
              <a:t>for every book the stores buy.</a:t>
            </a:r>
            <a:endParaRPr sz="1700">
              <a:latin typeface="Calibri"/>
              <a:ea typeface="Calibri"/>
              <a:cs typeface="Calibri"/>
              <a:sym typeface="Calibri"/>
            </a:endParaRPr>
          </a:p>
        </p:txBody>
      </p:sp>
      <p:sp>
        <p:nvSpPr>
          <p:cNvPr id="668" name="Google Shape;668;p19"/>
          <p:cNvSpPr txBox="1"/>
          <p:nvPr/>
        </p:nvSpPr>
        <p:spPr>
          <a:xfrm>
            <a:off x="6202550" y="2451025"/>
            <a:ext cx="2743200" cy="2383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600"/>
              </a:spcBef>
              <a:spcAft>
                <a:spcPts val="1000"/>
              </a:spcAft>
              <a:buNone/>
            </a:pPr>
            <a:r>
              <a:rPr lang="en" sz="1700">
                <a:solidFill>
                  <a:srgbClr val="2C3E50"/>
                </a:solidFill>
                <a:latin typeface="Calibri"/>
                <a:ea typeface="Calibri"/>
                <a:cs typeface="Calibri"/>
                <a:sym typeface="Calibri"/>
              </a:rPr>
              <a:t>Alfredo Author’s book sells for $20, but his publisher incurs $15.20 in costs, netting $4.80 per book. His contract specifies a </a:t>
            </a:r>
            <a:r>
              <a:rPr b="1" lang="en" sz="1700">
                <a:solidFill>
                  <a:srgbClr val="FFFFFF"/>
                </a:solidFill>
                <a:latin typeface="Calibri"/>
                <a:ea typeface="Calibri"/>
                <a:cs typeface="Calibri"/>
                <a:sym typeface="Calibri"/>
              </a:rPr>
              <a:t>50% net profits royalty rate</a:t>
            </a:r>
            <a:r>
              <a:rPr lang="en" sz="1700">
                <a:solidFill>
                  <a:srgbClr val="2C3E50"/>
                </a:solidFill>
                <a:latin typeface="Calibri"/>
                <a:ea typeface="Calibri"/>
                <a:cs typeface="Calibri"/>
                <a:sym typeface="Calibri"/>
              </a:rPr>
              <a:t>. He earns </a:t>
            </a:r>
            <a:r>
              <a:rPr b="1" lang="en" sz="1700">
                <a:solidFill>
                  <a:srgbClr val="FFFFFF"/>
                </a:solidFill>
                <a:latin typeface="Calibri"/>
                <a:ea typeface="Calibri"/>
                <a:cs typeface="Calibri"/>
                <a:sym typeface="Calibri"/>
              </a:rPr>
              <a:t>$2.40</a:t>
            </a:r>
            <a:r>
              <a:rPr lang="en" sz="1700">
                <a:solidFill>
                  <a:srgbClr val="2C3E50"/>
                </a:solidFill>
                <a:latin typeface="Calibri"/>
                <a:ea typeface="Calibri"/>
                <a:cs typeface="Calibri"/>
                <a:sym typeface="Calibri"/>
              </a:rPr>
              <a:t> for each book sold.</a:t>
            </a:r>
            <a:endParaRPr sz="1700">
              <a:latin typeface="Calibri"/>
              <a:ea typeface="Calibri"/>
              <a:cs typeface="Calibri"/>
              <a:sym typeface="Calibri"/>
            </a:endParaRPr>
          </a:p>
        </p:txBody>
      </p:sp>
      <p:sp>
        <p:nvSpPr>
          <p:cNvPr id="669" name="Google Shape;669;p19"/>
          <p:cNvSpPr/>
          <p:nvPr/>
        </p:nvSpPr>
        <p:spPr>
          <a:xfrm>
            <a:off x="931123" y="482643"/>
            <a:ext cx="832562" cy="843057"/>
          </a:xfrm>
          <a:custGeom>
            <a:rect b="b" l="l" r="r" t="t"/>
            <a:pathLst>
              <a:path extrusionOk="0" h="17593" w="17374">
                <a:moveTo>
                  <a:pt x="13894" y="3310"/>
                </a:moveTo>
                <a:lnTo>
                  <a:pt x="14040" y="3334"/>
                </a:lnTo>
                <a:lnTo>
                  <a:pt x="14113" y="3358"/>
                </a:lnTo>
                <a:lnTo>
                  <a:pt x="14186" y="3407"/>
                </a:lnTo>
                <a:lnTo>
                  <a:pt x="14235" y="3456"/>
                </a:lnTo>
                <a:lnTo>
                  <a:pt x="14308" y="3529"/>
                </a:lnTo>
                <a:lnTo>
                  <a:pt x="14381" y="3675"/>
                </a:lnTo>
                <a:lnTo>
                  <a:pt x="14405" y="3821"/>
                </a:lnTo>
                <a:lnTo>
                  <a:pt x="14429" y="3967"/>
                </a:lnTo>
                <a:lnTo>
                  <a:pt x="14429" y="4137"/>
                </a:lnTo>
                <a:lnTo>
                  <a:pt x="14405" y="4283"/>
                </a:lnTo>
                <a:lnTo>
                  <a:pt x="14356" y="4429"/>
                </a:lnTo>
                <a:lnTo>
                  <a:pt x="14283" y="4575"/>
                </a:lnTo>
                <a:lnTo>
                  <a:pt x="14210" y="4697"/>
                </a:lnTo>
                <a:lnTo>
                  <a:pt x="14137" y="4770"/>
                </a:lnTo>
                <a:lnTo>
                  <a:pt x="14064" y="4843"/>
                </a:lnTo>
                <a:lnTo>
                  <a:pt x="13967" y="4891"/>
                </a:lnTo>
                <a:lnTo>
                  <a:pt x="13870" y="4916"/>
                </a:lnTo>
                <a:lnTo>
                  <a:pt x="13651" y="4940"/>
                </a:lnTo>
                <a:lnTo>
                  <a:pt x="13432" y="4916"/>
                </a:lnTo>
                <a:lnTo>
                  <a:pt x="13237" y="4843"/>
                </a:lnTo>
                <a:lnTo>
                  <a:pt x="13042" y="4745"/>
                </a:lnTo>
                <a:lnTo>
                  <a:pt x="12872" y="4599"/>
                </a:lnTo>
                <a:lnTo>
                  <a:pt x="12823" y="4502"/>
                </a:lnTo>
                <a:lnTo>
                  <a:pt x="12775" y="4429"/>
                </a:lnTo>
                <a:lnTo>
                  <a:pt x="12750" y="4307"/>
                </a:lnTo>
                <a:lnTo>
                  <a:pt x="12750" y="4186"/>
                </a:lnTo>
                <a:lnTo>
                  <a:pt x="12750" y="4088"/>
                </a:lnTo>
                <a:lnTo>
                  <a:pt x="12799" y="3967"/>
                </a:lnTo>
                <a:lnTo>
                  <a:pt x="12921" y="3772"/>
                </a:lnTo>
                <a:lnTo>
                  <a:pt x="13067" y="3602"/>
                </a:lnTo>
                <a:lnTo>
                  <a:pt x="13164" y="3504"/>
                </a:lnTo>
                <a:lnTo>
                  <a:pt x="13310" y="3480"/>
                </a:lnTo>
                <a:lnTo>
                  <a:pt x="13456" y="3456"/>
                </a:lnTo>
                <a:lnTo>
                  <a:pt x="13748" y="3358"/>
                </a:lnTo>
                <a:lnTo>
                  <a:pt x="13894" y="3310"/>
                </a:lnTo>
                <a:close/>
                <a:moveTo>
                  <a:pt x="13991" y="2847"/>
                </a:moveTo>
                <a:lnTo>
                  <a:pt x="13748" y="2872"/>
                </a:lnTo>
                <a:lnTo>
                  <a:pt x="13480" y="2896"/>
                </a:lnTo>
                <a:lnTo>
                  <a:pt x="13310" y="2945"/>
                </a:lnTo>
                <a:lnTo>
                  <a:pt x="13140" y="3018"/>
                </a:lnTo>
                <a:lnTo>
                  <a:pt x="12994" y="3115"/>
                </a:lnTo>
                <a:lnTo>
                  <a:pt x="12872" y="3212"/>
                </a:lnTo>
                <a:lnTo>
                  <a:pt x="12750" y="3334"/>
                </a:lnTo>
                <a:lnTo>
                  <a:pt x="12629" y="3456"/>
                </a:lnTo>
                <a:lnTo>
                  <a:pt x="12531" y="3577"/>
                </a:lnTo>
                <a:lnTo>
                  <a:pt x="12458" y="3723"/>
                </a:lnTo>
                <a:lnTo>
                  <a:pt x="12385" y="3869"/>
                </a:lnTo>
                <a:lnTo>
                  <a:pt x="12337" y="4040"/>
                </a:lnTo>
                <a:lnTo>
                  <a:pt x="12312" y="4186"/>
                </a:lnTo>
                <a:lnTo>
                  <a:pt x="12312" y="4356"/>
                </a:lnTo>
                <a:lnTo>
                  <a:pt x="12361" y="4526"/>
                </a:lnTo>
                <a:lnTo>
                  <a:pt x="12410" y="4672"/>
                </a:lnTo>
                <a:lnTo>
                  <a:pt x="12507" y="4794"/>
                </a:lnTo>
                <a:lnTo>
                  <a:pt x="12604" y="4916"/>
                </a:lnTo>
                <a:lnTo>
                  <a:pt x="12726" y="5037"/>
                </a:lnTo>
                <a:lnTo>
                  <a:pt x="12848" y="5135"/>
                </a:lnTo>
                <a:lnTo>
                  <a:pt x="12994" y="5208"/>
                </a:lnTo>
                <a:lnTo>
                  <a:pt x="13140" y="5281"/>
                </a:lnTo>
                <a:lnTo>
                  <a:pt x="13310" y="5329"/>
                </a:lnTo>
                <a:lnTo>
                  <a:pt x="13480" y="5354"/>
                </a:lnTo>
                <a:lnTo>
                  <a:pt x="13626" y="5378"/>
                </a:lnTo>
                <a:lnTo>
                  <a:pt x="13797" y="5378"/>
                </a:lnTo>
                <a:lnTo>
                  <a:pt x="13967" y="5354"/>
                </a:lnTo>
                <a:lnTo>
                  <a:pt x="14113" y="5305"/>
                </a:lnTo>
                <a:lnTo>
                  <a:pt x="14259" y="5256"/>
                </a:lnTo>
                <a:lnTo>
                  <a:pt x="14381" y="5159"/>
                </a:lnTo>
                <a:lnTo>
                  <a:pt x="14551" y="4989"/>
                </a:lnTo>
                <a:lnTo>
                  <a:pt x="14697" y="4794"/>
                </a:lnTo>
                <a:lnTo>
                  <a:pt x="14794" y="4575"/>
                </a:lnTo>
                <a:lnTo>
                  <a:pt x="14867" y="4332"/>
                </a:lnTo>
                <a:lnTo>
                  <a:pt x="14892" y="4088"/>
                </a:lnTo>
                <a:lnTo>
                  <a:pt x="14867" y="3845"/>
                </a:lnTo>
                <a:lnTo>
                  <a:pt x="14819" y="3602"/>
                </a:lnTo>
                <a:lnTo>
                  <a:pt x="14746" y="3383"/>
                </a:lnTo>
                <a:lnTo>
                  <a:pt x="14673" y="3261"/>
                </a:lnTo>
                <a:lnTo>
                  <a:pt x="14600" y="3164"/>
                </a:lnTo>
                <a:lnTo>
                  <a:pt x="14527" y="3091"/>
                </a:lnTo>
                <a:lnTo>
                  <a:pt x="14429" y="3018"/>
                </a:lnTo>
                <a:lnTo>
                  <a:pt x="14332" y="2969"/>
                </a:lnTo>
                <a:lnTo>
                  <a:pt x="14210" y="2920"/>
                </a:lnTo>
                <a:lnTo>
                  <a:pt x="14113" y="2872"/>
                </a:lnTo>
                <a:lnTo>
                  <a:pt x="13991" y="2847"/>
                </a:lnTo>
                <a:close/>
                <a:moveTo>
                  <a:pt x="12288" y="560"/>
                </a:moveTo>
                <a:lnTo>
                  <a:pt x="12775" y="584"/>
                </a:lnTo>
                <a:lnTo>
                  <a:pt x="13529" y="633"/>
                </a:lnTo>
                <a:lnTo>
                  <a:pt x="14283" y="682"/>
                </a:lnTo>
                <a:lnTo>
                  <a:pt x="14721" y="682"/>
                </a:lnTo>
                <a:lnTo>
                  <a:pt x="15159" y="730"/>
                </a:lnTo>
                <a:lnTo>
                  <a:pt x="15573" y="803"/>
                </a:lnTo>
                <a:lnTo>
                  <a:pt x="15792" y="852"/>
                </a:lnTo>
                <a:lnTo>
                  <a:pt x="15987" y="925"/>
                </a:lnTo>
                <a:lnTo>
                  <a:pt x="16133" y="998"/>
                </a:lnTo>
                <a:lnTo>
                  <a:pt x="16279" y="1095"/>
                </a:lnTo>
                <a:lnTo>
                  <a:pt x="16400" y="1193"/>
                </a:lnTo>
                <a:lnTo>
                  <a:pt x="16498" y="1314"/>
                </a:lnTo>
                <a:lnTo>
                  <a:pt x="16571" y="1436"/>
                </a:lnTo>
                <a:lnTo>
                  <a:pt x="16644" y="1582"/>
                </a:lnTo>
                <a:lnTo>
                  <a:pt x="16741" y="1898"/>
                </a:lnTo>
                <a:lnTo>
                  <a:pt x="16668" y="1923"/>
                </a:lnTo>
                <a:lnTo>
                  <a:pt x="16595" y="1996"/>
                </a:lnTo>
                <a:lnTo>
                  <a:pt x="16546" y="2093"/>
                </a:lnTo>
                <a:lnTo>
                  <a:pt x="16546" y="2117"/>
                </a:lnTo>
                <a:lnTo>
                  <a:pt x="16571" y="2166"/>
                </a:lnTo>
                <a:lnTo>
                  <a:pt x="16595" y="2215"/>
                </a:lnTo>
                <a:lnTo>
                  <a:pt x="16644" y="2239"/>
                </a:lnTo>
                <a:lnTo>
                  <a:pt x="16692" y="2263"/>
                </a:lnTo>
                <a:lnTo>
                  <a:pt x="16741" y="2239"/>
                </a:lnTo>
                <a:lnTo>
                  <a:pt x="16814" y="2239"/>
                </a:lnTo>
                <a:lnTo>
                  <a:pt x="16838" y="2507"/>
                </a:lnTo>
                <a:lnTo>
                  <a:pt x="16765" y="2531"/>
                </a:lnTo>
                <a:lnTo>
                  <a:pt x="16692" y="2531"/>
                </a:lnTo>
                <a:lnTo>
                  <a:pt x="16644" y="2580"/>
                </a:lnTo>
                <a:lnTo>
                  <a:pt x="16595" y="2628"/>
                </a:lnTo>
                <a:lnTo>
                  <a:pt x="16595" y="2653"/>
                </a:lnTo>
                <a:lnTo>
                  <a:pt x="16571" y="2701"/>
                </a:lnTo>
                <a:lnTo>
                  <a:pt x="16571" y="2726"/>
                </a:lnTo>
                <a:lnTo>
                  <a:pt x="16571" y="2774"/>
                </a:lnTo>
                <a:lnTo>
                  <a:pt x="16595" y="2823"/>
                </a:lnTo>
                <a:lnTo>
                  <a:pt x="16644" y="2847"/>
                </a:lnTo>
                <a:lnTo>
                  <a:pt x="16692" y="2872"/>
                </a:lnTo>
                <a:lnTo>
                  <a:pt x="16765" y="2896"/>
                </a:lnTo>
                <a:lnTo>
                  <a:pt x="16838" y="2896"/>
                </a:lnTo>
                <a:lnTo>
                  <a:pt x="16814" y="3237"/>
                </a:lnTo>
                <a:lnTo>
                  <a:pt x="16692" y="3261"/>
                </a:lnTo>
                <a:lnTo>
                  <a:pt x="16571" y="3310"/>
                </a:lnTo>
                <a:lnTo>
                  <a:pt x="16522" y="3358"/>
                </a:lnTo>
                <a:lnTo>
                  <a:pt x="16498" y="3431"/>
                </a:lnTo>
                <a:lnTo>
                  <a:pt x="16522" y="3504"/>
                </a:lnTo>
                <a:lnTo>
                  <a:pt x="16571" y="3553"/>
                </a:lnTo>
                <a:lnTo>
                  <a:pt x="16668" y="3602"/>
                </a:lnTo>
                <a:lnTo>
                  <a:pt x="16790" y="3626"/>
                </a:lnTo>
                <a:lnTo>
                  <a:pt x="16765" y="3869"/>
                </a:lnTo>
                <a:lnTo>
                  <a:pt x="16741" y="3869"/>
                </a:lnTo>
                <a:lnTo>
                  <a:pt x="16619" y="3894"/>
                </a:lnTo>
                <a:lnTo>
                  <a:pt x="16522" y="3942"/>
                </a:lnTo>
                <a:lnTo>
                  <a:pt x="16473" y="3967"/>
                </a:lnTo>
                <a:lnTo>
                  <a:pt x="16449" y="4015"/>
                </a:lnTo>
                <a:lnTo>
                  <a:pt x="16449" y="4064"/>
                </a:lnTo>
                <a:lnTo>
                  <a:pt x="16449" y="4113"/>
                </a:lnTo>
                <a:lnTo>
                  <a:pt x="16498" y="4161"/>
                </a:lnTo>
                <a:lnTo>
                  <a:pt x="16571" y="4186"/>
                </a:lnTo>
                <a:lnTo>
                  <a:pt x="16692" y="4210"/>
                </a:lnTo>
                <a:lnTo>
                  <a:pt x="16765" y="4234"/>
                </a:lnTo>
                <a:lnTo>
                  <a:pt x="16765" y="4307"/>
                </a:lnTo>
                <a:lnTo>
                  <a:pt x="16765" y="4575"/>
                </a:lnTo>
                <a:lnTo>
                  <a:pt x="16668" y="4526"/>
                </a:lnTo>
                <a:lnTo>
                  <a:pt x="16498" y="4526"/>
                </a:lnTo>
                <a:lnTo>
                  <a:pt x="16449" y="4575"/>
                </a:lnTo>
                <a:lnTo>
                  <a:pt x="16425" y="4624"/>
                </a:lnTo>
                <a:lnTo>
                  <a:pt x="16425" y="4672"/>
                </a:lnTo>
                <a:lnTo>
                  <a:pt x="16449" y="4745"/>
                </a:lnTo>
                <a:lnTo>
                  <a:pt x="16498" y="4818"/>
                </a:lnTo>
                <a:lnTo>
                  <a:pt x="16619" y="4916"/>
                </a:lnTo>
                <a:lnTo>
                  <a:pt x="16765" y="5013"/>
                </a:lnTo>
                <a:lnTo>
                  <a:pt x="16790" y="5451"/>
                </a:lnTo>
                <a:lnTo>
                  <a:pt x="16692" y="5402"/>
                </a:lnTo>
                <a:lnTo>
                  <a:pt x="16595" y="5378"/>
                </a:lnTo>
                <a:lnTo>
                  <a:pt x="16498" y="5354"/>
                </a:lnTo>
                <a:lnTo>
                  <a:pt x="16400" y="5378"/>
                </a:lnTo>
                <a:lnTo>
                  <a:pt x="16303" y="5402"/>
                </a:lnTo>
                <a:lnTo>
                  <a:pt x="16279" y="5427"/>
                </a:lnTo>
                <a:lnTo>
                  <a:pt x="16254" y="5451"/>
                </a:lnTo>
                <a:lnTo>
                  <a:pt x="16279" y="5524"/>
                </a:lnTo>
                <a:lnTo>
                  <a:pt x="16327" y="5621"/>
                </a:lnTo>
                <a:lnTo>
                  <a:pt x="16376" y="5670"/>
                </a:lnTo>
                <a:lnTo>
                  <a:pt x="16546" y="5792"/>
                </a:lnTo>
                <a:lnTo>
                  <a:pt x="16790" y="5938"/>
                </a:lnTo>
                <a:lnTo>
                  <a:pt x="16790" y="6278"/>
                </a:lnTo>
                <a:lnTo>
                  <a:pt x="16765" y="6619"/>
                </a:lnTo>
                <a:lnTo>
                  <a:pt x="16692" y="6546"/>
                </a:lnTo>
                <a:lnTo>
                  <a:pt x="16473" y="6327"/>
                </a:lnTo>
                <a:lnTo>
                  <a:pt x="16352" y="6254"/>
                </a:lnTo>
                <a:lnTo>
                  <a:pt x="16230" y="6181"/>
                </a:lnTo>
                <a:lnTo>
                  <a:pt x="16181" y="6157"/>
                </a:lnTo>
                <a:lnTo>
                  <a:pt x="16157" y="6181"/>
                </a:lnTo>
                <a:lnTo>
                  <a:pt x="16133" y="6230"/>
                </a:lnTo>
                <a:lnTo>
                  <a:pt x="16133" y="6278"/>
                </a:lnTo>
                <a:lnTo>
                  <a:pt x="16181" y="6449"/>
                </a:lnTo>
                <a:lnTo>
                  <a:pt x="16254" y="6595"/>
                </a:lnTo>
                <a:lnTo>
                  <a:pt x="16352" y="6765"/>
                </a:lnTo>
                <a:lnTo>
                  <a:pt x="16473" y="6887"/>
                </a:lnTo>
                <a:lnTo>
                  <a:pt x="16571" y="6984"/>
                </a:lnTo>
                <a:lnTo>
                  <a:pt x="16717" y="7057"/>
                </a:lnTo>
                <a:lnTo>
                  <a:pt x="16619" y="7471"/>
                </a:lnTo>
                <a:lnTo>
                  <a:pt x="16546" y="7714"/>
                </a:lnTo>
                <a:lnTo>
                  <a:pt x="16449" y="7665"/>
                </a:lnTo>
                <a:lnTo>
                  <a:pt x="16376" y="7616"/>
                </a:lnTo>
                <a:lnTo>
                  <a:pt x="16254" y="7471"/>
                </a:lnTo>
                <a:lnTo>
                  <a:pt x="16133" y="7349"/>
                </a:lnTo>
                <a:lnTo>
                  <a:pt x="16035" y="7227"/>
                </a:lnTo>
                <a:lnTo>
                  <a:pt x="15962" y="7179"/>
                </a:lnTo>
                <a:lnTo>
                  <a:pt x="15889" y="7130"/>
                </a:lnTo>
                <a:lnTo>
                  <a:pt x="15816" y="7130"/>
                </a:lnTo>
                <a:lnTo>
                  <a:pt x="15768" y="7203"/>
                </a:lnTo>
                <a:lnTo>
                  <a:pt x="15768" y="7276"/>
                </a:lnTo>
                <a:lnTo>
                  <a:pt x="15768" y="7349"/>
                </a:lnTo>
                <a:lnTo>
                  <a:pt x="15816" y="7495"/>
                </a:lnTo>
                <a:lnTo>
                  <a:pt x="15889" y="7641"/>
                </a:lnTo>
                <a:lnTo>
                  <a:pt x="15987" y="7762"/>
                </a:lnTo>
                <a:lnTo>
                  <a:pt x="16060" y="7884"/>
                </a:lnTo>
                <a:lnTo>
                  <a:pt x="16157" y="7957"/>
                </a:lnTo>
                <a:lnTo>
                  <a:pt x="16279" y="8054"/>
                </a:lnTo>
                <a:lnTo>
                  <a:pt x="16400" y="8103"/>
                </a:lnTo>
                <a:lnTo>
                  <a:pt x="16279" y="8371"/>
                </a:lnTo>
                <a:lnTo>
                  <a:pt x="16035" y="8225"/>
                </a:lnTo>
                <a:lnTo>
                  <a:pt x="15768" y="8103"/>
                </a:lnTo>
                <a:lnTo>
                  <a:pt x="15573" y="7981"/>
                </a:lnTo>
                <a:lnTo>
                  <a:pt x="15451" y="7933"/>
                </a:lnTo>
                <a:lnTo>
                  <a:pt x="15403" y="7908"/>
                </a:lnTo>
                <a:lnTo>
                  <a:pt x="15354" y="7933"/>
                </a:lnTo>
                <a:lnTo>
                  <a:pt x="15305" y="7957"/>
                </a:lnTo>
                <a:lnTo>
                  <a:pt x="15281" y="8006"/>
                </a:lnTo>
                <a:lnTo>
                  <a:pt x="15257" y="8079"/>
                </a:lnTo>
                <a:lnTo>
                  <a:pt x="15281" y="8127"/>
                </a:lnTo>
                <a:lnTo>
                  <a:pt x="15354" y="8249"/>
                </a:lnTo>
                <a:lnTo>
                  <a:pt x="15451" y="8346"/>
                </a:lnTo>
                <a:lnTo>
                  <a:pt x="15597" y="8468"/>
                </a:lnTo>
                <a:lnTo>
                  <a:pt x="15768" y="8565"/>
                </a:lnTo>
                <a:lnTo>
                  <a:pt x="16084" y="8711"/>
                </a:lnTo>
                <a:lnTo>
                  <a:pt x="15889" y="9003"/>
                </a:lnTo>
                <a:lnTo>
                  <a:pt x="15695" y="8857"/>
                </a:lnTo>
                <a:lnTo>
                  <a:pt x="15524" y="8736"/>
                </a:lnTo>
                <a:lnTo>
                  <a:pt x="15354" y="8638"/>
                </a:lnTo>
                <a:lnTo>
                  <a:pt x="15135" y="8565"/>
                </a:lnTo>
                <a:lnTo>
                  <a:pt x="14940" y="8565"/>
                </a:lnTo>
                <a:lnTo>
                  <a:pt x="14843" y="8590"/>
                </a:lnTo>
                <a:lnTo>
                  <a:pt x="14770" y="8663"/>
                </a:lnTo>
                <a:lnTo>
                  <a:pt x="14746" y="8687"/>
                </a:lnTo>
                <a:lnTo>
                  <a:pt x="14770" y="8711"/>
                </a:lnTo>
                <a:lnTo>
                  <a:pt x="15111" y="8882"/>
                </a:lnTo>
                <a:lnTo>
                  <a:pt x="15257" y="8979"/>
                </a:lnTo>
                <a:lnTo>
                  <a:pt x="15427" y="9076"/>
                </a:lnTo>
                <a:lnTo>
                  <a:pt x="15646" y="9320"/>
                </a:lnTo>
                <a:lnTo>
                  <a:pt x="15378" y="9660"/>
                </a:lnTo>
                <a:lnTo>
                  <a:pt x="15354" y="9685"/>
                </a:lnTo>
                <a:lnTo>
                  <a:pt x="15232" y="9563"/>
                </a:lnTo>
                <a:lnTo>
                  <a:pt x="15111" y="9466"/>
                </a:lnTo>
                <a:lnTo>
                  <a:pt x="14819" y="9271"/>
                </a:lnTo>
                <a:lnTo>
                  <a:pt x="14673" y="9174"/>
                </a:lnTo>
                <a:lnTo>
                  <a:pt x="14502" y="9101"/>
                </a:lnTo>
                <a:lnTo>
                  <a:pt x="14405" y="9076"/>
                </a:lnTo>
                <a:lnTo>
                  <a:pt x="14210" y="9076"/>
                </a:lnTo>
                <a:lnTo>
                  <a:pt x="14137" y="9125"/>
                </a:lnTo>
                <a:lnTo>
                  <a:pt x="14113" y="9149"/>
                </a:lnTo>
                <a:lnTo>
                  <a:pt x="14089" y="9174"/>
                </a:lnTo>
                <a:lnTo>
                  <a:pt x="14113" y="9222"/>
                </a:lnTo>
                <a:lnTo>
                  <a:pt x="14137" y="9247"/>
                </a:lnTo>
                <a:lnTo>
                  <a:pt x="14283" y="9295"/>
                </a:lnTo>
                <a:lnTo>
                  <a:pt x="14454" y="9417"/>
                </a:lnTo>
                <a:lnTo>
                  <a:pt x="14697" y="9636"/>
                </a:lnTo>
                <a:lnTo>
                  <a:pt x="15062" y="9977"/>
                </a:lnTo>
                <a:lnTo>
                  <a:pt x="14892" y="10147"/>
                </a:lnTo>
                <a:lnTo>
                  <a:pt x="14478" y="9977"/>
                </a:lnTo>
                <a:lnTo>
                  <a:pt x="14089" y="9758"/>
                </a:lnTo>
                <a:lnTo>
                  <a:pt x="13894" y="9685"/>
                </a:lnTo>
                <a:lnTo>
                  <a:pt x="13699" y="9612"/>
                </a:lnTo>
                <a:lnTo>
                  <a:pt x="13505" y="9587"/>
                </a:lnTo>
                <a:lnTo>
                  <a:pt x="13310" y="9587"/>
                </a:lnTo>
                <a:lnTo>
                  <a:pt x="13237" y="9636"/>
                </a:lnTo>
                <a:lnTo>
                  <a:pt x="13213" y="9685"/>
                </a:lnTo>
                <a:lnTo>
                  <a:pt x="13237" y="9758"/>
                </a:lnTo>
                <a:lnTo>
                  <a:pt x="13286" y="9806"/>
                </a:lnTo>
                <a:lnTo>
                  <a:pt x="13699" y="10050"/>
                </a:lnTo>
                <a:lnTo>
                  <a:pt x="14137" y="10293"/>
                </a:lnTo>
                <a:lnTo>
                  <a:pt x="14332" y="10390"/>
                </a:lnTo>
                <a:lnTo>
                  <a:pt x="14527" y="10512"/>
                </a:lnTo>
                <a:lnTo>
                  <a:pt x="14186" y="10853"/>
                </a:lnTo>
                <a:lnTo>
                  <a:pt x="13797" y="10658"/>
                </a:lnTo>
                <a:lnTo>
                  <a:pt x="13407" y="10463"/>
                </a:lnTo>
                <a:lnTo>
                  <a:pt x="13237" y="10390"/>
                </a:lnTo>
                <a:lnTo>
                  <a:pt x="13067" y="10317"/>
                </a:lnTo>
                <a:lnTo>
                  <a:pt x="12969" y="10293"/>
                </a:lnTo>
                <a:lnTo>
                  <a:pt x="12872" y="10269"/>
                </a:lnTo>
                <a:lnTo>
                  <a:pt x="12775" y="10293"/>
                </a:lnTo>
                <a:lnTo>
                  <a:pt x="12677" y="10317"/>
                </a:lnTo>
                <a:lnTo>
                  <a:pt x="12677" y="10342"/>
                </a:lnTo>
                <a:lnTo>
                  <a:pt x="12677" y="10366"/>
                </a:lnTo>
                <a:lnTo>
                  <a:pt x="12823" y="10512"/>
                </a:lnTo>
                <a:lnTo>
                  <a:pt x="13018" y="10658"/>
                </a:lnTo>
                <a:lnTo>
                  <a:pt x="13407" y="10877"/>
                </a:lnTo>
                <a:lnTo>
                  <a:pt x="13845" y="11169"/>
                </a:lnTo>
                <a:lnTo>
                  <a:pt x="13480" y="11510"/>
                </a:lnTo>
                <a:lnTo>
                  <a:pt x="13286" y="11412"/>
                </a:lnTo>
                <a:lnTo>
                  <a:pt x="13067" y="11291"/>
                </a:lnTo>
                <a:lnTo>
                  <a:pt x="12629" y="11047"/>
                </a:lnTo>
                <a:lnTo>
                  <a:pt x="12215" y="10780"/>
                </a:lnTo>
                <a:lnTo>
                  <a:pt x="12142" y="10731"/>
                </a:lnTo>
                <a:lnTo>
                  <a:pt x="12093" y="10731"/>
                </a:lnTo>
                <a:lnTo>
                  <a:pt x="12045" y="10755"/>
                </a:lnTo>
                <a:lnTo>
                  <a:pt x="11996" y="10804"/>
                </a:lnTo>
                <a:lnTo>
                  <a:pt x="11947" y="10853"/>
                </a:lnTo>
                <a:lnTo>
                  <a:pt x="11947" y="10901"/>
                </a:lnTo>
                <a:lnTo>
                  <a:pt x="11947" y="10950"/>
                </a:lnTo>
                <a:lnTo>
                  <a:pt x="11972" y="11023"/>
                </a:lnTo>
                <a:lnTo>
                  <a:pt x="12020" y="11120"/>
                </a:lnTo>
                <a:lnTo>
                  <a:pt x="12093" y="11193"/>
                </a:lnTo>
                <a:lnTo>
                  <a:pt x="12288" y="11364"/>
                </a:lnTo>
                <a:lnTo>
                  <a:pt x="12483" y="11485"/>
                </a:lnTo>
                <a:lnTo>
                  <a:pt x="12677" y="11607"/>
                </a:lnTo>
                <a:lnTo>
                  <a:pt x="13115" y="11875"/>
                </a:lnTo>
                <a:lnTo>
                  <a:pt x="12556" y="12410"/>
                </a:lnTo>
                <a:lnTo>
                  <a:pt x="12580" y="12313"/>
                </a:lnTo>
                <a:lnTo>
                  <a:pt x="12580" y="12240"/>
                </a:lnTo>
                <a:lnTo>
                  <a:pt x="12531" y="12167"/>
                </a:lnTo>
                <a:lnTo>
                  <a:pt x="12483" y="12094"/>
                </a:lnTo>
                <a:lnTo>
                  <a:pt x="12191" y="11972"/>
                </a:lnTo>
                <a:lnTo>
                  <a:pt x="11874" y="11826"/>
                </a:lnTo>
                <a:lnTo>
                  <a:pt x="11753" y="11753"/>
                </a:lnTo>
                <a:lnTo>
                  <a:pt x="11607" y="11656"/>
                </a:lnTo>
                <a:lnTo>
                  <a:pt x="11485" y="11583"/>
                </a:lnTo>
                <a:lnTo>
                  <a:pt x="11363" y="11510"/>
                </a:lnTo>
                <a:lnTo>
                  <a:pt x="11290" y="11485"/>
                </a:lnTo>
                <a:lnTo>
                  <a:pt x="11217" y="11510"/>
                </a:lnTo>
                <a:lnTo>
                  <a:pt x="11193" y="11534"/>
                </a:lnTo>
                <a:lnTo>
                  <a:pt x="11169" y="11607"/>
                </a:lnTo>
                <a:lnTo>
                  <a:pt x="11169" y="11704"/>
                </a:lnTo>
                <a:lnTo>
                  <a:pt x="11193" y="11777"/>
                </a:lnTo>
                <a:lnTo>
                  <a:pt x="11290" y="11948"/>
                </a:lnTo>
                <a:lnTo>
                  <a:pt x="11436" y="12069"/>
                </a:lnTo>
                <a:lnTo>
                  <a:pt x="11582" y="12215"/>
                </a:lnTo>
                <a:lnTo>
                  <a:pt x="11777" y="12313"/>
                </a:lnTo>
                <a:lnTo>
                  <a:pt x="11947" y="12410"/>
                </a:lnTo>
                <a:lnTo>
                  <a:pt x="12288" y="12532"/>
                </a:lnTo>
                <a:lnTo>
                  <a:pt x="12361" y="12556"/>
                </a:lnTo>
                <a:lnTo>
                  <a:pt x="12410" y="12556"/>
                </a:lnTo>
                <a:lnTo>
                  <a:pt x="11826" y="13091"/>
                </a:lnTo>
                <a:lnTo>
                  <a:pt x="11801" y="13018"/>
                </a:lnTo>
                <a:lnTo>
                  <a:pt x="11777" y="12921"/>
                </a:lnTo>
                <a:lnTo>
                  <a:pt x="11655" y="12799"/>
                </a:lnTo>
                <a:lnTo>
                  <a:pt x="11509" y="12678"/>
                </a:lnTo>
                <a:lnTo>
                  <a:pt x="11193" y="12459"/>
                </a:lnTo>
                <a:lnTo>
                  <a:pt x="10439" y="12045"/>
                </a:lnTo>
                <a:lnTo>
                  <a:pt x="10414" y="12021"/>
                </a:lnTo>
                <a:lnTo>
                  <a:pt x="10366" y="12045"/>
                </a:lnTo>
                <a:lnTo>
                  <a:pt x="10341" y="12094"/>
                </a:lnTo>
                <a:lnTo>
                  <a:pt x="10366" y="12118"/>
                </a:lnTo>
                <a:lnTo>
                  <a:pt x="10463" y="12288"/>
                </a:lnTo>
                <a:lnTo>
                  <a:pt x="10585" y="12434"/>
                </a:lnTo>
                <a:lnTo>
                  <a:pt x="10706" y="12580"/>
                </a:lnTo>
                <a:lnTo>
                  <a:pt x="10877" y="12702"/>
                </a:lnTo>
                <a:lnTo>
                  <a:pt x="11193" y="12945"/>
                </a:lnTo>
                <a:lnTo>
                  <a:pt x="11363" y="13067"/>
                </a:lnTo>
                <a:lnTo>
                  <a:pt x="11509" y="13189"/>
                </a:lnTo>
                <a:lnTo>
                  <a:pt x="11582" y="13237"/>
                </a:lnTo>
                <a:lnTo>
                  <a:pt x="11631" y="13262"/>
                </a:lnTo>
                <a:lnTo>
                  <a:pt x="11266" y="13602"/>
                </a:lnTo>
                <a:lnTo>
                  <a:pt x="11217" y="13651"/>
                </a:lnTo>
                <a:lnTo>
                  <a:pt x="11169" y="13554"/>
                </a:lnTo>
                <a:lnTo>
                  <a:pt x="11096" y="13505"/>
                </a:lnTo>
                <a:lnTo>
                  <a:pt x="11023" y="13481"/>
                </a:lnTo>
                <a:lnTo>
                  <a:pt x="10877" y="13408"/>
                </a:lnTo>
                <a:lnTo>
                  <a:pt x="10682" y="13286"/>
                </a:lnTo>
                <a:lnTo>
                  <a:pt x="10487" y="13164"/>
                </a:lnTo>
                <a:lnTo>
                  <a:pt x="10366" y="13018"/>
                </a:lnTo>
                <a:lnTo>
                  <a:pt x="10244" y="12872"/>
                </a:lnTo>
                <a:lnTo>
                  <a:pt x="10025" y="12556"/>
                </a:lnTo>
                <a:lnTo>
                  <a:pt x="9976" y="12507"/>
                </a:lnTo>
                <a:lnTo>
                  <a:pt x="9952" y="12532"/>
                </a:lnTo>
                <a:lnTo>
                  <a:pt x="9928" y="12556"/>
                </a:lnTo>
                <a:lnTo>
                  <a:pt x="9879" y="12653"/>
                </a:lnTo>
                <a:lnTo>
                  <a:pt x="9855" y="12775"/>
                </a:lnTo>
                <a:lnTo>
                  <a:pt x="9855" y="12897"/>
                </a:lnTo>
                <a:lnTo>
                  <a:pt x="9903" y="12994"/>
                </a:lnTo>
                <a:lnTo>
                  <a:pt x="9952" y="13116"/>
                </a:lnTo>
                <a:lnTo>
                  <a:pt x="10025" y="13213"/>
                </a:lnTo>
                <a:lnTo>
                  <a:pt x="10171" y="13408"/>
                </a:lnTo>
                <a:lnTo>
                  <a:pt x="10317" y="13554"/>
                </a:lnTo>
                <a:lnTo>
                  <a:pt x="10512" y="13700"/>
                </a:lnTo>
                <a:lnTo>
                  <a:pt x="10731" y="13821"/>
                </a:lnTo>
                <a:lnTo>
                  <a:pt x="10852" y="13846"/>
                </a:lnTo>
                <a:lnTo>
                  <a:pt x="10950" y="13870"/>
                </a:lnTo>
                <a:lnTo>
                  <a:pt x="10512" y="14259"/>
                </a:lnTo>
                <a:lnTo>
                  <a:pt x="10414" y="14138"/>
                </a:lnTo>
                <a:lnTo>
                  <a:pt x="10293" y="14040"/>
                </a:lnTo>
                <a:lnTo>
                  <a:pt x="10025" y="13846"/>
                </a:lnTo>
                <a:lnTo>
                  <a:pt x="9855" y="13748"/>
                </a:lnTo>
                <a:lnTo>
                  <a:pt x="9684" y="13651"/>
                </a:lnTo>
                <a:lnTo>
                  <a:pt x="9514" y="13529"/>
                </a:lnTo>
                <a:lnTo>
                  <a:pt x="9465" y="13481"/>
                </a:lnTo>
                <a:lnTo>
                  <a:pt x="9417" y="13408"/>
                </a:lnTo>
                <a:lnTo>
                  <a:pt x="9392" y="13383"/>
                </a:lnTo>
                <a:lnTo>
                  <a:pt x="9368" y="13408"/>
                </a:lnTo>
                <a:lnTo>
                  <a:pt x="9417" y="13578"/>
                </a:lnTo>
                <a:lnTo>
                  <a:pt x="9465" y="13748"/>
                </a:lnTo>
                <a:lnTo>
                  <a:pt x="9563" y="13894"/>
                </a:lnTo>
                <a:lnTo>
                  <a:pt x="9660" y="14016"/>
                </a:lnTo>
                <a:lnTo>
                  <a:pt x="9806" y="14162"/>
                </a:lnTo>
                <a:lnTo>
                  <a:pt x="9952" y="14284"/>
                </a:lnTo>
                <a:lnTo>
                  <a:pt x="10098" y="14405"/>
                </a:lnTo>
                <a:lnTo>
                  <a:pt x="10244" y="14527"/>
                </a:lnTo>
                <a:lnTo>
                  <a:pt x="9976" y="14746"/>
                </a:lnTo>
                <a:lnTo>
                  <a:pt x="9806" y="14673"/>
                </a:lnTo>
                <a:lnTo>
                  <a:pt x="9636" y="14624"/>
                </a:lnTo>
                <a:lnTo>
                  <a:pt x="9344" y="14527"/>
                </a:lnTo>
                <a:lnTo>
                  <a:pt x="9052" y="14381"/>
                </a:lnTo>
                <a:lnTo>
                  <a:pt x="8882" y="14259"/>
                </a:lnTo>
                <a:lnTo>
                  <a:pt x="8687" y="14138"/>
                </a:lnTo>
                <a:lnTo>
                  <a:pt x="8468" y="14016"/>
                </a:lnTo>
                <a:lnTo>
                  <a:pt x="8371" y="13967"/>
                </a:lnTo>
                <a:lnTo>
                  <a:pt x="8273" y="13967"/>
                </a:lnTo>
                <a:lnTo>
                  <a:pt x="8225" y="13992"/>
                </a:lnTo>
                <a:lnTo>
                  <a:pt x="8200" y="14040"/>
                </a:lnTo>
                <a:lnTo>
                  <a:pt x="8225" y="14162"/>
                </a:lnTo>
                <a:lnTo>
                  <a:pt x="8273" y="14259"/>
                </a:lnTo>
                <a:lnTo>
                  <a:pt x="8346" y="14357"/>
                </a:lnTo>
                <a:lnTo>
                  <a:pt x="8444" y="14454"/>
                </a:lnTo>
                <a:lnTo>
                  <a:pt x="8663" y="14600"/>
                </a:lnTo>
                <a:lnTo>
                  <a:pt x="8857" y="14746"/>
                </a:lnTo>
                <a:lnTo>
                  <a:pt x="9198" y="14941"/>
                </a:lnTo>
                <a:lnTo>
                  <a:pt x="9392" y="15014"/>
                </a:lnTo>
                <a:lnTo>
                  <a:pt x="9611" y="15087"/>
                </a:lnTo>
                <a:lnTo>
                  <a:pt x="9198" y="15476"/>
                </a:lnTo>
                <a:lnTo>
                  <a:pt x="8346" y="14941"/>
                </a:lnTo>
                <a:lnTo>
                  <a:pt x="8176" y="14819"/>
                </a:lnTo>
                <a:lnTo>
                  <a:pt x="7981" y="14697"/>
                </a:lnTo>
                <a:lnTo>
                  <a:pt x="7787" y="14624"/>
                </a:lnTo>
                <a:lnTo>
                  <a:pt x="7689" y="14600"/>
                </a:lnTo>
                <a:lnTo>
                  <a:pt x="7592" y="14600"/>
                </a:lnTo>
                <a:lnTo>
                  <a:pt x="7568" y="14624"/>
                </a:lnTo>
                <a:lnTo>
                  <a:pt x="7568" y="14722"/>
                </a:lnTo>
                <a:lnTo>
                  <a:pt x="7616" y="14819"/>
                </a:lnTo>
                <a:lnTo>
                  <a:pt x="7665" y="14892"/>
                </a:lnTo>
                <a:lnTo>
                  <a:pt x="7738" y="14965"/>
                </a:lnTo>
                <a:lnTo>
                  <a:pt x="7908" y="15111"/>
                </a:lnTo>
                <a:lnTo>
                  <a:pt x="8054" y="15233"/>
                </a:lnTo>
                <a:lnTo>
                  <a:pt x="8444" y="15525"/>
                </a:lnTo>
                <a:lnTo>
                  <a:pt x="8857" y="15768"/>
                </a:lnTo>
                <a:lnTo>
                  <a:pt x="8492" y="16133"/>
                </a:lnTo>
                <a:lnTo>
                  <a:pt x="8371" y="16035"/>
                </a:lnTo>
                <a:lnTo>
                  <a:pt x="8273" y="15938"/>
                </a:lnTo>
                <a:lnTo>
                  <a:pt x="8030" y="15768"/>
                </a:lnTo>
                <a:lnTo>
                  <a:pt x="7543" y="15476"/>
                </a:lnTo>
                <a:lnTo>
                  <a:pt x="7324" y="15330"/>
                </a:lnTo>
                <a:lnTo>
                  <a:pt x="7105" y="15160"/>
                </a:lnTo>
                <a:lnTo>
                  <a:pt x="7057" y="15135"/>
                </a:lnTo>
                <a:lnTo>
                  <a:pt x="7032" y="15160"/>
                </a:lnTo>
                <a:lnTo>
                  <a:pt x="6984" y="15184"/>
                </a:lnTo>
                <a:lnTo>
                  <a:pt x="6984" y="15233"/>
                </a:lnTo>
                <a:lnTo>
                  <a:pt x="7032" y="15330"/>
                </a:lnTo>
                <a:lnTo>
                  <a:pt x="7081" y="15452"/>
                </a:lnTo>
                <a:lnTo>
                  <a:pt x="7203" y="15622"/>
                </a:lnTo>
                <a:lnTo>
                  <a:pt x="7373" y="15792"/>
                </a:lnTo>
                <a:lnTo>
                  <a:pt x="7568" y="15938"/>
                </a:lnTo>
                <a:lnTo>
                  <a:pt x="7762" y="16084"/>
                </a:lnTo>
                <a:lnTo>
                  <a:pt x="7981" y="16230"/>
                </a:lnTo>
                <a:lnTo>
                  <a:pt x="8079" y="16327"/>
                </a:lnTo>
                <a:lnTo>
                  <a:pt x="8176" y="16449"/>
                </a:lnTo>
                <a:lnTo>
                  <a:pt x="7835" y="16765"/>
                </a:lnTo>
                <a:lnTo>
                  <a:pt x="7689" y="16936"/>
                </a:lnTo>
                <a:lnTo>
                  <a:pt x="7543" y="17106"/>
                </a:lnTo>
                <a:lnTo>
                  <a:pt x="7470" y="16936"/>
                </a:lnTo>
                <a:lnTo>
                  <a:pt x="7349" y="16765"/>
                </a:lnTo>
                <a:lnTo>
                  <a:pt x="7227" y="16619"/>
                </a:lnTo>
                <a:lnTo>
                  <a:pt x="7081" y="16473"/>
                </a:lnTo>
                <a:lnTo>
                  <a:pt x="6765" y="16206"/>
                </a:lnTo>
                <a:lnTo>
                  <a:pt x="6521" y="15962"/>
                </a:lnTo>
                <a:lnTo>
                  <a:pt x="5451" y="14965"/>
                </a:lnTo>
                <a:lnTo>
                  <a:pt x="4429" y="13919"/>
                </a:lnTo>
                <a:lnTo>
                  <a:pt x="3893" y="13408"/>
                </a:lnTo>
                <a:lnTo>
                  <a:pt x="3358" y="12897"/>
                </a:lnTo>
                <a:lnTo>
                  <a:pt x="2214" y="11972"/>
                </a:lnTo>
                <a:lnTo>
                  <a:pt x="1922" y="11729"/>
                </a:lnTo>
                <a:lnTo>
                  <a:pt x="1679" y="11461"/>
                </a:lnTo>
                <a:lnTo>
                  <a:pt x="1168" y="10950"/>
                </a:lnTo>
                <a:lnTo>
                  <a:pt x="828" y="10634"/>
                </a:lnTo>
                <a:lnTo>
                  <a:pt x="657" y="10488"/>
                </a:lnTo>
                <a:lnTo>
                  <a:pt x="463" y="10366"/>
                </a:lnTo>
                <a:lnTo>
                  <a:pt x="609" y="10220"/>
                </a:lnTo>
                <a:lnTo>
                  <a:pt x="779" y="10074"/>
                </a:lnTo>
                <a:lnTo>
                  <a:pt x="1046" y="9782"/>
                </a:lnTo>
                <a:lnTo>
                  <a:pt x="2774" y="8030"/>
                </a:lnTo>
                <a:lnTo>
                  <a:pt x="3772" y="7057"/>
                </a:lnTo>
                <a:lnTo>
                  <a:pt x="4769" y="6132"/>
                </a:lnTo>
                <a:lnTo>
                  <a:pt x="5767" y="5183"/>
                </a:lnTo>
                <a:lnTo>
                  <a:pt x="6254" y="4697"/>
                </a:lnTo>
                <a:lnTo>
                  <a:pt x="6740" y="4210"/>
                </a:lnTo>
                <a:lnTo>
                  <a:pt x="7349" y="3504"/>
                </a:lnTo>
                <a:lnTo>
                  <a:pt x="7933" y="2799"/>
                </a:lnTo>
                <a:lnTo>
                  <a:pt x="8541" y="2093"/>
                </a:lnTo>
                <a:lnTo>
                  <a:pt x="8857" y="1752"/>
                </a:lnTo>
                <a:lnTo>
                  <a:pt x="9173" y="1436"/>
                </a:lnTo>
                <a:lnTo>
                  <a:pt x="9368" y="1290"/>
                </a:lnTo>
                <a:lnTo>
                  <a:pt x="9563" y="1144"/>
                </a:lnTo>
                <a:lnTo>
                  <a:pt x="9757" y="1022"/>
                </a:lnTo>
                <a:lnTo>
                  <a:pt x="9976" y="925"/>
                </a:lnTo>
                <a:lnTo>
                  <a:pt x="10195" y="828"/>
                </a:lnTo>
                <a:lnTo>
                  <a:pt x="10414" y="755"/>
                </a:lnTo>
                <a:lnTo>
                  <a:pt x="10877" y="657"/>
                </a:lnTo>
                <a:lnTo>
                  <a:pt x="11339" y="584"/>
                </a:lnTo>
                <a:lnTo>
                  <a:pt x="11801" y="560"/>
                </a:lnTo>
                <a:close/>
                <a:moveTo>
                  <a:pt x="11534" y="0"/>
                </a:moveTo>
                <a:lnTo>
                  <a:pt x="11096" y="49"/>
                </a:lnTo>
                <a:lnTo>
                  <a:pt x="10658" y="122"/>
                </a:lnTo>
                <a:lnTo>
                  <a:pt x="10220" y="219"/>
                </a:lnTo>
                <a:lnTo>
                  <a:pt x="9830" y="365"/>
                </a:lnTo>
                <a:lnTo>
                  <a:pt x="9441" y="560"/>
                </a:lnTo>
                <a:lnTo>
                  <a:pt x="9100" y="803"/>
                </a:lnTo>
                <a:lnTo>
                  <a:pt x="8784" y="1071"/>
                </a:lnTo>
                <a:lnTo>
                  <a:pt x="8468" y="1363"/>
                </a:lnTo>
                <a:lnTo>
                  <a:pt x="8176" y="1704"/>
                </a:lnTo>
                <a:lnTo>
                  <a:pt x="7908" y="2020"/>
                </a:lnTo>
                <a:lnTo>
                  <a:pt x="7373" y="2677"/>
                </a:lnTo>
                <a:lnTo>
                  <a:pt x="6886" y="3261"/>
                </a:lnTo>
                <a:lnTo>
                  <a:pt x="6375" y="3821"/>
                </a:lnTo>
                <a:lnTo>
                  <a:pt x="5864" y="4356"/>
                </a:lnTo>
                <a:lnTo>
                  <a:pt x="5305" y="4891"/>
                </a:lnTo>
                <a:lnTo>
                  <a:pt x="4234" y="5913"/>
                </a:lnTo>
                <a:lnTo>
                  <a:pt x="3674" y="6449"/>
                </a:lnTo>
                <a:lnTo>
                  <a:pt x="3139" y="6984"/>
                </a:lnTo>
                <a:lnTo>
                  <a:pt x="2166" y="8006"/>
                </a:lnTo>
                <a:lnTo>
                  <a:pt x="1192" y="9028"/>
                </a:lnTo>
                <a:lnTo>
                  <a:pt x="414" y="9855"/>
                </a:lnTo>
                <a:lnTo>
                  <a:pt x="219" y="10098"/>
                </a:lnTo>
                <a:lnTo>
                  <a:pt x="73" y="10269"/>
                </a:lnTo>
                <a:lnTo>
                  <a:pt x="49" y="10293"/>
                </a:lnTo>
                <a:lnTo>
                  <a:pt x="25" y="10342"/>
                </a:lnTo>
                <a:lnTo>
                  <a:pt x="25" y="10415"/>
                </a:lnTo>
                <a:lnTo>
                  <a:pt x="0" y="10439"/>
                </a:lnTo>
                <a:lnTo>
                  <a:pt x="25" y="10439"/>
                </a:lnTo>
                <a:lnTo>
                  <a:pt x="0" y="10488"/>
                </a:lnTo>
                <a:lnTo>
                  <a:pt x="0" y="10536"/>
                </a:lnTo>
                <a:lnTo>
                  <a:pt x="49" y="10561"/>
                </a:lnTo>
                <a:lnTo>
                  <a:pt x="73" y="10585"/>
                </a:lnTo>
                <a:lnTo>
                  <a:pt x="244" y="10780"/>
                </a:lnTo>
                <a:lnTo>
                  <a:pt x="414" y="10950"/>
                </a:lnTo>
                <a:lnTo>
                  <a:pt x="633" y="11145"/>
                </a:lnTo>
                <a:lnTo>
                  <a:pt x="803" y="11315"/>
                </a:lnTo>
                <a:lnTo>
                  <a:pt x="1241" y="11777"/>
                </a:lnTo>
                <a:lnTo>
                  <a:pt x="1484" y="12021"/>
                </a:lnTo>
                <a:lnTo>
                  <a:pt x="1703" y="12240"/>
                </a:lnTo>
                <a:lnTo>
                  <a:pt x="2239" y="12678"/>
                </a:lnTo>
                <a:lnTo>
                  <a:pt x="2774" y="13091"/>
                </a:lnTo>
                <a:lnTo>
                  <a:pt x="3309" y="13554"/>
                </a:lnTo>
                <a:lnTo>
                  <a:pt x="3553" y="13773"/>
                </a:lnTo>
                <a:lnTo>
                  <a:pt x="3796" y="14040"/>
                </a:lnTo>
                <a:lnTo>
                  <a:pt x="4307" y="14576"/>
                </a:lnTo>
                <a:lnTo>
                  <a:pt x="4818" y="15087"/>
                </a:lnTo>
                <a:lnTo>
                  <a:pt x="5864" y="16108"/>
                </a:lnTo>
                <a:lnTo>
                  <a:pt x="6570" y="16741"/>
                </a:lnTo>
                <a:lnTo>
                  <a:pt x="6716" y="16911"/>
                </a:lnTo>
                <a:lnTo>
                  <a:pt x="6886" y="17082"/>
                </a:lnTo>
                <a:lnTo>
                  <a:pt x="7008" y="17276"/>
                </a:lnTo>
                <a:lnTo>
                  <a:pt x="7130" y="17471"/>
                </a:lnTo>
                <a:lnTo>
                  <a:pt x="7203" y="17568"/>
                </a:lnTo>
                <a:lnTo>
                  <a:pt x="7276" y="17593"/>
                </a:lnTo>
                <a:lnTo>
                  <a:pt x="7373" y="17593"/>
                </a:lnTo>
                <a:lnTo>
                  <a:pt x="7470" y="17568"/>
                </a:lnTo>
                <a:lnTo>
                  <a:pt x="7519" y="17568"/>
                </a:lnTo>
                <a:lnTo>
                  <a:pt x="7787" y="17447"/>
                </a:lnTo>
                <a:lnTo>
                  <a:pt x="8006" y="17276"/>
                </a:lnTo>
                <a:lnTo>
                  <a:pt x="8200" y="17106"/>
                </a:lnTo>
                <a:lnTo>
                  <a:pt x="8419" y="16911"/>
                </a:lnTo>
                <a:lnTo>
                  <a:pt x="9441" y="15962"/>
                </a:lnTo>
                <a:lnTo>
                  <a:pt x="10487" y="15038"/>
                </a:lnTo>
                <a:lnTo>
                  <a:pt x="11534" y="14113"/>
                </a:lnTo>
                <a:lnTo>
                  <a:pt x="12556" y="13189"/>
                </a:lnTo>
                <a:lnTo>
                  <a:pt x="13578" y="12264"/>
                </a:lnTo>
                <a:lnTo>
                  <a:pt x="14575" y="11315"/>
                </a:lnTo>
                <a:lnTo>
                  <a:pt x="15038" y="10828"/>
                </a:lnTo>
                <a:lnTo>
                  <a:pt x="15524" y="10317"/>
                </a:lnTo>
                <a:lnTo>
                  <a:pt x="15573" y="10293"/>
                </a:lnTo>
                <a:lnTo>
                  <a:pt x="15622" y="10244"/>
                </a:lnTo>
                <a:lnTo>
                  <a:pt x="16157" y="9539"/>
                </a:lnTo>
                <a:lnTo>
                  <a:pt x="16425" y="9174"/>
                </a:lnTo>
                <a:lnTo>
                  <a:pt x="16644" y="8809"/>
                </a:lnTo>
                <a:lnTo>
                  <a:pt x="16838" y="8444"/>
                </a:lnTo>
                <a:lnTo>
                  <a:pt x="17008" y="8030"/>
                </a:lnTo>
                <a:lnTo>
                  <a:pt x="17154" y="7616"/>
                </a:lnTo>
                <a:lnTo>
                  <a:pt x="17252" y="7179"/>
                </a:lnTo>
                <a:lnTo>
                  <a:pt x="17325" y="6692"/>
                </a:lnTo>
                <a:lnTo>
                  <a:pt x="17373" y="6181"/>
                </a:lnTo>
                <a:lnTo>
                  <a:pt x="17373" y="5670"/>
                </a:lnTo>
                <a:lnTo>
                  <a:pt x="17373" y="5159"/>
                </a:lnTo>
                <a:lnTo>
                  <a:pt x="17349" y="4137"/>
                </a:lnTo>
                <a:lnTo>
                  <a:pt x="17325" y="3626"/>
                </a:lnTo>
                <a:lnTo>
                  <a:pt x="17349" y="3115"/>
                </a:lnTo>
                <a:lnTo>
                  <a:pt x="17373" y="2726"/>
                </a:lnTo>
                <a:lnTo>
                  <a:pt x="17349" y="2336"/>
                </a:lnTo>
                <a:lnTo>
                  <a:pt x="17300" y="1947"/>
                </a:lnTo>
                <a:lnTo>
                  <a:pt x="17227" y="1582"/>
                </a:lnTo>
                <a:lnTo>
                  <a:pt x="17154" y="1412"/>
                </a:lnTo>
                <a:lnTo>
                  <a:pt x="17081" y="1241"/>
                </a:lnTo>
                <a:lnTo>
                  <a:pt x="16984" y="1095"/>
                </a:lnTo>
                <a:lnTo>
                  <a:pt x="16887" y="925"/>
                </a:lnTo>
                <a:lnTo>
                  <a:pt x="16765" y="803"/>
                </a:lnTo>
                <a:lnTo>
                  <a:pt x="16619" y="657"/>
                </a:lnTo>
                <a:lnTo>
                  <a:pt x="16449" y="560"/>
                </a:lnTo>
                <a:lnTo>
                  <a:pt x="16254" y="438"/>
                </a:lnTo>
                <a:lnTo>
                  <a:pt x="15914" y="317"/>
                </a:lnTo>
                <a:lnTo>
                  <a:pt x="15573" y="219"/>
                </a:lnTo>
                <a:lnTo>
                  <a:pt x="15208" y="146"/>
                </a:lnTo>
                <a:lnTo>
                  <a:pt x="14819" y="122"/>
                </a:lnTo>
                <a:lnTo>
                  <a:pt x="14064" y="98"/>
                </a:lnTo>
                <a:lnTo>
                  <a:pt x="13310" y="73"/>
                </a:lnTo>
                <a:lnTo>
                  <a:pt x="1243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19"/>
          <p:cNvSpPr/>
          <p:nvPr/>
        </p:nvSpPr>
        <p:spPr>
          <a:xfrm>
            <a:off x="7230960" y="464587"/>
            <a:ext cx="1110934" cy="879175"/>
          </a:xfrm>
          <a:custGeom>
            <a:rect b="b" l="l" r="r" t="t"/>
            <a:pathLst>
              <a:path extrusionOk="0" h="15136" w="19126">
                <a:moveTo>
                  <a:pt x="8979" y="2628"/>
                </a:moveTo>
                <a:lnTo>
                  <a:pt x="8687" y="2653"/>
                </a:lnTo>
                <a:lnTo>
                  <a:pt x="8395" y="2701"/>
                </a:lnTo>
                <a:lnTo>
                  <a:pt x="7811" y="2799"/>
                </a:lnTo>
                <a:lnTo>
                  <a:pt x="7543" y="2872"/>
                </a:lnTo>
                <a:lnTo>
                  <a:pt x="7251" y="2969"/>
                </a:lnTo>
                <a:lnTo>
                  <a:pt x="7130" y="3042"/>
                </a:lnTo>
                <a:lnTo>
                  <a:pt x="7008" y="3139"/>
                </a:lnTo>
                <a:lnTo>
                  <a:pt x="6935" y="3237"/>
                </a:lnTo>
                <a:lnTo>
                  <a:pt x="6886" y="3383"/>
                </a:lnTo>
                <a:lnTo>
                  <a:pt x="6886" y="3456"/>
                </a:lnTo>
                <a:lnTo>
                  <a:pt x="6935" y="3529"/>
                </a:lnTo>
                <a:lnTo>
                  <a:pt x="7032" y="3553"/>
                </a:lnTo>
                <a:lnTo>
                  <a:pt x="7105" y="3577"/>
                </a:lnTo>
                <a:lnTo>
                  <a:pt x="7203" y="3577"/>
                </a:lnTo>
                <a:lnTo>
                  <a:pt x="7300" y="3553"/>
                </a:lnTo>
                <a:lnTo>
                  <a:pt x="7470" y="3480"/>
                </a:lnTo>
                <a:lnTo>
                  <a:pt x="7641" y="3407"/>
                </a:lnTo>
                <a:lnTo>
                  <a:pt x="7908" y="3334"/>
                </a:lnTo>
                <a:lnTo>
                  <a:pt x="8176" y="3261"/>
                </a:lnTo>
                <a:lnTo>
                  <a:pt x="8736" y="3188"/>
                </a:lnTo>
                <a:lnTo>
                  <a:pt x="9076" y="3164"/>
                </a:lnTo>
                <a:lnTo>
                  <a:pt x="9563" y="3139"/>
                </a:lnTo>
                <a:lnTo>
                  <a:pt x="9806" y="3164"/>
                </a:lnTo>
                <a:lnTo>
                  <a:pt x="10025" y="3212"/>
                </a:lnTo>
                <a:lnTo>
                  <a:pt x="10196" y="3261"/>
                </a:lnTo>
                <a:lnTo>
                  <a:pt x="10269" y="3310"/>
                </a:lnTo>
                <a:lnTo>
                  <a:pt x="10317" y="3383"/>
                </a:lnTo>
                <a:lnTo>
                  <a:pt x="10390" y="3456"/>
                </a:lnTo>
                <a:lnTo>
                  <a:pt x="10487" y="3504"/>
                </a:lnTo>
                <a:lnTo>
                  <a:pt x="10585" y="3504"/>
                </a:lnTo>
                <a:lnTo>
                  <a:pt x="10682" y="3456"/>
                </a:lnTo>
                <a:lnTo>
                  <a:pt x="10755" y="3407"/>
                </a:lnTo>
                <a:lnTo>
                  <a:pt x="10804" y="3310"/>
                </a:lnTo>
                <a:lnTo>
                  <a:pt x="10828" y="3212"/>
                </a:lnTo>
                <a:lnTo>
                  <a:pt x="10779" y="3091"/>
                </a:lnTo>
                <a:lnTo>
                  <a:pt x="10706" y="2993"/>
                </a:lnTo>
                <a:lnTo>
                  <a:pt x="10633" y="2920"/>
                </a:lnTo>
                <a:lnTo>
                  <a:pt x="10536" y="2847"/>
                </a:lnTo>
                <a:lnTo>
                  <a:pt x="10439" y="2799"/>
                </a:lnTo>
                <a:lnTo>
                  <a:pt x="10220" y="2726"/>
                </a:lnTo>
                <a:lnTo>
                  <a:pt x="9952" y="2653"/>
                </a:lnTo>
                <a:lnTo>
                  <a:pt x="9709" y="2628"/>
                </a:lnTo>
                <a:close/>
                <a:moveTo>
                  <a:pt x="13797" y="3577"/>
                </a:moveTo>
                <a:lnTo>
                  <a:pt x="13578" y="3601"/>
                </a:lnTo>
                <a:lnTo>
                  <a:pt x="13334" y="3650"/>
                </a:lnTo>
                <a:lnTo>
                  <a:pt x="13115" y="3723"/>
                </a:lnTo>
                <a:lnTo>
                  <a:pt x="13018" y="3772"/>
                </a:lnTo>
                <a:lnTo>
                  <a:pt x="12945" y="3845"/>
                </a:lnTo>
                <a:lnTo>
                  <a:pt x="12945" y="3893"/>
                </a:lnTo>
                <a:lnTo>
                  <a:pt x="12945" y="3918"/>
                </a:lnTo>
                <a:lnTo>
                  <a:pt x="13042" y="3942"/>
                </a:lnTo>
                <a:lnTo>
                  <a:pt x="13140" y="3966"/>
                </a:lnTo>
                <a:lnTo>
                  <a:pt x="13334" y="3966"/>
                </a:lnTo>
                <a:lnTo>
                  <a:pt x="13699" y="3942"/>
                </a:lnTo>
                <a:lnTo>
                  <a:pt x="13918" y="3942"/>
                </a:lnTo>
                <a:lnTo>
                  <a:pt x="14137" y="3966"/>
                </a:lnTo>
                <a:lnTo>
                  <a:pt x="14356" y="3966"/>
                </a:lnTo>
                <a:lnTo>
                  <a:pt x="14478" y="3942"/>
                </a:lnTo>
                <a:lnTo>
                  <a:pt x="14575" y="3918"/>
                </a:lnTo>
                <a:lnTo>
                  <a:pt x="14600" y="3893"/>
                </a:lnTo>
                <a:lnTo>
                  <a:pt x="14600" y="3869"/>
                </a:lnTo>
                <a:lnTo>
                  <a:pt x="14624" y="3820"/>
                </a:lnTo>
                <a:lnTo>
                  <a:pt x="14600" y="3772"/>
                </a:lnTo>
                <a:lnTo>
                  <a:pt x="14527" y="3699"/>
                </a:lnTo>
                <a:lnTo>
                  <a:pt x="14454" y="3650"/>
                </a:lnTo>
                <a:lnTo>
                  <a:pt x="14381" y="3601"/>
                </a:lnTo>
                <a:lnTo>
                  <a:pt x="14186" y="3577"/>
                </a:lnTo>
                <a:close/>
                <a:moveTo>
                  <a:pt x="3650" y="5548"/>
                </a:moveTo>
                <a:lnTo>
                  <a:pt x="3553" y="5597"/>
                </a:lnTo>
                <a:lnTo>
                  <a:pt x="3480" y="5621"/>
                </a:lnTo>
                <a:lnTo>
                  <a:pt x="3382" y="5694"/>
                </a:lnTo>
                <a:lnTo>
                  <a:pt x="3309" y="5767"/>
                </a:lnTo>
                <a:lnTo>
                  <a:pt x="3188" y="5937"/>
                </a:lnTo>
                <a:lnTo>
                  <a:pt x="3163" y="6035"/>
                </a:lnTo>
                <a:lnTo>
                  <a:pt x="3139" y="6132"/>
                </a:lnTo>
                <a:lnTo>
                  <a:pt x="3115" y="6254"/>
                </a:lnTo>
                <a:lnTo>
                  <a:pt x="3139" y="6375"/>
                </a:lnTo>
                <a:lnTo>
                  <a:pt x="3163" y="6473"/>
                </a:lnTo>
                <a:lnTo>
                  <a:pt x="3212" y="6594"/>
                </a:lnTo>
                <a:lnTo>
                  <a:pt x="3285" y="6692"/>
                </a:lnTo>
                <a:lnTo>
                  <a:pt x="3358" y="6765"/>
                </a:lnTo>
                <a:lnTo>
                  <a:pt x="3455" y="6838"/>
                </a:lnTo>
                <a:lnTo>
                  <a:pt x="3577" y="6886"/>
                </a:lnTo>
                <a:lnTo>
                  <a:pt x="3674" y="6911"/>
                </a:lnTo>
                <a:lnTo>
                  <a:pt x="3772" y="6935"/>
                </a:lnTo>
                <a:lnTo>
                  <a:pt x="3869" y="6911"/>
                </a:lnTo>
                <a:lnTo>
                  <a:pt x="3966" y="6911"/>
                </a:lnTo>
                <a:lnTo>
                  <a:pt x="4161" y="6813"/>
                </a:lnTo>
                <a:lnTo>
                  <a:pt x="4307" y="6692"/>
                </a:lnTo>
                <a:lnTo>
                  <a:pt x="4404" y="6521"/>
                </a:lnTo>
                <a:lnTo>
                  <a:pt x="4453" y="6351"/>
                </a:lnTo>
                <a:lnTo>
                  <a:pt x="4453" y="6181"/>
                </a:lnTo>
                <a:lnTo>
                  <a:pt x="4404" y="6010"/>
                </a:lnTo>
                <a:lnTo>
                  <a:pt x="4356" y="5937"/>
                </a:lnTo>
                <a:lnTo>
                  <a:pt x="4307" y="5840"/>
                </a:lnTo>
                <a:lnTo>
                  <a:pt x="4234" y="5743"/>
                </a:lnTo>
                <a:lnTo>
                  <a:pt x="4161" y="5670"/>
                </a:lnTo>
                <a:lnTo>
                  <a:pt x="4064" y="5621"/>
                </a:lnTo>
                <a:lnTo>
                  <a:pt x="3966" y="5572"/>
                </a:lnTo>
                <a:lnTo>
                  <a:pt x="3869" y="5548"/>
                </a:lnTo>
                <a:close/>
                <a:moveTo>
                  <a:pt x="17495" y="7373"/>
                </a:moveTo>
                <a:lnTo>
                  <a:pt x="17739" y="7446"/>
                </a:lnTo>
                <a:lnTo>
                  <a:pt x="17617" y="7592"/>
                </a:lnTo>
                <a:lnTo>
                  <a:pt x="17447" y="7689"/>
                </a:lnTo>
                <a:lnTo>
                  <a:pt x="17447" y="7543"/>
                </a:lnTo>
                <a:lnTo>
                  <a:pt x="17495" y="7373"/>
                </a:lnTo>
                <a:close/>
                <a:moveTo>
                  <a:pt x="5061" y="487"/>
                </a:moveTo>
                <a:lnTo>
                  <a:pt x="5256" y="560"/>
                </a:lnTo>
                <a:lnTo>
                  <a:pt x="5426" y="633"/>
                </a:lnTo>
                <a:lnTo>
                  <a:pt x="5621" y="682"/>
                </a:lnTo>
                <a:lnTo>
                  <a:pt x="5791" y="779"/>
                </a:lnTo>
                <a:lnTo>
                  <a:pt x="5913" y="852"/>
                </a:lnTo>
                <a:lnTo>
                  <a:pt x="6035" y="949"/>
                </a:lnTo>
                <a:lnTo>
                  <a:pt x="6254" y="1168"/>
                </a:lnTo>
                <a:lnTo>
                  <a:pt x="6473" y="1387"/>
                </a:lnTo>
                <a:lnTo>
                  <a:pt x="6692" y="1606"/>
                </a:lnTo>
                <a:lnTo>
                  <a:pt x="6813" y="1655"/>
                </a:lnTo>
                <a:lnTo>
                  <a:pt x="6911" y="1655"/>
                </a:lnTo>
                <a:lnTo>
                  <a:pt x="7032" y="1631"/>
                </a:lnTo>
                <a:lnTo>
                  <a:pt x="7105" y="1558"/>
                </a:lnTo>
                <a:lnTo>
                  <a:pt x="8127" y="1485"/>
                </a:lnTo>
                <a:lnTo>
                  <a:pt x="9174" y="1485"/>
                </a:lnTo>
                <a:lnTo>
                  <a:pt x="9490" y="1509"/>
                </a:lnTo>
                <a:lnTo>
                  <a:pt x="9806" y="1558"/>
                </a:lnTo>
                <a:lnTo>
                  <a:pt x="10439" y="1679"/>
                </a:lnTo>
                <a:lnTo>
                  <a:pt x="11047" y="1850"/>
                </a:lnTo>
                <a:lnTo>
                  <a:pt x="11655" y="2044"/>
                </a:lnTo>
                <a:lnTo>
                  <a:pt x="12093" y="2239"/>
                </a:lnTo>
                <a:lnTo>
                  <a:pt x="12556" y="2409"/>
                </a:lnTo>
                <a:lnTo>
                  <a:pt x="12434" y="2458"/>
                </a:lnTo>
                <a:lnTo>
                  <a:pt x="12361" y="2507"/>
                </a:lnTo>
                <a:lnTo>
                  <a:pt x="12288" y="2580"/>
                </a:lnTo>
                <a:lnTo>
                  <a:pt x="12264" y="2677"/>
                </a:lnTo>
                <a:lnTo>
                  <a:pt x="12264" y="2701"/>
                </a:lnTo>
                <a:lnTo>
                  <a:pt x="12288" y="2726"/>
                </a:lnTo>
                <a:lnTo>
                  <a:pt x="12385" y="2774"/>
                </a:lnTo>
                <a:lnTo>
                  <a:pt x="12483" y="2750"/>
                </a:lnTo>
                <a:lnTo>
                  <a:pt x="12677" y="2726"/>
                </a:lnTo>
                <a:lnTo>
                  <a:pt x="12872" y="2701"/>
                </a:lnTo>
                <a:lnTo>
                  <a:pt x="12969" y="2677"/>
                </a:lnTo>
                <a:lnTo>
                  <a:pt x="13042" y="2653"/>
                </a:lnTo>
                <a:lnTo>
                  <a:pt x="13626" y="2993"/>
                </a:lnTo>
                <a:lnTo>
                  <a:pt x="13432" y="3018"/>
                </a:lnTo>
                <a:lnTo>
                  <a:pt x="12896" y="3066"/>
                </a:lnTo>
                <a:lnTo>
                  <a:pt x="12653" y="3115"/>
                </a:lnTo>
                <a:lnTo>
                  <a:pt x="12410" y="3212"/>
                </a:lnTo>
                <a:lnTo>
                  <a:pt x="12385" y="3237"/>
                </a:lnTo>
                <a:lnTo>
                  <a:pt x="12410" y="3261"/>
                </a:lnTo>
                <a:lnTo>
                  <a:pt x="12531" y="3285"/>
                </a:lnTo>
                <a:lnTo>
                  <a:pt x="12653" y="3310"/>
                </a:lnTo>
                <a:lnTo>
                  <a:pt x="12921" y="3310"/>
                </a:lnTo>
                <a:lnTo>
                  <a:pt x="13432" y="3261"/>
                </a:lnTo>
                <a:lnTo>
                  <a:pt x="13699" y="3261"/>
                </a:lnTo>
                <a:lnTo>
                  <a:pt x="13991" y="3237"/>
                </a:lnTo>
                <a:lnTo>
                  <a:pt x="14259" y="3456"/>
                </a:lnTo>
                <a:lnTo>
                  <a:pt x="14527" y="3699"/>
                </a:lnTo>
                <a:lnTo>
                  <a:pt x="14819" y="3966"/>
                </a:lnTo>
                <a:lnTo>
                  <a:pt x="15062" y="4283"/>
                </a:lnTo>
                <a:lnTo>
                  <a:pt x="14794" y="4258"/>
                </a:lnTo>
                <a:lnTo>
                  <a:pt x="14551" y="4283"/>
                </a:lnTo>
                <a:lnTo>
                  <a:pt x="14308" y="4283"/>
                </a:lnTo>
                <a:lnTo>
                  <a:pt x="14016" y="4307"/>
                </a:lnTo>
                <a:lnTo>
                  <a:pt x="13870" y="4331"/>
                </a:lnTo>
                <a:lnTo>
                  <a:pt x="13724" y="4380"/>
                </a:lnTo>
                <a:lnTo>
                  <a:pt x="13626" y="4453"/>
                </a:lnTo>
                <a:lnTo>
                  <a:pt x="13529" y="4526"/>
                </a:lnTo>
                <a:lnTo>
                  <a:pt x="13529" y="4550"/>
                </a:lnTo>
                <a:lnTo>
                  <a:pt x="13553" y="4575"/>
                </a:lnTo>
                <a:lnTo>
                  <a:pt x="13651" y="4623"/>
                </a:lnTo>
                <a:lnTo>
                  <a:pt x="13748" y="4648"/>
                </a:lnTo>
                <a:lnTo>
                  <a:pt x="13967" y="4648"/>
                </a:lnTo>
                <a:lnTo>
                  <a:pt x="14429" y="4623"/>
                </a:lnTo>
                <a:lnTo>
                  <a:pt x="14770" y="4623"/>
                </a:lnTo>
                <a:lnTo>
                  <a:pt x="15086" y="4648"/>
                </a:lnTo>
                <a:lnTo>
                  <a:pt x="15232" y="4672"/>
                </a:lnTo>
                <a:lnTo>
                  <a:pt x="15354" y="4672"/>
                </a:lnTo>
                <a:lnTo>
                  <a:pt x="15549" y="5037"/>
                </a:lnTo>
                <a:lnTo>
                  <a:pt x="15330" y="4988"/>
                </a:lnTo>
                <a:lnTo>
                  <a:pt x="14600" y="4988"/>
                </a:lnTo>
                <a:lnTo>
                  <a:pt x="14332" y="5037"/>
                </a:lnTo>
                <a:lnTo>
                  <a:pt x="14210" y="5086"/>
                </a:lnTo>
                <a:lnTo>
                  <a:pt x="14089" y="5134"/>
                </a:lnTo>
                <a:lnTo>
                  <a:pt x="14064" y="5159"/>
                </a:lnTo>
                <a:lnTo>
                  <a:pt x="14064" y="5183"/>
                </a:lnTo>
                <a:lnTo>
                  <a:pt x="14064" y="5207"/>
                </a:lnTo>
                <a:lnTo>
                  <a:pt x="14089" y="5232"/>
                </a:lnTo>
                <a:lnTo>
                  <a:pt x="14186" y="5256"/>
                </a:lnTo>
                <a:lnTo>
                  <a:pt x="14283" y="5280"/>
                </a:lnTo>
                <a:lnTo>
                  <a:pt x="14502" y="5305"/>
                </a:lnTo>
                <a:lnTo>
                  <a:pt x="14916" y="5305"/>
                </a:lnTo>
                <a:lnTo>
                  <a:pt x="15305" y="5329"/>
                </a:lnTo>
                <a:lnTo>
                  <a:pt x="15695" y="5378"/>
                </a:lnTo>
                <a:lnTo>
                  <a:pt x="15792" y="5645"/>
                </a:lnTo>
                <a:lnTo>
                  <a:pt x="15889" y="5913"/>
                </a:lnTo>
                <a:lnTo>
                  <a:pt x="15743" y="5864"/>
                </a:lnTo>
                <a:lnTo>
                  <a:pt x="15597" y="5816"/>
                </a:lnTo>
                <a:lnTo>
                  <a:pt x="15305" y="5767"/>
                </a:lnTo>
                <a:lnTo>
                  <a:pt x="15038" y="5743"/>
                </a:lnTo>
                <a:lnTo>
                  <a:pt x="14746" y="5718"/>
                </a:lnTo>
                <a:lnTo>
                  <a:pt x="14454" y="5718"/>
                </a:lnTo>
                <a:lnTo>
                  <a:pt x="14186" y="5767"/>
                </a:lnTo>
                <a:lnTo>
                  <a:pt x="14162" y="5767"/>
                </a:lnTo>
                <a:lnTo>
                  <a:pt x="14137" y="5791"/>
                </a:lnTo>
                <a:lnTo>
                  <a:pt x="14162" y="5816"/>
                </a:lnTo>
                <a:lnTo>
                  <a:pt x="14162" y="5840"/>
                </a:lnTo>
                <a:lnTo>
                  <a:pt x="14259" y="5889"/>
                </a:lnTo>
                <a:lnTo>
                  <a:pt x="14381" y="5937"/>
                </a:lnTo>
                <a:lnTo>
                  <a:pt x="14600" y="5986"/>
                </a:lnTo>
                <a:lnTo>
                  <a:pt x="15038" y="6010"/>
                </a:lnTo>
                <a:lnTo>
                  <a:pt x="15354" y="6083"/>
                </a:lnTo>
                <a:lnTo>
                  <a:pt x="15670" y="6156"/>
                </a:lnTo>
                <a:lnTo>
                  <a:pt x="15841" y="6229"/>
                </a:lnTo>
                <a:lnTo>
                  <a:pt x="15914" y="6254"/>
                </a:lnTo>
                <a:lnTo>
                  <a:pt x="15987" y="6278"/>
                </a:lnTo>
                <a:lnTo>
                  <a:pt x="16035" y="6570"/>
                </a:lnTo>
                <a:lnTo>
                  <a:pt x="16084" y="6838"/>
                </a:lnTo>
                <a:lnTo>
                  <a:pt x="15914" y="6740"/>
                </a:lnTo>
                <a:lnTo>
                  <a:pt x="15743" y="6667"/>
                </a:lnTo>
                <a:lnTo>
                  <a:pt x="15524" y="6619"/>
                </a:lnTo>
                <a:lnTo>
                  <a:pt x="15305" y="6594"/>
                </a:lnTo>
                <a:lnTo>
                  <a:pt x="14867" y="6546"/>
                </a:lnTo>
                <a:lnTo>
                  <a:pt x="14551" y="6497"/>
                </a:lnTo>
                <a:lnTo>
                  <a:pt x="14527" y="6497"/>
                </a:lnTo>
                <a:lnTo>
                  <a:pt x="14502" y="6546"/>
                </a:lnTo>
                <a:lnTo>
                  <a:pt x="14575" y="6619"/>
                </a:lnTo>
                <a:lnTo>
                  <a:pt x="14624" y="6667"/>
                </a:lnTo>
                <a:lnTo>
                  <a:pt x="14794" y="6765"/>
                </a:lnTo>
                <a:lnTo>
                  <a:pt x="14965" y="6838"/>
                </a:lnTo>
                <a:lnTo>
                  <a:pt x="15159" y="6886"/>
                </a:lnTo>
                <a:lnTo>
                  <a:pt x="15378" y="6935"/>
                </a:lnTo>
                <a:lnTo>
                  <a:pt x="15597" y="7008"/>
                </a:lnTo>
                <a:lnTo>
                  <a:pt x="15816" y="7105"/>
                </a:lnTo>
                <a:lnTo>
                  <a:pt x="15987" y="7227"/>
                </a:lnTo>
                <a:lnTo>
                  <a:pt x="16060" y="7276"/>
                </a:lnTo>
                <a:lnTo>
                  <a:pt x="16108" y="7276"/>
                </a:lnTo>
                <a:lnTo>
                  <a:pt x="16133" y="7762"/>
                </a:lnTo>
                <a:lnTo>
                  <a:pt x="16060" y="7714"/>
                </a:lnTo>
                <a:lnTo>
                  <a:pt x="15743" y="7519"/>
                </a:lnTo>
                <a:lnTo>
                  <a:pt x="15427" y="7324"/>
                </a:lnTo>
                <a:lnTo>
                  <a:pt x="15281" y="7276"/>
                </a:lnTo>
                <a:lnTo>
                  <a:pt x="15013" y="7203"/>
                </a:lnTo>
                <a:lnTo>
                  <a:pt x="14794" y="7203"/>
                </a:lnTo>
                <a:lnTo>
                  <a:pt x="14770" y="7227"/>
                </a:lnTo>
                <a:lnTo>
                  <a:pt x="14746" y="7251"/>
                </a:lnTo>
                <a:lnTo>
                  <a:pt x="14746" y="7276"/>
                </a:lnTo>
                <a:lnTo>
                  <a:pt x="14746" y="7324"/>
                </a:lnTo>
                <a:lnTo>
                  <a:pt x="14794" y="7373"/>
                </a:lnTo>
                <a:lnTo>
                  <a:pt x="14843" y="7397"/>
                </a:lnTo>
                <a:lnTo>
                  <a:pt x="14965" y="7470"/>
                </a:lnTo>
                <a:lnTo>
                  <a:pt x="15378" y="7689"/>
                </a:lnTo>
                <a:lnTo>
                  <a:pt x="15597" y="7835"/>
                </a:lnTo>
                <a:lnTo>
                  <a:pt x="15816" y="7981"/>
                </a:lnTo>
                <a:lnTo>
                  <a:pt x="15962" y="8103"/>
                </a:lnTo>
                <a:lnTo>
                  <a:pt x="16108" y="8200"/>
                </a:lnTo>
                <a:lnTo>
                  <a:pt x="16035" y="8784"/>
                </a:lnTo>
                <a:lnTo>
                  <a:pt x="15914" y="8687"/>
                </a:lnTo>
                <a:lnTo>
                  <a:pt x="15792" y="8590"/>
                </a:lnTo>
                <a:lnTo>
                  <a:pt x="15549" y="8419"/>
                </a:lnTo>
                <a:lnTo>
                  <a:pt x="15354" y="8273"/>
                </a:lnTo>
                <a:lnTo>
                  <a:pt x="15111" y="8152"/>
                </a:lnTo>
                <a:lnTo>
                  <a:pt x="14867" y="8030"/>
                </a:lnTo>
                <a:lnTo>
                  <a:pt x="14746" y="7981"/>
                </a:lnTo>
                <a:lnTo>
                  <a:pt x="14624" y="7957"/>
                </a:lnTo>
                <a:lnTo>
                  <a:pt x="14600" y="7981"/>
                </a:lnTo>
                <a:lnTo>
                  <a:pt x="14575" y="8006"/>
                </a:lnTo>
                <a:lnTo>
                  <a:pt x="14575" y="8054"/>
                </a:lnTo>
                <a:lnTo>
                  <a:pt x="14575" y="8079"/>
                </a:lnTo>
                <a:lnTo>
                  <a:pt x="14746" y="8249"/>
                </a:lnTo>
                <a:lnTo>
                  <a:pt x="14940" y="8371"/>
                </a:lnTo>
                <a:lnTo>
                  <a:pt x="15330" y="8638"/>
                </a:lnTo>
                <a:lnTo>
                  <a:pt x="15622" y="8882"/>
                </a:lnTo>
                <a:lnTo>
                  <a:pt x="15792" y="9003"/>
                </a:lnTo>
                <a:lnTo>
                  <a:pt x="15962" y="9101"/>
                </a:lnTo>
                <a:lnTo>
                  <a:pt x="15889" y="9368"/>
                </a:lnTo>
                <a:lnTo>
                  <a:pt x="15792" y="9612"/>
                </a:lnTo>
                <a:lnTo>
                  <a:pt x="15695" y="9466"/>
                </a:lnTo>
                <a:lnTo>
                  <a:pt x="15549" y="9320"/>
                </a:lnTo>
                <a:lnTo>
                  <a:pt x="15281" y="9101"/>
                </a:lnTo>
                <a:lnTo>
                  <a:pt x="15135" y="8955"/>
                </a:lnTo>
                <a:lnTo>
                  <a:pt x="14965" y="8809"/>
                </a:lnTo>
                <a:lnTo>
                  <a:pt x="14794" y="8711"/>
                </a:lnTo>
                <a:lnTo>
                  <a:pt x="14697" y="8663"/>
                </a:lnTo>
                <a:lnTo>
                  <a:pt x="14600" y="8663"/>
                </a:lnTo>
                <a:lnTo>
                  <a:pt x="14600" y="8760"/>
                </a:lnTo>
                <a:lnTo>
                  <a:pt x="14648" y="8833"/>
                </a:lnTo>
                <a:lnTo>
                  <a:pt x="14746" y="9003"/>
                </a:lnTo>
                <a:lnTo>
                  <a:pt x="14867" y="9149"/>
                </a:lnTo>
                <a:lnTo>
                  <a:pt x="14989" y="9271"/>
                </a:lnTo>
                <a:lnTo>
                  <a:pt x="15330" y="9587"/>
                </a:lnTo>
                <a:lnTo>
                  <a:pt x="15476" y="9758"/>
                </a:lnTo>
                <a:lnTo>
                  <a:pt x="15549" y="9831"/>
                </a:lnTo>
                <a:lnTo>
                  <a:pt x="15646" y="9879"/>
                </a:lnTo>
                <a:lnTo>
                  <a:pt x="15646" y="9904"/>
                </a:lnTo>
                <a:lnTo>
                  <a:pt x="15476" y="10196"/>
                </a:lnTo>
                <a:lnTo>
                  <a:pt x="15232" y="10463"/>
                </a:lnTo>
                <a:lnTo>
                  <a:pt x="15232" y="10293"/>
                </a:lnTo>
                <a:lnTo>
                  <a:pt x="15159" y="10147"/>
                </a:lnTo>
                <a:lnTo>
                  <a:pt x="15013" y="9855"/>
                </a:lnTo>
                <a:lnTo>
                  <a:pt x="14843" y="9636"/>
                </a:lnTo>
                <a:lnTo>
                  <a:pt x="14673" y="9466"/>
                </a:lnTo>
                <a:lnTo>
                  <a:pt x="14454" y="9295"/>
                </a:lnTo>
                <a:lnTo>
                  <a:pt x="14235" y="9149"/>
                </a:lnTo>
                <a:lnTo>
                  <a:pt x="14186" y="9149"/>
                </a:lnTo>
                <a:lnTo>
                  <a:pt x="14186" y="9174"/>
                </a:lnTo>
                <a:lnTo>
                  <a:pt x="14308" y="9393"/>
                </a:lnTo>
                <a:lnTo>
                  <a:pt x="14429" y="9563"/>
                </a:lnTo>
                <a:lnTo>
                  <a:pt x="14697" y="9952"/>
                </a:lnTo>
                <a:lnTo>
                  <a:pt x="14794" y="10147"/>
                </a:lnTo>
                <a:lnTo>
                  <a:pt x="14867" y="10366"/>
                </a:lnTo>
                <a:lnTo>
                  <a:pt x="14916" y="10536"/>
                </a:lnTo>
                <a:lnTo>
                  <a:pt x="14965" y="10609"/>
                </a:lnTo>
                <a:lnTo>
                  <a:pt x="15038" y="10658"/>
                </a:lnTo>
                <a:lnTo>
                  <a:pt x="14892" y="10780"/>
                </a:lnTo>
                <a:lnTo>
                  <a:pt x="14843" y="10658"/>
                </a:lnTo>
                <a:lnTo>
                  <a:pt x="14794" y="10561"/>
                </a:lnTo>
                <a:lnTo>
                  <a:pt x="14648" y="10366"/>
                </a:lnTo>
                <a:lnTo>
                  <a:pt x="14308" y="10001"/>
                </a:lnTo>
                <a:lnTo>
                  <a:pt x="14113" y="9831"/>
                </a:lnTo>
                <a:lnTo>
                  <a:pt x="13918" y="9685"/>
                </a:lnTo>
                <a:lnTo>
                  <a:pt x="13894" y="9685"/>
                </a:lnTo>
                <a:lnTo>
                  <a:pt x="13870" y="9733"/>
                </a:lnTo>
                <a:lnTo>
                  <a:pt x="13918" y="9904"/>
                </a:lnTo>
                <a:lnTo>
                  <a:pt x="14016" y="10050"/>
                </a:lnTo>
                <a:lnTo>
                  <a:pt x="14113" y="10196"/>
                </a:lnTo>
                <a:lnTo>
                  <a:pt x="14235" y="10342"/>
                </a:lnTo>
                <a:lnTo>
                  <a:pt x="14356" y="10488"/>
                </a:lnTo>
                <a:lnTo>
                  <a:pt x="14478" y="10634"/>
                </a:lnTo>
                <a:lnTo>
                  <a:pt x="14575" y="10804"/>
                </a:lnTo>
                <a:lnTo>
                  <a:pt x="14600" y="10974"/>
                </a:lnTo>
                <a:lnTo>
                  <a:pt x="14502" y="11047"/>
                </a:lnTo>
                <a:lnTo>
                  <a:pt x="14356" y="10853"/>
                </a:lnTo>
                <a:lnTo>
                  <a:pt x="14186" y="10658"/>
                </a:lnTo>
                <a:lnTo>
                  <a:pt x="13991" y="10512"/>
                </a:lnTo>
                <a:lnTo>
                  <a:pt x="13797" y="10390"/>
                </a:lnTo>
                <a:lnTo>
                  <a:pt x="13772" y="10366"/>
                </a:lnTo>
                <a:lnTo>
                  <a:pt x="13724" y="10366"/>
                </a:lnTo>
                <a:lnTo>
                  <a:pt x="13675" y="10415"/>
                </a:lnTo>
                <a:lnTo>
                  <a:pt x="13651" y="10463"/>
                </a:lnTo>
                <a:lnTo>
                  <a:pt x="13651" y="10512"/>
                </a:lnTo>
                <a:lnTo>
                  <a:pt x="13675" y="10536"/>
                </a:lnTo>
                <a:lnTo>
                  <a:pt x="13845" y="10682"/>
                </a:lnTo>
                <a:lnTo>
                  <a:pt x="13991" y="10853"/>
                </a:lnTo>
                <a:lnTo>
                  <a:pt x="14113" y="11023"/>
                </a:lnTo>
                <a:lnTo>
                  <a:pt x="14235" y="11218"/>
                </a:lnTo>
                <a:lnTo>
                  <a:pt x="14040" y="11339"/>
                </a:lnTo>
                <a:lnTo>
                  <a:pt x="13918" y="11218"/>
                </a:lnTo>
                <a:lnTo>
                  <a:pt x="13797" y="11120"/>
                </a:lnTo>
                <a:lnTo>
                  <a:pt x="13675" y="11023"/>
                </a:lnTo>
                <a:lnTo>
                  <a:pt x="13578" y="10974"/>
                </a:lnTo>
                <a:lnTo>
                  <a:pt x="13529" y="10950"/>
                </a:lnTo>
                <a:lnTo>
                  <a:pt x="13480" y="10950"/>
                </a:lnTo>
                <a:lnTo>
                  <a:pt x="13407" y="10999"/>
                </a:lnTo>
                <a:lnTo>
                  <a:pt x="13407" y="11047"/>
                </a:lnTo>
                <a:lnTo>
                  <a:pt x="13383" y="11072"/>
                </a:lnTo>
                <a:lnTo>
                  <a:pt x="13407" y="11120"/>
                </a:lnTo>
                <a:lnTo>
                  <a:pt x="13432" y="11145"/>
                </a:lnTo>
                <a:lnTo>
                  <a:pt x="13553" y="11315"/>
                </a:lnTo>
                <a:lnTo>
                  <a:pt x="13675" y="11485"/>
                </a:lnTo>
                <a:lnTo>
                  <a:pt x="13724" y="11583"/>
                </a:lnTo>
                <a:lnTo>
                  <a:pt x="13553" y="11704"/>
                </a:lnTo>
                <a:lnTo>
                  <a:pt x="13432" y="11558"/>
                </a:lnTo>
                <a:lnTo>
                  <a:pt x="13261" y="11461"/>
                </a:lnTo>
                <a:lnTo>
                  <a:pt x="13213" y="11461"/>
                </a:lnTo>
                <a:lnTo>
                  <a:pt x="13188" y="11485"/>
                </a:lnTo>
                <a:lnTo>
                  <a:pt x="13188" y="11534"/>
                </a:lnTo>
                <a:lnTo>
                  <a:pt x="13213" y="11558"/>
                </a:lnTo>
                <a:lnTo>
                  <a:pt x="13261" y="11631"/>
                </a:lnTo>
                <a:lnTo>
                  <a:pt x="13310" y="11704"/>
                </a:lnTo>
                <a:lnTo>
                  <a:pt x="13359" y="11874"/>
                </a:lnTo>
                <a:lnTo>
                  <a:pt x="13359" y="11899"/>
                </a:lnTo>
                <a:lnTo>
                  <a:pt x="13237" y="12020"/>
                </a:lnTo>
                <a:lnTo>
                  <a:pt x="13188" y="12118"/>
                </a:lnTo>
                <a:lnTo>
                  <a:pt x="13164" y="12215"/>
                </a:lnTo>
                <a:lnTo>
                  <a:pt x="13188" y="12288"/>
                </a:lnTo>
                <a:lnTo>
                  <a:pt x="13213" y="12385"/>
                </a:lnTo>
                <a:lnTo>
                  <a:pt x="13213" y="12775"/>
                </a:lnTo>
                <a:lnTo>
                  <a:pt x="13237" y="13164"/>
                </a:lnTo>
                <a:lnTo>
                  <a:pt x="13237" y="13553"/>
                </a:lnTo>
                <a:lnTo>
                  <a:pt x="13213" y="13748"/>
                </a:lnTo>
                <a:lnTo>
                  <a:pt x="13188" y="13943"/>
                </a:lnTo>
                <a:lnTo>
                  <a:pt x="13140" y="14064"/>
                </a:lnTo>
                <a:lnTo>
                  <a:pt x="13067" y="14162"/>
                </a:lnTo>
                <a:lnTo>
                  <a:pt x="12994" y="14210"/>
                </a:lnTo>
                <a:lnTo>
                  <a:pt x="12921" y="14235"/>
                </a:lnTo>
                <a:lnTo>
                  <a:pt x="12823" y="14210"/>
                </a:lnTo>
                <a:lnTo>
                  <a:pt x="12726" y="14186"/>
                </a:lnTo>
                <a:lnTo>
                  <a:pt x="12507" y="14040"/>
                </a:lnTo>
                <a:lnTo>
                  <a:pt x="12288" y="13821"/>
                </a:lnTo>
                <a:lnTo>
                  <a:pt x="12069" y="13578"/>
                </a:lnTo>
                <a:lnTo>
                  <a:pt x="11728" y="13164"/>
                </a:lnTo>
                <a:lnTo>
                  <a:pt x="11850" y="13042"/>
                </a:lnTo>
                <a:lnTo>
                  <a:pt x="11923" y="12969"/>
                </a:lnTo>
                <a:lnTo>
                  <a:pt x="11947" y="12896"/>
                </a:lnTo>
                <a:lnTo>
                  <a:pt x="11947" y="12823"/>
                </a:lnTo>
                <a:lnTo>
                  <a:pt x="11923" y="12750"/>
                </a:lnTo>
                <a:lnTo>
                  <a:pt x="11874" y="12677"/>
                </a:lnTo>
                <a:lnTo>
                  <a:pt x="11826" y="12629"/>
                </a:lnTo>
                <a:lnTo>
                  <a:pt x="11777" y="12604"/>
                </a:lnTo>
                <a:lnTo>
                  <a:pt x="11680" y="12580"/>
                </a:lnTo>
                <a:lnTo>
                  <a:pt x="11655" y="12385"/>
                </a:lnTo>
                <a:lnTo>
                  <a:pt x="11631" y="12361"/>
                </a:lnTo>
                <a:lnTo>
                  <a:pt x="11582" y="12361"/>
                </a:lnTo>
                <a:lnTo>
                  <a:pt x="11582" y="12385"/>
                </a:lnTo>
                <a:lnTo>
                  <a:pt x="11558" y="12580"/>
                </a:lnTo>
                <a:lnTo>
                  <a:pt x="11509" y="12580"/>
                </a:lnTo>
                <a:lnTo>
                  <a:pt x="11485" y="12604"/>
                </a:lnTo>
                <a:lnTo>
                  <a:pt x="11461" y="12604"/>
                </a:lnTo>
                <a:lnTo>
                  <a:pt x="11242" y="12702"/>
                </a:lnTo>
                <a:lnTo>
                  <a:pt x="11169" y="12361"/>
                </a:lnTo>
                <a:lnTo>
                  <a:pt x="11144" y="12191"/>
                </a:lnTo>
                <a:lnTo>
                  <a:pt x="11169" y="12020"/>
                </a:lnTo>
                <a:lnTo>
                  <a:pt x="11144" y="11972"/>
                </a:lnTo>
                <a:lnTo>
                  <a:pt x="11120" y="11947"/>
                </a:lnTo>
                <a:lnTo>
                  <a:pt x="11071" y="11947"/>
                </a:lnTo>
                <a:lnTo>
                  <a:pt x="11047" y="11972"/>
                </a:lnTo>
                <a:lnTo>
                  <a:pt x="11023" y="12118"/>
                </a:lnTo>
                <a:lnTo>
                  <a:pt x="10998" y="12312"/>
                </a:lnTo>
                <a:lnTo>
                  <a:pt x="10998" y="12556"/>
                </a:lnTo>
                <a:lnTo>
                  <a:pt x="10998" y="12799"/>
                </a:lnTo>
                <a:lnTo>
                  <a:pt x="10633" y="12896"/>
                </a:lnTo>
                <a:lnTo>
                  <a:pt x="10609" y="12604"/>
                </a:lnTo>
                <a:lnTo>
                  <a:pt x="10560" y="12361"/>
                </a:lnTo>
                <a:lnTo>
                  <a:pt x="10512" y="12118"/>
                </a:lnTo>
                <a:lnTo>
                  <a:pt x="10390" y="11607"/>
                </a:lnTo>
                <a:lnTo>
                  <a:pt x="10366" y="11583"/>
                </a:lnTo>
                <a:lnTo>
                  <a:pt x="10342" y="11558"/>
                </a:lnTo>
                <a:lnTo>
                  <a:pt x="10293" y="11583"/>
                </a:lnTo>
                <a:lnTo>
                  <a:pt x="10269" y="11607"/>
                </a:lnTo>
                <a:lnTo>
                  <a:pt x="10244" y="11826"/>
                </a:lnTo>
                <a:lnTo>
                  <a:pt x="10244" y="12045"/>
                </a:lnTo>
                <a:lnTo>
                  <a:pt x="10269" y="12507"/>
                </a:lnTo>
                <a:lnTo>
                  <a:pt x="10269" y="12726"/>
                </a:lnTo>
                <a:lnTo>
                  <a:pt x="10269" y="12945"/>
                </a:lnTo>
                <a:lnTo>
                  <a:pt x="9636" y="12994"/>
                </a:lnTo>
                <a:lnTo>
                  <a:pt x="9612" y="12726"/>
                </a:lnTo>
                <a:lnTo>
                  <a:pt x="9612" y="12507"/>
                </a:lnTo>
                <a:lnTo>
                  <a:pt x="9612" y="12337"/>
                </a:lnTo>
                <a:lnTo>
                  <a:pt x="9612" y="12142"/>
                </a:lnTo>
                <a:lnTo>
                  <a:pt x="9563" y="11972"/>
                </a:lnTo>
                <a:lnTo>
                  <a:pt x="9514" y="11899"/>
                </a:lnTo>
                <a:lnTo>
                  <a:pt x="9466" y="11826"/>
                </a:lnTo>
                <a:lnTo>
                  <a:pt x="9417" y="11826"/>
                </a:lnTo>
                <a:lnTo>
                  <a:pt x="9393" y="11850"/>
                </a:lnTo>
                <a:lnTo>
                  <a:pt x="9344" y="12020"/>
                </a:lnTo>
                <a:lnTo>
                  <a:pt x="9320" y="12215"/>
                </a:lnTo>
                <a:lnTo>
                  <a:pt x="9295" y="12604"/>
                </a:lnTo>
                <a:lnTo>
                  <a:pt x="9271" y="12799"/>
                </a:lnTo>
                <a:lnTo>
                  <a:pt x="9247" y="12994"/>
                </a:lnTo>
                <a:lnTo>
                  <a:pt x="9052" y="12994"/>
                </a:lnTo>
                <a:lnTo>
                  <a:pt x="9003" y="12604"/>
                </a:lnTo>
                <a:lnTo>
                  <a:pt x="8930" y="12191"/>
                </a:lnTo>
                <a:lnTo>
                  <a:pt x="8857" y="11753"/>
                </a:lnTo>
                <a:lnTo>
                  <a:pt x="8833" y="11704"/>
                </a:lnTo>
                <a:lnTo>
                  <a:pt x="8784" y="11680"/>
                </a:lnTo>
                <a:lnTo>
                  <a:pt x="8711" y="11704"/>
                </a:lnTo>
                <a:lnTo>
                  <a:pt x="8711" y="11777"/>
                </a:lnTo>
                <a:lnTo>
                  <a:pt x="8711" y="12191"/>
                </a:lnTo>
                <a:lnTo>
                  <a:pt x="8687" y="12604"/>
                </a:lnTo>
                <a:lnTo>
                  <a:pt x="8687" y="12994"/>
                </a:lnTo>
                <a:lnTo>
                  <a:pt x="8176" y="12994"/>
                </a:lnTo>
                <a:lnTo>
                  <a:pt x="8200" y="12653"/>
                </a:lnTo>
                <a:lnTo>
                  <a:pt x="8273" y="12215"/>
                </a:lnTo>
                <a:lnTo>
                  <a:pt x="8346" y="11777"/>
                </a:lnTo>
                <a:lnTo>
                  <a:pt x="8346" y="11704"/>
                </a:lnTo>
                <a:lnTo>
                  <a:pt x="8298" y="11655"/>
                </a:lnTo>
                <a:lnTo>
                  <a:pt x="8249" y="11655"/>
                </a:lnTo>
                <a:lnTo>
                  <a:pt x="8200" y="11704"/>
                </a:lnTo>
                <a:lnTo>
                  <a:pt x="8079" y="11899"/>
                </a:lnTo>
                <a:lnTo>
                  <a:pt x="8006" y="12118"/>
                </a:lnTo>
                <a:lnTo>
                  <a:pt x="7933" y="12337"/>
                </a:lnTo>
                <a:lnTo>
                  <a:pt x="7884" y="12556"/>
                </a:lnTo>
                <a:lnTo>
                  <a:pt x="7835" y="12750"/>
                </a:lnTo>
                <a:lnTo>
                  <a:pt x="7811" y="12969"/>
                </a:lnTo>
                <a:lnTo>
                  <a:pt x="7300" y="12945"/>
                </a:lnTo>
                <a:lnTo>
                  <a:pt x="7349" y="12653"/>
                </a:lnTo>
                <a:lnTo>
                  <a:pt x="7397" y="12385"/>
                </a:lnTo>
                <a:lnTo>
                  <a:pt x="7495" y="12045"/>
                </a:lnTo>
                <a:lnTo>
                  <a:pt x="7592" y="11680"/>
                </a:lnTo>
                <a:lnTo>
                  <a:pt x="7568" y="11655"/>
                </a:lnTo>
                <a:lnTo>
                  <a:pt x="7543" y="11631"/>
                </a:lnTo>
                <a:lnTo>
                  <a:pt x="7470" y="11680"/>
                </a:lnTo>
                <a:lnTo>
                  <a:pt x="7397" y="11728"/>
                </a:lnTo>
                <a:lnTo>
                  <a:pt x="7276" y="11850"/>
                </a:lnTo>
                <a:lnTo>
                  <a:pt x="7178" y="11996"/>
                </a:lnTo>
                <a:lnTo>
                  <a:pt x="7130" y="12166"/>
                </a:lnTo>
                <a:lnTo>
                  <a:pt x="7008" y="12507"/>
                </a:lnTo>
                <a:lnTo>
                  <a:pt x="6959" y="12702"/>
                </a:lnTo>
                <a:lnTo>
                  <a:pt x="6935" y="12872"/>
                </a:lnTo>
                <a:lnTo>
                  <a:pt x="6473" y="12702"/>
                </a:lnTo>
                <a:lnTo>
                  <a:pt x="6521" y="12556"/>
                </a:lnTo>
                <a:lnTo>
                  <a:pt x="6546" y="12483"/>
                </a:lnTo>
                <a:lnTo>
                  <a:pt x="6546" y="12410"/>
                </a:lnTo>
                <a:lnTo>
                  <a:pt x="6546" y="12337"/>
                </a:lnTo>
                <a:lnTo>
                  <a:pt x="6497" y="12288"/>
                </a:lnTo>
                <a:lnTo>
                  <a:pt x="6473" y="12288"/>
                </a:lnTo>
                <a:lnTo>
                  <a:pt x="6375" y="12385"/>
                </a:lnTo>
                <a:lnTo>
                  <a:pt x="6302" y="12483"/>
                </a:lnTo>
                <a:lnTo>
                  <a:pt x="6181" y="12629"/>
                </a:lnTo>
                <a:lnTo>
                  <a:pt x="5889" y="12629"/>
                </a:lnTo>
                <a:lnTo>
                  <a:pt x="5816" y="12653"/>
                </a:lnTo>
                <a:lnTo>
                  <a:pt x="5743" y="12750"/>
                </a:lnTo>
                <a:lnTo>
                  <a:pt x="5743" y="12799"/>
                </a:lnTo>
                <a:lnTo>
                  <a:pt x="5743" y="12872"/>
                </a:lnTo>
                <a:lnTo>
                  <a:pt x="5743" y="12921"/>
                </a:lnTo>
                <a:lnTo>
                  <a:pt x="5791" y="12969"/>
                </a:lnTo>
                <a:lnTo>
                  <a:pt x="5986" y="13115"/>
                </a:lnTo>
                <a:lnTo>
                  <a:pt x="6181" y="13237"/>
                </a:lnTo>
                <a:lnTo>
                  <a:pt x="5986" y="13505"/>
                </a:lnTo>
                <a:lnTo>
                  <a:pt x="5767" y="13748"/>
                </a:lnTo>
                <a:lnTo>
                  <a:pt x="5305" y="14210"/>
                </a:lnTo>
                <a:lnTo>
                  <a:pt x="5134" y="14381"/>
                </a:lnTo>
                <a:lnTo>
                  <a:pt x="4988" y="14527"/>
                </a:lnTo>
                <a:lnTo>
                  <a:pt x="4891" y="14551"/>
                </a:lnTo>
                <a:lnTo>
                  <a:pt x="4818" y="14551"/>
                </a:lnTo>
                <a:lnTo>
                  <a:pt x="4721" y="14527"/>
                </a:lnTo>
                <a:lnTo>
                  <a:pt x="4648" y="14454"/>
                </a:lnTo>
                <a:lnTo>
                  <a:pt x="4648" y="13383"/>
                </a:lnTo>
                <a:lnTo>
                  <a:pt x="4623" y="12872"/>
                </a:lnTo>
                <a:lnTo>
                  <a:pt x="4599" y="12337"/>
                </a:lnTo>
                <a:lnTo>
                  <a:pt x="4575" y="12239"/>
                </a:lnTo>
                <a:lnTo>
                  <a:pt x="4526" y="12191"/>
                </a:lnTo>
                <a:lnTo>
                  <a:pt x="4502" y="12166"/>
                </a:lnTo>
                <a:lnTo>
                  <a:pt x="4404" y="12118"/>
                </a:lnTo>
                <a:lnTo>
                  <a:pt x="4307" y="12020"/>
                </a:lnTo>
                <a:lnTo>
                  <a:pt x="4185" y="11947"/>
                </a:lnTo>
                <a:lnTo>
                  <a:pt x="3918" y="11801"/>
                </a:lnTo>
                <a:lnTo>
                  <a:pt x="3650" y="11680"/>
                </a:lnTo>
                <a:lnTo>
                  <a:pt x="3407" y="11510"/>
                </a:lnTo>
                <a:lnTo>
                  <a:pt x="3163" y="11339"/>
                </a:lnTo>
                <a:lnTo>
                  <a:pt x="2920" y="11145"/>
                </a:lnTo>
                <a:lnTo>
                  <a:pt x="2677" y="10926"/>
                </a:lnTo>
                <a:lnTo>
                  <a:pt x="2482" y="10658"/>
                </a:lnTo>
                <a:lnTo>
                  <a:pt x="2288" y="10390"/>
                </a:lnTo>
                <a:lnTo>
                  <a:pt x="2117" y="10098"/>
                </a:lnTo>
                <a:lnTo>
                  <a:pt x="1947" y="9758"/>
                </a:lnTo>
                <a:lnTo>
                  <a:pt x="1850" y="9587"/>
                </a:lnTo>
                <a:lnTo>
                  <a:pt x="1752" y="9441"/>
                </a:lnTo>
                <a:lnTo>
                  <a:pt x="1704" y="9028"/>
                </a:lnTo>
                <a:lnTo>
                  <a:pt x="1655" y="8614"/>
                </a:lnTo>
                <a:lnTo>
                  <a:pt x="1655" y="8517"/>
                </a:lnTo>
                <a:lnTo>
                  <a:pt x="1631" y="8371"/>
                </a:lnTo>
                <a:lnTo>
                  <a:pt x="1582" y="8249"/>
                </a:lnTo>
                <a:lnTo>
                  <a:pt x="1533" y="8225"/>
                </a:lnTo>
                <a:lnTo>
                  <a:pt x="1485" y="8225"/>
                </a:lnTo>
                <a:lnTo>
                  <a:pt x="1412" y="8249"/>
                </a:lnTo>
                <a:lnTo>
                  <a:pt x="1363" y="8322"/>
                </a:lnTo>
                <a:lnTo>
                  <a:pt x="1339" y="8371"/>
                </a:lnTo>
                <a:lnTo>
                  <a:pt x="1314" y="8444"/>
                </a:lnTo>
                <a:lnTo>
                  <a:pt x="1290" y="8614"/>
                </a:lnTo>
                <a:lnTo>
                  <a:pt x="1266" y="8760"/>
                </a:lnTo>
                <a:lnTo>
                  <a:pt x="1266" y="8906"/>
                </a:lnTo>
                <a:lnTo>
                  <a:pt x="1266" y="9076"/>
                </a:lnTo>
                <a:lnTo>
                  <a:pt x="1120" y="9101"/>
                </a:lnTo>
                <a:lnTo>
                  <a:pt x="998" y="9149"/>
                </a:lnTo>
                <a:lnTo>
                  <a:pt x="828" y="9003"/>
                </a:lnTo>
                <a:lnTo>
                  <a:pt x="755" y="8906"/>
                </a:lnTo>
                <a:lnTo>
                  <a:pt x="682" y="8809"/>
                </a:lnTo>
                <a:lnTo>
                  <a:pt x="584" y="8565"/>
                </a:lnTo>
                <a:lnTo>
                  <a:pt x="511" y="8322"/>
                </a:lnTo>
                <a:lnTo>
                  <a:pt x="463" y="8079"/>
                </a:lnTo>
                <a:lnTo>
                  <a:pt x="438" y="7811"/>
                </a:lnTo>
                <a:lnTo>
                  <a:pt x="438" y="7592"/>
                </a:lnTo>
                <a:lnTo>
                  <a:pt x="438" y="7373"/>
                </a:lnTo>
                <a:lnTo>
                  <a:pt x="487" y="7154"/>
                </a:lnTo>
                <a:lnTo>
                  <a:pt x="536" y="6911"/>
                </a:lnTo>
                <a:lnTo>
                  <a:pt x="609" y="6740"/>
                </a:lnTo>
                <a:lnTo>
                  <a:pt x="706" y="6570"/>
                </a:lnTo>
                <a:lnTo>
                  <a:pt x="925" y="6302"/>
                </a:lnTo>
                <a:lnTo>
                  <a:pt x="998" y="6302"/>
                </a:lnTo>
                <a:lnTo>
                  <a:pt x="1290" y="6327"/>
                </a:lnTo>
                <a:lnTo>
                  <a:pt x="1436" y="6302"/>
                </a:lnTo>
                <a:lnTo>
                  <a:pt x="1533" y="6327"/>
                </a:lnTo>
                <a:lnTo>
                  <a:pt x="1631" y="6327"/>
                </a:lnTo>
                <a:lnTo>
                  <a:pt x="1728" y="6254"/>
                </a:lnTo>
                <a:lnTo>
                  <a:pt x="1752" y="6205"/>
                </a:lnTo>
                <a:lnTo>
                  <a:pt x="1777" y="6156"/>
                </a:lnTo>
                <a:lnTo>
                  <a:pt x="1874" y="5840"/>
                </a:lnTo>
                <a:lnTo>
                  <a:pt x="1971" y="5548"/>
                </a:lnTo>
                <a:lnTo>
                  <a:pt x="2093" y="5280"/>
                </a:lnTo>
                <a:lnTo>
                  <a:pt x="2239" y="5013"/>
                </a:lnTo>
                <a:lnTo>
                  <a:pt x="2409" y="4769"/>
                </a:lnTo>
                <a:lnTo>
                  <a:pt x="2604" y="4526"/>
                </a:lnTo>
                <a:lnTo>
                  <a:pt x="3017" y="4039"/>
                </a:lnTo>
                <a:lnTo>
                  <a:pt x="3407" y="3601"/>
                </a:lnTo>
                <a:lnTo>
                  <a:pt x="3820" y="3164"/>
                </a:lnTo>
                <a:lnTo>
                  <a:pt x="4137" y="2872"/>
                </a:lnTo>
                <a:lnTo>
                  <a:pt x="4283" y="2726"/>
                </a:lnTo>
                <a:lnTo>
                  <a:pt x="4429" y="2555"/>
                </a:lnTo>
                <a:lnTo>
                  <a:pt x="4502" y="2555"/>
                </a:lnTo>
                <a:lnTo>
                  <a:pt x="4550" y="2507"/>
                </a:lnTo>
                <a:lnTo>
                  <a:pt x="4599" y="2361"/>
                </a:lnTo>
                <a:lnTo>
                  <a:pt x="4599" y="2215"/>
                </a:lnTo>
                <a:lnTo>
                  <a:pt x="4599" y="2069"/>
                </a:lnTo>
                <a:lnTo>
                  <a:pt x="4623" y="1923"/>
                </a:lnTo>
                <a:lnTo>
                  <a:pt x="4672" y="1631"/>
                </a:lnTo>
                <a:lnTo>
                  <a:pt x="4745" y="1339"/>
                </a:lnTo>
                <a:lnTo>
                  <a:pt x="4891" y="901"/>
                </a:lnTo>
                <a:lnTo>
                  <a:pt x="5061" y="487"/>
                </a:lnTo>
                <a:close/>
                <a:moveTo>
                  <a:pt x="4915" y="0"/>
                </a:moveTo>
                <a:lnTo>
                  <a:pt x="4842" y="25"/>
                </a:lnTo>
                <a:lnTo>
                  <a:pt x="4794" y="49"/>
                </a:lnTo>
                <a:lnTo>
                  <a:pt x="4696" y="146"/>
                </a:lnTo>
                <a:lnTo>
                  <a:pt x="4599" y="268"/>
                </a:lnTo>
                <a:lnTo>
                  <a:pt x="4526" y="414"/>
                </a:lnTo>
                <a:lnTo>
                  <a:pt x="4453" y="584"/>
                </a:lnTo>
                <a:lnTo>
                  <a:pt x="4356" y="925"/>
                </a:lnTo>
                <a:lnTo>
                  <a:pt x="4283" y="1217"/>
                </a:lnTo>
                <a:lnTo>
                  <a:pt x="4210" y="1436"/>
                </a:lnTo>
                <a:lnTo>
                  <a:pt x="4137" y="1728"/>
                </a:lnTo>
                <a:lnTo>
                  <a:pt x="4112" y="2020"/>
                </a:lnTo>
                <a:lnTo>
                  <a:pt x="4112" y="2166"/>
                </a:lnTo>
                <a:lnTo>
                  <a:pt x="4137" y="2288"/>
                </a:lnTo>
                <a:lnTo>
                  <a:pt x="3893" y="2385"/>
                </a:lnTo>
                <a:lnTo>
                  <a:pt x="3674" y="2531"/>
                </a:lnTo>
                <a:lnTo>
                  <a:pt x="3455" y="2726"/>
                </a:lnTo>
                <a:lnTo>
                  <a:pt x="3236" y="2945"/>
                </a:lnTo>
                <a:lnTo>
                  <a:pt x="2871" y="3383"/>
                </a:lnTo>
                <a:lnTo>
                  <a:pt x="2531" y="3772"/>
                </a:lnTo>
                <a:lnTo>
                  <a:pt x="2142" y="4210"/>
                </a:lnTo>
                <a:lnTo>
                  <a:pt x="1923" y="4453"/>
                </a:lnTo>
                <a:lnTo>
                  <a:pt x="1752" y="4721"/>
                </a:lnTo>
                <a:lnTo>
                  <a:pt x="1582" y="4988"/>
                </a:lnTo>
                <a:lnTo>
                  <a:pt x="1436" y="5280"/>
                </a:lnTo>
                <a:lnTo>
                  <a:pt x="1339" y="5572"/>
                </a:lnTo>
                <a:lnTo>
                  <a:pt x="1290" y="5864"/>
                </a:lnTo>
                <a:lnTo>
                  <a:pt x="925" y="5864"/>
                </a:lnTo>
                <a:lnTo>
                  <a:pt x="755" y="5889"/>
                </a:lnTo>
                <a:lnTo>
                  <a:pt x="633" y="5937"/>
                </a:lnTo>
                <a:lnTo>
                  <a:pt x="536" y="5986"/>
                </a:lnTo>
                <a:lnTo>
                  <a:pt x="438" y="6083"/>
                </a:lnTo>
                <a:lnTo>
                  <a:pt x="341" y="6181"/>
                </a:lnTo>
                <a:lnTo>
                  <a:pt x="268" y="6302"/>
                </a:lnTo>
                <a:lnTo>
                  <a:pt x="219" y="6424"/>
                </a:lnTo>
                <a:lnTo>
                  <a:pt x="122" y="6716"/>
                </a:lnTo>
                <a:lnTo>
                  <a:pt x="49" y="7032"/>
                </a:lnTo>
                <a:lnTo>
                  <a:pt x="25" y="7324"/>
                </a:lnTo>
                <a:lnTo>
                  <a:pt x="0" y="7592"/>
                </a:lnTo>
                <a:lnTo>
                  <a:pt x="0" y="7811"/>
                </a:lnTo>
                <a:lnTo>
                  <a:pt x="25" y="8054"/>
                </a:lnTo>
                <a:lnTo>
                  <a:pt x="49" y="8322"/>
                </a:lnTo>
                <a:lnTo>
                  <a:pt x="122" y="8638"/>
                </a:lnTo>
                <a:lnTo>
                  <a:pt x="219" y="8930"/>
                </a:lnTo>
                <a:lnTo>
                  <a:pt x="365" y="9198"/>
                </a:lnTo>
                <a:lnTo>
                  <a:pt x="438" y="9320"/>
                </a:lnTo>
                <a:lnTo>
                  <a:pt x="536" y="9417"/>
                </a:lnTo>
                <a:lnTo>
                  <a:pt x="633" y="9514"/>
                </a:lnTo>
                <a:lnTo>
                  <a:pt x="730" y="9563"/>
                </a:lnTo>
                <a:lnTo>
                  <a:pt x="852" y="9612"/>
                </a:lnTo>
                <a:lnTo>
                  <a:pt x="1047" y="9612"/>
                </a:lnTo>
                <a:lnTo>
                  <a:pt x="1095" y="9587"/>
                </a:lnTo>
                <a:lnTo>
                  <a:pt x="1314" y="9587"/>
                </a:lnTo>
                <a:lnTo>
                  <a:pt x="1339" y="9612"/>
                </a:lnTo>
                <a:lnTo>
                  <a:pt x="1387" y="9758"/>
                </a:lnTo>
                <a:lnTo>
                  <a:pt x="1436" y="9928"/>
                </a:lnTo>
                <a:lnTo>
                  <a:pt x="1582" y="10220"/>
                </a:lnTo>
                <a:lnTo>
                  <a:pt x="1752" y="10512"/>
                </a:lnTo>
                <a:lnTo>
                  <a:pt x="1923" y="10804"/>
                </a:lnTo>
                <a:lnTo>
                  <a:pt x="2117" y="11072"/>
                </a:lnTo>
                <a:lnTo>
                  <a:pt x="2312" y="11315"/>
                </a:lnTo>
                <a:lnTo>
                  <a:pt x="2531" y="11510"/>
                </a:lnTo>
                <a:lnTo>
                  <a:pt x="2750" y="11704"/>
                </a:lnTo>
                <a:lnTo>
                  <a:pt x="3236" y="12045"/>
                </a:lnTo>
                <a:lnTo>
                  <a:pt x="3455" y="12191"/>
                </a:lnTo>
                <a:lnTo>
                  <a:pt x="3674" y="12288"/>
                </a:lnTo>
                <a:lnTo>
                  <a:pt x="3918" y="12385"/>
                </a:lnTo>
                <a:lnTo>
                  <a:pt x="4137" y="12507"/>
                </a:lnTo>
                <a:lnTo>
                  <a:pt x="4161" y="12531"/>
                </a:lnTo>
                <a:lnTo>
                  <a:pt x="4112" y="13067"/>
                </a:lnTo>
                <a:lnTo>
                  <a:pt x="4112" y="13626"/>
                </a:lnTo>
                <a:lnTo>
                  <a:pt x="4112" y="14746"/>
                </a:lnTo>
                <a:lnTo>
                  <a:pt x="4137" y="14819"/>
                </a:lnTo>
                <a:lnTo>
                  <a:pt x="4161" y="14867"/>
                </a:lnTo>
                <a:lnTo>
                  <a:pt x="4185" y="14916"/>
                </a:lnTo>
                <a:lnTo>
                  <a:pt x="4234" y="14965"/>
                </a:lnTo>
                <a:lnTo>
                  <a:pt x="4331" y="14989"/>
                </a:lnTo>
                <a:lnTo>
                  <a:pt x="4453" y="14989"/>
                </a:lnTo>
                <a:lnTo>
                  <a:pt x="4550" y="15062"/>
                </a:lnTo>
                <a:lnTo>
                  <a:pt x="4648" y="15111"/>
                </a:lnTo>
                <a:lnTo>
                  <a:pt x="4769" y="15135"/>
                </a:lnTo>
                <a:lnTo>
                  <a:pt x="4891" y="15111"/>
                </a:lnTo>
                <a:lnTo>
                  <a:pt x="4988" y="15086"/>
                </a:lnTo>
                <a:lnTo>
                  <a:pt x="5110" y="15038"/>
                </a:lnTo>
                <a:lnTo>
                  <a:pt x="5305" y="14940"/>
                </a:lnTo>
                <a:lnTo>
                  <a:pt x="5548" y="14721"/>
                </a:lnTo>
                <a:lnTo>
                  <a:pt x="5791" y="14502"/>
                </a:lnTo>
                <a:lnTo>
                  <a:pt x="6229" y="14040"/>
                </a:lnTo>
                <a:lnTo>
                  <a:pt x="6497" y="13748"/>
                </a:lnTo>
                <a:lnTo>
                  <a:pt x="6619" y="13602"/>
                </a:lnTo>
                <a:lnTo>
                  <a:pt x="6716" y="13432"/>
                </a:lnTo>
                <a:lnTo>
                  <a:pt x="6984" y="13505"/>
                </a:lnTo>
                <a:lnTo>
                  <a:pt x="7227" y="13529"/>
                </a:lnTo>
                <a:lnTo>
                  <a:pt x="7762" y="13578"/>
                </a:lnTo>
                <a:lnTo>
                  <a:pt x="8273" y="13578"/>
                </a:lnTo>
                <a:lnTo>
                  <a:pt x="8760" y="13602"/>
                </a:lnTo>
                <a:lnTo>
                  <a:pt x="9198" y="13578"/>
                </a:lnTo>
                <a:lnTo>
                  <a:pt x="9660" y="13578"/>
                </a:lnTo>
                <a:lnTo>
                  <a:pt x="10098" y="13529"/>
                </a:lnTo>
                <a:lnTo>
                  <a:pt x="10560" y="13480"/>
                </a:lnTo>
                <a:lnTo>
                  <a:pt x="10925" y="13407"/>
                </a:lnTo>
                <a:lnTo>
                  <a:pt x="11315" y="13334"/>
                </a:lnTo>
                <a:lnTo>
                  <a:pt x="11363" y="13480"/>
                </a:lnTo>
                <a:lnTo>
                  <a:pt x="11436" y="13626"/>
                </a:lnTo>
                <a:lnTo>
                  <a:pt x="11607" y="13943"/>
                </a:lnTo>
                <a:lnTo>
                  <a:pt x="11850" y="14210"/>
                </a:lnTo>
                <a:lnTo>
                  <a:pt x="11972" y="14356"/>
                </a:lnTo>
                <a:lnTo>
                  <a:pt x="12118" y="14478"/>
                </a:lnTo>
                <a:lnTo>
                  <a:pt x="12264" y="14575"/>
                </a:lnTo>
                <a:lnTo>
                  <a:pt x="12410" y="14673"/>
                </a:lnTo>
                <a:lnTo>
                  <a:pt x="12580" y="14721"/>
                </a:lnTo>
                <a:lnTo>
                  <a:pt x="12726" y="14770"/>
                </a:lnTo>
                <a:lnTo>
                  <a:pt x="12896" y="14794"/>
                </a:lnTo>
                <a:lnTo>
                  <a:pt x="13042" y="14770"/>
                </a:lnTo>
                <a:lnTo>
                  <a:pt x="13213" y="14721"/>
                </a:lnTo>
                <a:lnTo>
                  <a:pt x="13359" y="14624"/>
                </a:lnTo>
                <a:lnTo>
                  <a:pt x="13480" y="14527"/>
                </a:lnTo>
                <a:lnTo>
                  <a:pt x="13578" y="14405"/>
                </a:lnTo>
                <a:lnTo>
                  <a:pt x="13651" y="14283"/>
                </a:lnTo>
                <a:lnTo>
                  <a:pt x="13724" y="14162"/>
                </a:lnTo>
                <a:lnTo>
                  <a:pt x="13748" y="14016"/>
                </a:lnTo>
                <a:lnTo>
                  <a:pt x="13772" y="13845"/>
                </a:lnTo>
                <a:lnTo>
                  <a:pt x="13797" y="13529"/>
                </a:lnTo>
                <a:lnTo>
                  <a:pt x="13772" y="13213"/>
                </a:lnTo>
                <a:lnTo>
                  <a:pt x="13748" y="12872"/>
                </a:lnTo>
                <a:lnTo>
                  <a:pt x="13748" y="12580"/>
                </a:lnTo>
                <a:lnTo>
                  <a:pt x="13748" y="12288"/>
                </a:lnTo>
                <a:lnTo>
                  <a:pt x="13943" y="12118"/>
                </a:lnTo>
                <a:lnTo>
                  <a:pt x="14137" y="11947"/>
                </a:lnTo>
                <a:lnTo>
                  <a:pt x="14551" y="11655"/>
                </a:lnTo>
                <a:lnTo>
                  <a:pt x="14989" y="11388"/>
                </a:lnTo>
                <a:lnTo>
                  <a:pt x="15403" y="11072"/>
                </a:lnTo>
                <a:lnTo>
                  <a:pt x="15622" y="10877"/>
                </a:lnTo>
                <a:lnTo>
                  <a:pt x="15816" y="10634"/>
                </a:lnTo>
                <a:lnTo>
                  <a:pt x="15987" y="10390"/>
                </a:lnTo>
                <a:lnTo>
                  <a:pt x="16133" y="10123"/>
                </a:lnTo>
                <a:lnTo>
                  <a:pt x="16254" y="9855"/>
                </a:lnTo>
                <a:lnTo>
                  <a:pt x="16376" y="9563"/>
                </a:lnTo>
                <a:lnTo>
                  <a:pt x="16449" y="9271"/>
                </a:lnTo>
                <a:lnTo>
                  <a:pt x="16522" y="8979"/>
                </a:lnTo>
                <a:lnTo>
                  <a:pt x="16595" y="8614"/>
                </a:lnTo>
                <a:lnTo>
                  <a:pt x="16619" y="8249"/>
                </a:lnTo>
                <a:lnTo>
                  <a:pt x="16765" y="8273"/>
                </a:lnTo>
                <a:lnTo>
                  <a:pt x="16911" y="8298"/>
                </a:lnTo>
                <a:lnTo>
                  <a:pt x="17057" y="8273"/>
                </a:lnTo>
                <a:lnTo>
                  <a:pt x="17203" y="8249"/>
                </a:lnTo>
                <a:lnTo>
                  <a:pt x="17228" y="8273"/>
                </a:lnTo>
                <a:lnTo>
                  <a:pt x="17325" y="8346"/>
                </a:lnTo>
                <a:lnTo>
                  <a:pt x="17422" y="8444"/>
                </a:lnTo>
                <a:lnTo>
                  <a:pt x="17641" y="8565"/>
                </a:lnTo>
                <a:lnTo>
                  <a:pt x="17885" y="8663"/>
                </a:lnTo>
                <a:lnTo>
                  <a:pt x="18128" y="8687"/>
                </a:lnTo>
                <a:lnTo>
                  <a:pt x="18395" y="8663"/>
                </a:lnTo>
                <a:lnTo>
                  <a:pt x="18639" y="8614"/>
                </a:lnTo>
                <a:lnTo>
                  <a:pt x="18858" y="8492"/>
                </a:lnTo>
                <a:lnTo>
                  <a:pt x="18979" y="8419"/>
                </a:lnTo>
                <a:lnTo>
                  <a:pt x="19077" y="8346"/>
                </a:lnTo>
                <a:lnTo>
                  <a:pt x="19125" y="8249"/>
                </a:lnTo>
                <a:lnTo>
                  <a:pt x="19125" y="8176"/>
                </a:lnTo>
                <a:lnTo>
                  <a:pt x="19101" y="8079"/>
                </a:lnTo>
                <a:lnTo>
                  <a:pt x="19052" y="8006"/>
                </a:lnTo>
                <a:lnTo>
                  <a:pt x="18979" y="7957"/>
                </a:lnTo>
                <a:lnTo>
                  <a:pt x="18833" y="7957"/>
                </a:lnTo>
                <a:lnTo>
                  <a:pt x="18736" y="8006"/>
                </a:lnTo>
                <a:lnTo>
                  <a:pt x="18639" y="8103"/>
                </a:lnTo>
                <a:lnTo>
                  <a:pt x="18517" y="8176"/>
                </a:lnTo>
                <a:lnTo>
                  <a:pt x="18371" y="8200"/>
                </a:lnTo>
                <a:lnTo>
                  <a:pt x="18225" y="8225"/>
                </a:lnTo>
                <a:lnTo>
                  <a:pt x="18079" y="8200"/>
                </a:lnTo>
                <a:lnTo>
                  <a:pt x="17933" y="8176"/>
                </a:lnTo>
                <a:lnTo>
                  <a:pt x="17787" y="8127"/>
                </a:lnTo>
                <a:lnTo>
                  <a:pt x="17666" y="8054"/>
                </a:lnTo>
                <a:lnTo>
                  <a:pt x="17885" y="7933"/>
                </a:lnTo>
                <a:lnTo>
                  <a:pt x="18031" y="7835"/>
                </a:lnTo>
                <a:lnTo>
                  <a:pt x="18104" y="7738"/>
                </a:lnTo>
                <a:lnTo>
                  <a:pt x="18152" y="7641"/>
                </a:lnTo>
                <a:lnTo>
                  <a:pt x="18201" y="7543"/>
                </a:lnTo>
                <a:lnTo>
                  <a:pt x="18225" y="7446"/>
                </a:lnTo>
                <a:lnTo>
                  <a:pt x="18250" y="7349"/>
                </a:lnTo>
                <a:lnTo>
                  <a:pt x="18225" y="7251"/>
                </a:lnTo>
                <a:lnTo>
                  <a:pt x="18201" y="7154"/>
                </a:lnTo>
                <a:lnTo>
                  <a:pt x="18177" y="7057"/>
                </a:lnTo>
                <a:lnTo>
                  <a:pt x="18128" y="6984"/>
                </a:lnTo>
                <a:lnTo>
                  <a:pt x="18055" y="6911"/>
                </a:lnTo>
                <a:lnTo>
                  <a:pt x="18006" y="6862"/>
                </a:lnTo>
                <a:lnTo>
                  <a:pt x="17909" y="6813"/>
                </a:lnTo>
                <a:lnTo>
                  <a:pt x="17812" y="6789"/>
                </a:lnTo>
                <a:lnTo>
                  <a:pt x="17714" y="6789"/>
                </a:lnTo>
                <a:lnTo>
                  <a:pt x="17593" y="6813"/>
                </a:lnTo>
                <a:lnTo>
                  <a:pt x="17495" y="6838"/>
                </a:lnTo>
                <a:lnTo>
                  <a:pt x="17349" y="6911"/>
                </a:lnTo>
                <a:lnTo>
                  <a:pt x="17228" y="7008"/>
                </a:lnTo>
                <a:lnTo>
                  <a:pt x="17130" y="7105"/>
                </a:lnTo>
                <a:lnTo>
                  <a:pt x="17082" y="7227"/>
                </a:lnTo>
                <a:lnTo>
                  <a:pt x="17033" y="7373"/>
                </a:lnTo>
                <a:lnTo>
                  <a:pt x="17009" y="7519"/>
                </a:lnTo>
                <a:lnTo>
                  <a:pt x="17009" y="7665"/>
                </a:lnTo>
                <a:lnTo>
                  <a:pt x="17033" y="7811"/>
                </a:lnTo>
                <a:lnTo>
                  <a:pt x="16644" y="7835"/>
                </a:lnTo>
                <a:lnTo>
                  <a:pt x="16644" y="7397"/>
                </a:lnTo>
                <a:lnTo>
                  <a:pt x="16619" y="6935"/>
                </a:lnTo>
                <a:lnTo>
                  <a:pt x="16546" y="6497"/>
                </a:lnTo>
                <a:lnTo>
                  <a:pt x="16449" y="6059"/>
                </a:lnTo>
                <a:lnTo>
                  <a:pt x="16327" y="5621"/>
                </a:lnTo>
                <a:lnTo>
                  <a:pt x="16157" y="5207"/>
                </a:lnTo>
                <a:lnTo>
                  <a:pt x="15987" y="4794"/>
                </a:lnTo>
                <a:lnTo>
                  <a:pt x="15768" y="4404"/>
                </a:lnTo>
                <a:lnTo>
                  <a:pt x="15597" y="4161"/>
                </a:lnTo>
                <a:lnTo>
                  <a:pt x="15427" y="3918"/>
                </a:lnTo>
                <a:lnTo>
                  <a:pt x="15232" y="3699"/>
                </a:lnTo>
                <a:lnTo>
                  <a:pt x="15038" y="3480"/>
                </a:lnTo>
                <a:lnTo>
                  <a:pt x="14843" y="3285"/>
                </a:lnTo>
                <a:lnTo>
                  <a:pt x="14624" y="3091"/>
                </a:lnTo>
                <a:lnTo>
                  <a:pt x="14162" y="2750"/>
                </a:lnTo>
                <a:lnTo>
                  <a:pt x="13675" y="2434"/>
                </a:lnTo>
                <a:lnTo>
                  <a:pt x="13164" y="2166"/>
                </a:lnTo>
                <a:lnTo>
                  <a:pt x="12629" y="1923"/>
                </a:lnTo>
                <a:lnTo>
                  <a:pt x="12093" y="1704"/>
                </a:lnTo>
                <a:lnTo>
                  <a:pt x="11461" y="1460"/>
                </a:lnTo>
                <a:lnTo>
                  <a:pt x="10804" y="1266"/>
                </a:lnTo>
                <a:lnTo>
                  <a:pt x="10147" y="1120"/>
                </a:lnTo>
                <a:lnTo>
                  <a:pt x="9466" y="1022"/>
                </a:lnTo>
                <a:lnTo>
                  <a:pt x="8882" y="974"/>
                </a:lnTo>
                <a:lnTo>
                  <a:pt x="8249" y="974"/>
                </a:lnTo>
                <a:lnTo>
                  <a:pt x="7933" y="998"/>
                </a:lnTo>
                <a:lnTo>
                  <a:pt x="7641" y="1047"/>
                </a:lnTo>
                <a:lnTo>
                  <a:pt x="7349" y="1120"/>
                </a:lnTo>
                <a:lnTo>
                  <a:pt x="7057" y="1217"/>
                </a:lnTo>
                <a:lnTo>
                  <a:pt x="6570" y="755"/>
                </a:lnTo>
                <a:lnTo>
                  <a:pt x="6327" y="536"/>
                </a:lnTo>
                <a:lnTo>
                  <a:pt x="6059" y="317"/>
                </a:lnTo>
                <a:lnTo>
                  <a:pt x="5816" y="195"/>
                </a:lnTo>
                <a:lnTo>
                  <a:pt x="5548" y="98"/>
                </a:lnTo>
                <a:lnTo>
                  <a:pt x="5280" y="25"/>
                </a:lnTo>
                <a:lnTo>
                  <a:pt x="5013" y="25"/>
                </a:lnTo>
                <a:lnTo>
                  <a:pt x="496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4" name="Shape 674"/>
        <p:cNvGrpSpPr/>
        <p:nvPr/>
      </p:nvGrpSpPr>
      <p:grpSpPr>
        <a:xfrm>
          <a:off x="0" y="0"/>
          <a:ext cx="0" cy="0"/>
          <a:chOff x="0" y="0"/>
          <a:chExt cx="0" cy="0"/>
        </a:xfrm>
      </p:grpSpPr>
      <p:sp>
        <p:nvSpPr>
          <p:cNvPr id="675" name="Google Shape;675;p20"/>
          <p:cNvSpPr txBox="1"/>
          <p:nvPr/>
        </p:nvSpPr>
        <p:spPr>
          <a:xfrm>
            <a:off x="2656025" y="161250"/>
            <a:ext cx="6484200" cy="927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4200">
                <a:solidFill>
                  <a:srgbClr val="3D85C6"/>
                </a:solidFill>
                <a:latin typeface="Calibri"/>
                <a:ea typeface="Calibri"/>
                <a:cs typeface="Calibri"/>
                <a:sym typeface="Calibri"/>
              </a:rPr>
              <a:t>Royalties</a:t>
            </a:r>
            <a:endParaRPr b="1" sz="4200">
              <a:solidFill>
                <a:srgbClr val="3D85C6"/>
              </a:solidFill>
              <a:latin typeface="Calibri"/>
              <a:ea typeface="Calibri"/>
              <a:cs typeface="Calibri"/>
              <a:sym typeface="Calibri"/>
            </a:endParaRPr>
          </a:p>
        </p:txBody>
      </p:sp>
      <p:sp>
        <p:nvSpPr>
          <p:cNvPr id="676" name="Google Shape;676;p20"/>
          <p:cNvSpPr txBox="1"/>
          <p:nvPr/>
        </p:nvSpPr>
        <p:spPr>
          <a:xfrm>
            <a:off x="2656025" y="978323"/>
            <a:ext cx="6484200" cy="887700"/>
          </a:xfrm>
          <a:prstGeom prst="rect">
            <a:avLst/>
          </a:prstGeom>
          <a:noFill/>
          <a:ln>
            <a:noFill/>
          </a:ln>
        </p:spPr>
        <p:txBody>
          <a:bodyPr anchorCtr="0" anchor="t" bIns="91425" lIns="91425" spcFirstLastPara="1" rIns="91425" wrap="square" tIns="91425">
            <a:noAutofit/>
          </a:bodyPr>
          <a:lstStyle/>
          <a:p>
            <a:pPr indent="0" lvl="0" marL="0" rtl="0" algn="ctr">
              <a:spcBef>
                <a:spcPts val="600"/>
              </a:spcBef>
              <a:spcAft>
                <a:spcPts val="0"/>
              </a:spcAft>
              <a:buNone/>
            </a:pPr>
            <a:r>
              <a:rPr lang="en" sz="2000">
                <a:solidFill>
                  <a:srgbClr val="2C3E50"/>
                </a:solidFill>
                <a:latin typeface="Calibri"/>
                <a:ea typeface="Calibri"/>
                <a:cs typeface="Calibri"/>
                <a:sym typeface="Calibri"/>
              </a:rPr>
              <a:t>Other factors can influence your royalties, including:</a:t>
            </a:r>
            <a:endParaRPr sz="2000">
              <a:solidFill>
                <a:srgbClr val="2C3E50"/>
              </a:solidFill>
              <a:latin typeface="Calibri"/>
              <a:ea typeface="Calibri"/>
              <a:cs typeface="Calibri"/>
              <a:sym typeface="Calibri"/>
            </a:endParaRPr>
          </a:p>
          <a:p>
            <a:pPr indent="0" lvl="0" marL="0" rtl="0" algn="l">
              <a:spcBef>
                <a:spcPts val="1000"/>
              </a:spcBef>
              <a:spcAft>
                <a:spcPts val="1000"/>
              </a:spcAft>
              <a:buNone/>
            </a:pPr>
            <a:r>
              <a:t/>
            </a:r>
            <a:endParaRPr sz="2000">
              <a:solidFill>
                <a:srgbClr val="2C3E50"/>
              </a:solidFill>
              <a:latin typeface="Calibri"/>
              <a:ea typeface="Calibri"/>
              <a:cs typeface="Calibri"/>
              <a:sym typeface="Calibri"/>
            </a:endParaRPr>
          </a:p>
        </p:txBody>
      </p:sp>
      <p:sp>
        <p:nvSpPr>
          <p:cNvPr id="677" name="Google Shape;677;p20"/>
          <p:cNvSpPr txBox="1"/>
          <p:nvPr/>
        </p:nvSpPr>
        <p:spPr>
          <a:xfrm>
            <a:off x="3214300" y="1513875"/>
            <a:ext cx="4989000" cy="3557700"/>
          </a:xfrm>
          <a:prstGeom prst="rect">
            <a:avLst/>
          </a:prstGeom>
          <a:noFill/>
          <a:ln>
            <a:noFill/>
          </a:ln>
        </p:spPr>
        <p:txBody>
          <a:bodyPr anchorCtr="0" anchor="t" bIns="91425" lIns="91425" spcFirstLastPara="1" rIns="91425" wrap="square" tIns="91425">
            <a:noAutofit/>
          </a:bodyPr>
          <a:lstStyle/>
          <a:p>
            <a:pPr indent="0" lvl="0" marL="0" rtl="0" algn="ctr">
              <a:spcBef>
                <a:spcPts val="600"/>
              </a:spcBef>
              <a:spcAft>
                <a:spcPts val="0"/>
              </a:spcAft>
              <a:buNone/>
            </a:pPr>
            <a:r>
              <a:rPr b="1" lang="en" sz="1800">
                <a:solidFill>
                  <a:srgbClr val="2C3E50"/>
                </a:solidFill>
                <a:highlight>
                  <a:srgbClr val="CFE2F3"/>
                </a:highlight>
                <a:latin typeface="Calibri"/>
                <a:ea typeface="Calibri"/>
                <a:cs typeface="Calibri"/>
                <a:sym typeface="Calibri"/>
              </a:rPr>
              <a:t>Escalations:</a:t>
            </a:r>
            <a:r>
              <a:rPr lang="en" sz="1800">
                <a:solidFill>
                  <a:srgbClr val="2C3E50"/>
                </a:solidFill>
                <a:latin typeface="Calibri"/>
                <a:ea typeface="Calibri"/>
                <a:cs typeface="Calibri"/>
                <a:sym typeface="Calibri"/>
              </a:rPr>
              <a:t> specify an increased royalty rate as more copies are sold.</a:t>
            </a:r>
            <a:endParaRPr sz="1800">
              <a:solidFill>
                <a:srgbClr val="2C3E50"/>
              </a:solidFill>
              <a:latin typeface="Calibri"/>
              <a:ea typeface="Calibri"/>
              <a:cs typeface="Calibri"/>
              <a:sym typeface="Calibri"/>
            </a:endParaRPr>
          </a:p>
          <a:p>
            <a:pPr indent="0" lvl="0" marL="0" rtl="0" algn="ctr">
              <a:spcBef>
                <a:spcPts val="1000"/>
              </a:spcBef>
              <a:spcAft>
                <a:spcPts val="0"/>
              </a:spcAft>
              <a:buNone/>
            </a:pPr>
            <a:r>
              <a:rPr b="1" lang="en" sz="1800">
                <a:solidFill>
                  <a:srgbClr val="2C3E50"/>
                </a:solidFill>
                <a:highlight>
                  <a:srgbClr val="CFE2F3"/>
                </a:highlight>
                <a:latin typeface="Calibri"/>
                <a:ea typeface="Calibri"/>
                <a:cs typeface="Calibri"/>
                <a:sym typeface="Calibri"/>
              </a:rPr>
              <a:t>Small reprintings:</a:t>
            </a:r>
            <a:r>
              <a:rPr lang="en" sz="1800">
                <a:solidFill>
                  <a:srgbClr val="2C3E50"/>
                </a:solidFill>
                <a:latin typeface="Calibri"/>
                <a:ea typeface="Calibri"/>
                <a:cs typeface="Calibri"/>
                <a:sym typeface="Calibri"/>
              </a:rPr>
              <a:t> reduce royalties when a small reprinting is made (often &lt;1000 copies).</a:t>
            </a:r>
            <a:endParaRPr b="1" sz="1800">
              <a:solidFill>
                <a:srgbClr val="3D85C6"/>
              </a:solidFill>
              <a:latin typeface="Calibri"/>
              <a:ea typeface="Calibri"/>
              <a:cs typeface="Calibri"/>
              <a:sym typeface="Calibri"/>
            </a:endParaRPr>
          </a:p>
          <a:p>
            <a:pPr indent="0" lvl="0" marL="0" rtl="0" algn="ctr">
              <a:spcBef>
                <a:spcPts val="1000"/>
              </a:spcBef>
              <a:spcAft>
                <a:spcPts val="0"/>
              </a:spcAft>
              <a:buNone/>
            </a:pPr>
            <a:r>
              <a:rPr b="1" lang="en" sz="1800">
                <a:solidFill>
                  <a:srgbClr val="2C3E50"/>
                </a:solidFill>
                <a:highlight>
                  <a:srgbClr val="CFE2F3"/>
                </a:highlight>
                <a:latin typeface="Calibri"/>
                <a:ea typeface="Calibri"/>
                <a:cs typeface="Calibri"/>
                <a:sym typeface="Calibri"/>
              </a:rPr>
              <a:t>Deep discounts:</a:t>
            </a:r>
            <a:r>
              <a:rPr lang="en" sz="1800">
                <a:solidFill>
                  <a:srgbClr val="2C3E50"/>
                </a:solidFill>
                <a:latin typeface="Calibri"/>
                <a:ea typeface="Calibri"/>
                <a:cs typeface="Calibri"/>
                <a:sym typeface="Calibri"/>
              </a:rPr>
              <a:t> reduce royalty rates for heavily discounted sales.</a:t>
            </a:r>
            <a:endParaRPr sz="1800">
              <a:solidFill>
                <a:srgbClr val="2C3E50"/>
              </a:solidFill>
              <a:latin typeface="Calibri"/>
              <a:ea typeface="Calibri"/>
              <a:cs typeface="Calibri"/>
              <a:sym typeface="Calibri"/>
            </a:endParaRPr>
          </a:p>
          <a:p>
            <a:pPr indent="0" lvl="0" marL="0" rtl="0" algn="ctr">
              <a:spcBef>
                <a:spcPts val="1000"/>
              </a:spcBef>
              <a:spcAft>
                <a:spcPts val="0"/>
              </a:spcAft>
              <a:buNone/>
            </a:pPr>
            <a:r>
              <a:rPr b="1" lang="en" sz="1800">
                <a:solidFill>
                  <a:srgbClr val="2C3E50"/>
                </a:solidFill>
                <a:highlight>
                  <a:srgbClr val="CFE2F3"/>
                </a:highlight>
                <a:latin typeface="Calibri"/>
                <a:ea typeface="Calibri"/>
                <a:cs typeface="Calibri"/>
                <a:sym typeface="Calibri"/>
              </a:rPr>
              <a:t>Reserves on returns:</a:t>
            </a:r>
            <a:r>
              <a:rPr lang="en" sz="1800">
                <a:solidFill>
                  <a:srgbClr val="2C3E50"/>
                </a:solidFill>
                <a:latin typeface="Calibri"/>
                <a:ea typeface="Calibri"/>
                <a:cs typeface="Calibri"/>
                <a:sym typeface="Calibri"/>
              </a:rPr>
              <a:t> allow a publisher to withhold a portion of author’s royalties against returns of unsold books.</a:t>
            </a:r>
            <a:endParaRPr b="1" sz="1800">
              <a:solidFill>
                <a:srgbClr val="3D85C6"/>
              </a:solidFill>
              <a:latin typeface="Calibri"/>
              <a:ea typeface="Calibri"/>
              <a:cs typeface="Calibri"/>
              <a:sym typeface="Calibri"/>
            </a:endParaRPr>
          </a:p>
          <a:p>
            <a:pPr indent="0" lvl="0" marL="457200" rtl="0" algn="l">
              <a:spcBef>
                <a:spcPts val="1000"/>
              </a:spcBef>
              <a:spcAft>
                <a:spcPts val="0"/>
              </a:spcAft>
              <a:buNone/>
            </a:pPr>
            <a:r>
              <a:t/>
            </a:r>
            <a:endParaRPr b="1" sz="1800">
              <a:solidFill>
                <a:srgbClr val="3D85C6"/>
              </a:solidFill>
              <a:latin typeface="Calibri"/>
              <a:ea typeface="Calibri"/>
              <a:cs typeface="Calibri"/>
              <a:sym typeface="Calibri"/>
            </a:endParaRPr>
          </a:p>
          <a:p>
            <a:pPr indent="0" lvl="0" marL="0" rtl="0" algn="l">
              <a:spcBef>
                <a:spcPts val="1000"/>
              </a:spcBef>
              <a:spcAft>
                <a:spcPts val="1000"/>
              </a:spcAft>
              <a:buNone/>
            </a:pPr>
            <a:r>
              <a:t/>
            </a:r>
            <a:endParaRPr sz="1800">
              <a:solidFill>
                <a:srgbClr val="2C3E50"/>
              </a:solidFill>
              <a:latin typeface="Calibri"/>
              <a:ea typeface="Calibri"/>
              <a:cs typeface="Calibri"/>
              <a:sym typeface="Calibri"/>
            </a:endParaRPr>
          </a:p>
        </p:txBody>
      </p:sp>
      <p:pic>
        <p:nvPicPr>
          <p:cNvPr id="678" name="Google Shape;678;p20"/>
          <p:cNvPicPr preferRelativeResize="0"/>
          <p:nvPr/>
        </p:nvPicPr>
        <p:blipFill>
          <a:blip r:embed="rId3">
            <a:alphaModFix/>
          </a:blip>
          <a:stretch>
            <a:fillRect/>
          </a:stretch>
        </p:blipFill>
        <p:spPr>
          <a:xfrm>
            <a:off x="0" y="0"/>
            <a:ext cx="2575276" cy="515055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2" name="Shape 682"/>
        <p:cNvGrpSpPr/>
        <p:nvPr/>
      </p:nvGrpSpPr>
      <p:grpSpPr>
        <a:xfrm>
          <a:off x="0" y="0"/>
          <a:ext cx="0" cy="0"/>
          <a:chOff x="0" y="0"/>
          <a:chExt cx="0" cy="0"/>
        </a:xfrm>
      </p:grpSpPr>
      <p:sp>
        <p:nvSpPr>
          <p:cNvPr id="683" name="Google Shape;683;p21"/>
          <p:cNvSpPr txBox="1"/>
          <p:nvPr/>
        </p:nvSpPr>
        <p:spPr>
          <a:xfrm>
            <a:off x="2656025" y="161250"/>
            <a:ext cx="6484200" cy="927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4200">
                <a:solidFill>
                  <a:srgbClr val="3D85C6"/>
                </a:solidFill>
                <a:latin typeface="Calibri"/>
                <a:ea typeface="Calibri"/>
                <a:cs typeface="Calibri"/>
                <a:sym typeface="Calibri"/>
              </a:rPr>
              <a:t>Accounting</a:t>
            </a:r>
            <a:endParaRPr b="1" sz="4200">
              <a:solidFill>
                <a:srgbClr val="3D85C6"/>
              </a:solidFill>
              <a:latin typeface="Calibri"/>
              <a:ea typeface="Calibri"/>
              <a:cs typeface="Calibri"/>
              <a:sym typeface="Calibri"/>
            </a:endParaRPr>
          </a:p>
        </p:txBody>
      </p:sp>
      <p:sp>
        <p:nvSpPr>
          <p:cNvPr id="684" name="Google Shape;684;p21"/>
          <p:cNvSpPr txBox="1"/>
          <p:nvPr/>
        </p:nvSpPr>
        <p:spPr>
          <a:xfrm>
            <a:off x="2575275" y="978325"/>
            <a:ext cx="6564900" cy="887700"/>
          </a:xfrm>
          <a:prstGeom prst="rect">
            <a:avLst/>
          </a:prstGeom>
          <a:noFill/>
          <a:ln>
            <a:noFill/>
          </a:ln>
        </p:spPr>
        <p:txBody>
          <a:bodyPr anchorCtr="0" anchor="t" bIns="91425" lIns="91425" spcFirstLastPara="1" rIns="91425" wrap="square" tIns="91425">
            <a:noAutofit/>
          </a:bodyPr>
          <a:lstStyle/>
          <a:p>
            <a:pPr indent="0" lvl="0" marL="0" rtl="0" algn="ctr">
              <a:spcBef>
                <a:spcPts val="600"/>
              </a:spcBef>
              <a:spcAft>
                <a:spcPts val="0"/>
              </a:spcAft>
              <a:buNone/>
            </a:pPr>
            <a:r>
              <a:rPr lang="en" sz="2000">
                <a:solidFill>
                  <a:srgbClr val="2C3E50"/>
                </a:solidFill>
                <a:latin typeface="Calibri"/>
                <a:ea typeface="Calibri"/>
                <a:cs typeface="Calibri"/>
                <a:sym typeface="Calibri"/>
              </a:rPr>
              <a:t>Control how publisher tracks and shares info about financials related to publishing and licensing your work.</a:t>
            </a:r>
            <a:endParaRPr sz="2000">
              <a:solidFill>
                <a:srgbClr val="2C3E50"/>
              </a:solidFill>
              <a:latin typeface="Calibri"/>
              <a:ea typeface="Calibri"/>
              <a:cs typeface="Calibri"/>
              <a:sym typeface="Calibri"/>
            </a:endParaRPr>
          </a:p>
          <a:p>
            <a:pPr indent="0" lvl="0" marL="0" rtl="0" algn="l">
              <a:spcBef>
                <a:spcPts val="1000"/>
              </a:spcBef>
              <a:spcAft>
                <a:spcPts val="1000"/>
              </a:spcAft>
              <a:buNone/>
            </a:pPr>
            <a:r>
              <a:t/>
            </a:r>
            <a:endParaRPr sz="2000">
              <a:solidFill>
                <a:srgbClr val="2C3E50"/>
              </a:solidFill>
              <a:latin typeface="Calibri"/>
              <a:ea typeface="Calibri"/>
              <a:cs typeface="Calibri"/>
              <a:sym typeface="Calibri"/>
            </a:endParaRPr>
          </a:p>
        </p:txBody>
      </p:sp>
      <p:pic>
        <p:nvPicPr>
          <p:cNvPr id="685" name="Google Shape;685;p21"/>
          <p:cNvPicPr preferRelativeResize="0"/>
          <p:nvPr/>
        </p:nvPicPr>
        <p:blipFill rotWithShape="1">
          <a:blip r:embed="rId3">
            <a:alphaModFix/>
          </a:blip>
          <a:srcRect b="0" l="0" r="0" t="0"/>
          <a:stretch/>
        </p:blipFill>
        <p:spPr>
          <a:xfrm>
            <a:off x="-27332" y="0"/>
            <a:ext cx="2570600" cy="5141201"/>
          </a:xfrm>
          <a:prstGeom prst="rect">
            <a:avLst/>
          </a:prstGeom>
          <a:noFill/>
          <a:ln>
            <a:noFill/>
          </a:ln>
        </p:spPr>
      </p:pic>
      <p:sp>
        <p:nvSpPr>
          <p:cNvPr id="686" name="Google Shape;686;p21"/>
          <p:cNvSpPr/>
          <p:nvPr/>
        </p:nvSpPr>
        <p:spPr>
          <a:xfrm>
            <a:off x="2826925" y="1852550"/>
            <a:ext cx="6140100" cy="3135000"/>
          </a:xfrm>
          <a:prstGeom prst="rect">
            <a:avLst/>
          </a:prstGeom>
          <a:solidFill>
            <a:srgbClr val="6FA8DC"/>
          </a:solidFill>
          <a:ln cap="flat" cmpd="sng" w="19050">
            <a:solidFill>
              <a:srgbClr val="BDD1D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1"/>
          <p:cNvSpPr txBox="1"/>
          <p:nvPr/>
        </p:nvSpPr>
        <p:spPr>
          <a:xfrm>
            <a:off x="3287075" y="2114899"/>
            <a:ext cx="5679900" cy="297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600"/>
              </a:spcBef>
              <a:spcAft>
                <a:spcPts val="0"/>
              </a:spcAft>
              <a:buNone/>
            </a:pPr>
            <a:r>
              <a:rPr lang="en" sz="1600">
                <a:solidFill>
                  <a:srgbClr val="2C3E50"/>
                </a:solidFill>
                <a:latin typeface="Calibri"/>
                <a:ea typeface="Calibri"/>
                <a:cs typeface="Calibri"/>
                <a:sym typeface="Calibri"/>
              </a:rPr>
              <a:t>Require that the publisher provide regular accounting statements, and specify what info statements will include.</a:t>
            </a:r>
            <a:endParaRPr sz="1600">
              <a:solidFill>
                <a:srgbClr val="2C3E50"/>
              </a:solidFill>
              <a:latin typeface="Calibri"/>
              <a:ea typeface="Calibri"/>
              <a:cs typeface="Calibri"/>
              <a:sym typeface="Calibri"/>
            </a:endParaRPr>
          </a:p>
          <a:p>
            <a:pPr indent="0" lvl="0" marL="0" rtl="0" algn="l">
              <a:lnSpc>
                <a:spcPct val="115000"/>
              </a:lnSpc>
              <a:spcBef>
                <a:spcPts val="1000"/>
              </a:spcBef>
              <a:spcAft>
                <a:spcPts val="0"/>
              </a:spcAft>
              <a:buNone/>
            </a:pPr>
            <a:r>
              <a:rPr lang="en" sz="1600">
                <a:solidFill>
                  <a:srgbClr val="2C3E50"/>
                </a:solidFill>
                <a:latin typeface="Calibri"/>
                <a:ea typeface="Calibri"/>
                <a:cs typeface="Calibri"/>
                <a:sym typeface="Calibri"/>
              </a:rPr>
              <a:t>Specify when and how your royalties get paid and what recourse you have if payments are not timely made.</a:t>
            </a:r>
            <a:endParaRPr sz="1600">
              <a:solidFill>
                <a:srgbClr val="2C3E50"/>
              </a:solidFill>
              <a:latin typeface="Calibri"/>
              <a:ea typeface="Calibri"/>
              <a:cs typeface="Calibri"/>
              <a:sym typeface="Calibri"/>
            </a:endParaRPr>
          </a:p>
          <a:p>
            <a:pPr indent="0" lvl="0" marL="0" rtl="0" algn="l">
              <a:lnSpc>
                <a:spcPct val="115000"/>
              </a:lnSpc>
              <a:spcBef>
                <a:spcPts val="1000"/>
              </a:spcBef>
              <a:spcAft>
                <a:spcPts val="0"/>
              </a:spcAft>
              <a:buNone/>
            </a:pPr>
            <a:r>
              <a:rPr lang="en" sz="1600">
                <a:solidFill>
                  <a:srgbClr val="2C3E50"/>
                </a:solidFill>
                <a:latin typeface="Calibri"/>
                <a:ea typeface="Calibri"/>
                <a:cs typeface="Calibri"/>
                <a:sym typeface="Calibri"/>
              </a:rPr>
              <a:t>Understand how licensing income is paid (consider a pass-through clause). </a:t>
            </a:r>
            <a:endParaRPr sz="1600">
              <a:solidFill>
                <a:srgbClr val="2C3E50"/>
              </a:solidFill>
              <a:latin typeface="Calibri"/>
              <a:ea typeface="Calibri"/>
              <a:cs typeface="Calibri"/>
              <a:sym typeface="Calibri"/>
            </a:endParaRPr>
          </a:p>
          <a:p>
            <a:pPr indent="0" lvl="0" marL="0" rtl="0" algn="l">
              <a:lnSpc>
                <a:spcPct val="115000"/>
              </a:lnSpc>
              <a:spcBef>
                <a:spcPts val="1000"/>
              </a:spcBef>
              <a:spcAft>
                <a:spcPts val="0"/>
              </a:spcAft>
              <a:buNone/>
            </a:pPr>
            <a:r>
              <a:rPr lang="en" sz="1600">
                <a:solidFill>
                  <a:srgbClr val="2C3E50"/>
                </a:solidFill>
                <a:latin typeface="Calibri"/>
                <a:ea typeface="Calibri"/>
                <a:cs typeface="Calibri"/>
                <a:sym typeface="Calibri"/>
              </a:rPr>
              <a:t>Provide for the right to audit the publisher, specifying documents to be made available and allow a reasonable “look back” period.</a:t>
            </a:r>
            <a:endParaRPr sz="1600">
              <a:solidFill>
                <a:srgbClr val="2C3E50"/>
              </a:solidFill>
              <a:latin typeface="Calibri"/>
              <a:ea typeface="Calibri"/>
              <a:cs typeface="Calibri"/>
              <a:sym typeface="Calibri"/>
            </a:endParaRPr>
          </a:p>
          <a:p>
            <a:pPr indent="0" lvl="0" marL="0" rtl="0" algn="l">
              <a:lnSpc>
                <a:spcPct val="115000"/>
              </a:lnSpc>
              <a:spcBef>
                <a:spcPts val="1000"/>
              </a:spcBef>
              <a:spcAft>
                <a:spcPts val="1000"/>
              </a:spcAft>
              <a:buNone/>
            </a:pPr>
            <a:r>
              <a:t/>
            </a:r>
            <a:endParaRPr sz="1600">
              <a:solidFill>
                <a:srgbClr val="2C3E50"/>
              </a:solidFill>
              <a:latin typeface="Calibri"/>
              <a:ea typeface="Calibri"/>
              <a:cs typeface="Calibri"/>
              <a:sym typeface="Calibri"/>
            </a:endParaRPr>
          </a:p>
        </p:txBody>
      </p:sp>
      <p:sp>
        <p:nvSpPr>
          <p:cNvPr id="688" name="Google Shape;688;p21"/>
          <p:cNvSpPr txBox="1"/>
          <p:nvPr/>
        </p:nvSpPr>
        <p:spPr>
          <a:xfrm>
            <a:off x="2827025" y="1852556"/>
            <a:ext cx="6140100" cy="5028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Calibri"/>
                <a:ea typeface="Calibri"/>
                <a:cs typeface="Calibri"/>
                <a:sym typeface="Calibri"/>
              </a:rPr>
              <a:t>Author-Friendly Options</a:t>
            </a:r>
            <a:endParaRPr b="1" sz="1800">
              <a:solidFill>
                <a:srgbClr val="FFFFFF"/>
              </a:solidFill>
              <a:latin typeface="Calibri"/>
              <a:ea typeface="Calibri"/>
              <a:cs typeface="Calibri"/>
              <a:sym typeface="Calibri"/>
            </a:endParaRPr>
          </a:p>
        </p:txBody>
      </p:sp>
      <p:sp>
        <p:nvSpPr>
          <p:cNvPr id="689" name="Google Shape;689;p21"/>
          <p:cNvSpPr/>
          <p:nvPr/>
        </p:nvSpPr>
        <p:spPr>
          <a:xfrm>
            <a:off x="2930988" y="2244910"/>
            <a:ext cx="356083" cy="356598"/>
          </a:xfrm>
          <a:custGeom>
            <a:rect b="b" l="l" r="r" t="t"/>
            <a:pathLst>
              <a:path extrusionOk="0" h="16644" w="1662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1"/>
          <p:cNvSpPr/>
          <p:nvPr/>
        </p:nvSpPr>
        <p:spPr>
          <a:xfrm>
            <a:off x="2930988" y="4301014"/>
            <a:ext cx="356083" cy="356598"/>
          </a:xfrm>
          <a:custGeom>
            <a:rect b="b" l="l" r="r" t="t"/>
            <a:pathLst>
              <a:path extrusionOk="0" h="16644" w="1662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21"/>
          <p:cNvSpPr/>
          <p:nvPr/>
        </p:nvSpPr>
        <p:spPr>
          <a:xfrm>
            <a:off x="2930988" y="3618331"/>
            <a:ext cx="356083" cy="356598"/>
          </a:xfrm>
          <a:custGeom>
            <a:rect b="b" l="l" r="r" t="t"/>
            <a:pathLst>
              <a:path extrusionOk="0" h="16644" w="1662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21"/>
          <p:cNvSpPr/>
          <p:nvPr/>
        </p:nvSpPr>
        <p:spPr>
          <a:xfrm>
            <a:off x="2930988" y="2925254"/>
            <a:ext cx="356083" cy="356598"/>
          </a:xfrm>
          <a:custGeom>
            <a:rect b="b" l="l" r="r" t="t"/>
            <a:pathLst>
              <a:path extrusionOk="0" h="16644" w="1662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6" name="Shape 696"/>
        <p:cNvGrpSpPr/>
        <p:nvPr/>
      </p:nvGrpSpPr>
      <p:grpSpPr>
        <a:xfrm>
          <a:off x="0" y="0"/>
          <a:ext cx="0" cy="0"/>
          <a:chOff x="0" y="0"/>
          <a:chExt cx="0" cy="0"/>
        </a:xfrm>
      </p:grpSpPr>
      <p:sp>
        <p:nvSpPr>
          <p:cNvPr id="697" name="Google Shape;697;p22"/>
          <p:cNvSpPr txBox="1"/>
          <p:nvPr/>
        </p:nvSpPr>
        <p:spPr>
          <a:xfrm>
            <a:off x="0" y="189175"/>
            <a:ext cx="9144000" cy="7737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4200">
                <a:solidFill>
                  <a:srgbClr val="FFFFFF"/>
                </a:solidFill>
                <a:latin typeface="Calibri"/>
                <a:ea typeface="Calibri"/>
                <a:cs typeface="Calibri"/>
                <a:sym typeface="Calibri"/>
              </a:rPr>
              <a:t>Credits</a:t>
            </a:r>
            <a:endParaRPr b="1" sz="4200">
              <a:solidFill>
                <a:srgbClr val="FFFFFF"/>
              </a:solidFill>
              <a:latin typeface="Calibri"/>
              <a:ea typeface="Calibri"/>
              <a:cs typeface="Calibri"/>
              <a:sym typeface="Calibri"/>
            </a:endParaRPr>
          </a:p>
        </p:txBody>
      </p:sp>
      <p:sp>
        <p:nvSpPr>
          <p:cNvPr id="698" name="Google Shape;698;p22"/>
          <p:cNvSpPr txBox="1"/>
          <p:nvPr>
            <p:ph idx="4294967295" type="subTitle"/>
          </p:nvPr>
        </p:nvSpPr>
        <p:spPr>
          <a:xfrm>
            <a:off x="1010575" y="2724325"/>
            <a:ext cx="7053900" cy="22914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1000">
                <a:solidFill>
                  <a:srgbClr val="2C3E50"/>
                </a:solidFill>
                <a:latin typeface="Merriweather"/>
                <a:ea typeface="Merriweather"/>
                <a:cs typeface="Merriweather"/>
                <a:sym typeface="Merriweather"/>
              </a:rPr>
              <a:t>Graphics (slides 1, 3, 5, 6) by </a:t>
            </a:r>
            <a:r>
              <a:rPr lang="en" sz="1000" u="sng">
                <a:solidFill>
                  <a:srgbClr val="F5F6F7"/>
                </a:solidFill>
                <a:latin typeface="Merriweather"/>
                <a:ea typeface="Merriweather"/>
                <a:cs typeface="Merriweather"/>
                <a:sym typeface="Merriweather"/>
                <a:hlinkClick r:id="rId3"/>
              </a:rPr>
              <a:t>SlidesCarnival</a:t>
            </a:r>
            <a:r>
              <a:rPr lang="en" sz="1000">
                <a:solidFill>
                  <a:srgbClr val="2C3E50"/>
                </a:solidFill>
                <a:latin typeface="Merriweather"/>
                <a:ea typeface="Merriweather"/>
                <a:cs typeface="Merriweather"/>
                <a:sym typeface="Merriweather"/>
              </a:rPr>
              <a:t>,</a:t>
            </a:r>
            <a:r>
              <a:rPr lang="en" sz="1000">
                <a:solidFill>
                  <a:srgbClr val="F5F6F7"/>
                </a:solidFill>
                <a:latin typeface="Merriweather"/>
                <a:ea typeface="Merriweather"/>
                <a:cs typeface="Merriweather"/>
                <a:sym typeface="Merriweather"/>
              </a:rPr>
              <a:t> </a:t>
            </a:r>
            <a:r>
              <a:rPr lang="en" sz="1000">
                <a:solidFill>
                  <a:srgbClr val="2C3E50"/>
                </a:solidFill>
                <a:latin typeface="Merriweather"/>
                <a:ea typeface="Merriweather"/>
                <a:cs typeface="Merriweather"/>
                <a:sym typeface="Merriweather"/>
              </a:rPr>
              <a:t>CC-BY 4.0</a:t>
            </a:r>
            <a:endParaRPr sz="1000">
              <a:solidFill>
                <a:srgbClr val="2C3E50"/>
              </a:solidFill>
              <a:latin typeface="Merriweather"/>
              <a:ea typeface="Merriweather"/>
              <a:cs typeface="Merriweather"/>
              <a:sym typeface="Merriweather"/>
            </a:endParaRPr>
          </a:p>
          <a:p>
            <a:pPr indent="0" lvl="0" marL="0" rtl="0" algn="ctr">
              <a:lnSpc>
                <a:spcPct val="100000"/>
              </a:lnSpc>
              <a:spcBef>
                <a:spcPts val="700"/>
              </a:spcBef>
              <a:spcAft>
                <a:spcPts val="0"/>
              </a:spcAft>
              <a:buClr>
                <a:schemeClr val="dk1"/>
              </a:buClr>
              <a:buSzPts val="1100"/>
              <a:buFont typeface="Arial"/>
              <a:buNone/>
            </a:pPr>
            <a:r>
              <a:rPr lang="en" sz="1000" u="sng">
                <a:solidFill>
                  <a:srgbClr val="F5F6F7"/>
                </a:solidFill>
                <a:latin typeface="Merriweather"/>
                <a:ea typeface="Merriweather"/>
                <a:cs typeface="Merriweather"/>
                <a:sym typeface="Merriweather"/>
                <a:hlinkClick r:id="rId4"/>
              </a:rPr>
              <a:t>Dollars</a:t>
            </a:r>
            <a:r>
              <a:rPr lang="en" sz="1000">
                <a:solidFill>
                  <a:srgbClr val="2C3E50"/>
                </a:solidFill>
                <a:latin typeface="Merriweather"/>
                <a:ea typeface="Merriweather"/>
                <a:cs typeface="Merriweather"/>
                <a:sym typeface="Merriweather"/>
              </a:rPr>
              <a:t> by Nikolay Frolochkin on Pixabay </a:t>
            </a:r>
            <a:endParaRPr sz="1000">
              <a:solidFill>
                <a:srgbClr val="2C3E50"/>
              </a:solidFill>
              <a:latin typeface="Merriweather"/>
              <a:ea typeface="Merriweather"/>
              <a:cs typeface="Merriweather"/>
              <a:sym typeface="Merriweather"/>
            </a:endParaRPr>
          </a:p>
          <a:p>
            <a:pPr indent="0" lvl="0" marL="0" rtl="0" algn="ctr">
              <a:lnSpc>
                <a:spcPct val="100000"/>
              </a:lnSpc>
              <a:spcBef>
                <a:spcPts val="700"/>
              </a:spcBef>
              <a:spcAft>
                <a:spcPts val="0"/>
              </a:spcAft>
              <a:buClr>
                <a:schemeClr val="dk1"/>
              </a:buClr>
              <a:buSzPts val="1100"/>
              <a:buFont typeface="Arial"/>
              <a:buNone/>
            </a:pPr>
            <a:r>
              <a:rPr lang="en" sz="1000" u="sng">
                <a:solidFill>
                  <a:srgbClr val="F5F6F7"/>
                </a:solidFill>
                <a:latin typeface="Merriweather"/>
                <a:ea typeface="Merriweather"/>
                <a:cs typeface="Merriweather"/>
                <a:sym typeface="Merriweather"/>
                <a:hlinkClick r:id="rId5"/>
              </a:rPr>
              <a:t>Piggy bank</a:t>
            </a:r>
            <a:r>
              <a:rPr lang="en" sz="1000">
                <a:solidFill>
                  <a:srgbClr val="2C3E50"/>
                </a:solidFill>
                <a:latin typeface="Merriweather"/>
                <a:ea typeface="Merriweather"/>
                <a:cs typeface="Merriweather"/>
                <a:sym typeface="Merriweather"/>
              </a:rPr>
              <a:t> by Fabian Blank on Unsplash	</a:t>
            </a:r>
            <a:endParaRPr sz="1000">
              <a:solidFill>
                <a:srgbClr val="2C3E50"/>
              </a:solidFill>
              <a:latin typeface="Merriweather"/>
              <a:ea typeface="Merriweather"/>
              <a:cs typeface="Merriweather"/>
              <a:sym typeface="Merriweather"/>
            </a:endParaRPr>
          </a:p>
          <a:p>
            <a:pPr indent="0" lvl="0" marL="0" rtl="0" algn="ctr">
              <a:lnSpc>
                <a:spcPct val="100000"/>
              </a:lnSpc>
              <a:spcBef>
                <a:spcPts val="700"/>
              </a:spcBef>
              <a:spcAft>
                <a:spcPts val="0"/>
              </a:spcAft>
              <a:buClr>
                <a:schemeClr val="dk1"/>
              </a:buClr>
              <a:buSzPts val="1100"/>
              <a:buFont typeface="Arial"/>
              <a:buNone/>
            </a:pPr>
            <a:r>
              <a:rPr lang="en" sz="1000" u="sng">
                <a:solidFill>
                  <a:srgbClr val="F5F6F7"/>
                </a:solidFill>
                <a:latin typeface="Merriweather"/>
                <a:ea typeface="Merriweather"/>
                <a:cs typeface="Merriweather"/>
                <a:sym typeface="Merriweather"/>
                <a:hlinkClick r:id="rId6"/>
              </a:rPr>
              <a:t>Sale sign</a:t>
            </a:r>
            <a:r>
              <a:rPr lang="en" sz="1000">
                <a:solidFill>
                  <a:srgbClr val="2C3E50"/>
                </a:solidFill>
                <a:latin typeface="Merriweather"/>
                <a:ea typeface="Merriweather"/>
                <a:cs typeface="Merriweather"/>
                <a:sym typeface="Merriweather"/>
              </a:rPr>
              <a:t> by Claudio Schwarz Purzlbaum on Unsplash </a:t>
            </a:r>
            <a:endParaRPr sz="1000">
              <a:solidFill>
                <a:srgbClr val="2C3E50"/>
              </a:solidFill>
              <a:latin typeface="Merriweather"/>
              <a:ea typeface="Merriweather"/>
              <a:cs typeface="Merriweather"/>
              <a:sym typeface="Merriweather"/>
            </a:endParaRPr>
          </a:p>
          <a:p>
            <a:pPr indent="0" lvl="0" marL="0" rtl="0" algn="ctr">
              <a:lnSpc>
                <a:spcPct val="100000"/>
              </a:lnSpc>
              <a:spcBef>
                <a:spcPts val="700"/>
              </a:spcBef>
              <a:spcAft>
                <a:spcPts val="0"/>
              </a:spcAft>
              <a:buClr>
                <a:schemeClr val="dk1"/>
              </a:buClr>
              <a:buSzPts val="1100"/>
              <a:buFont typeface="Arial"/>
              <a:buNone/>
            </a:pPr>
            <a:r>
              <a:rPr lang="en" sz="1000" u="sng">
                <a:solidFill>
                  <a:srgbClr val="F5F6F7"/>
                </a:solidFill>
                <a:latin typeface="Merriweather"/>
                <a:ea typeface="Merriweather"/>
                <a:cs typeface="Merriweather"/>
                <a:sym typeface="Merriweather"/>
                <a:hlinkClick r:id="rId7"/>
              </a:rPr>
              <a:t>Abacus</a:t>
            </a:r>
            <a:r>
              <a:rPr lang="en" sz="1000">
                <a:solidFill>
                  <a:srgbClr val="2C3E50"/>
                </a:solidFill>
                <a:latin typeface="Merriweather"/>
                <a:ea typeface="Merriweather"/>
                <a:cs typeface="Merriweather"/>
                <a:sym typeface="Merriweather"/>
              </a:rPr>
              <a:t> by Crissy Jarvis on Unsplash</a:t>
            </a:r>
            <a:endParaRPr sz="1000">
              <a:solidFill>
                <a:srgbClr val="2C3E50"/>
              </a:solidFill>
              <a:latin typeface="Merriweather"/>
              <a:ea typeface="Merriweather"/>
              <a:cs typeface="Merriweather"/>
              <a:sym typeface="Merriweather"/>
            </a:endParaRPr>
          </a:p>
          <a:p>
            <a:pPr indent="0" lvl="0" marL="0" rtl="0" algn="l">
              <a:lnSpc>
                <a:spcPct val="100000"/>
              </a:lnSpc>
              <a:spcBef>
                <a:spcPts val="700"/>
              </a:spcBef>
              <a:spcAft>
                <a:spcPts val="700"/>
              </a:spcAft>
              <a:buNone/>
            </a:pPr>
            <a:r>
              <a:t/>
            </a:r>
            <a:endParaRPr sz="800">
              <a:solidFill>
                <a:srgbClr val="2C3E50"/>
              </a:solidFill>
              <a:latin typeface="Merriweather"/>
              <a:ea typeface="Merriweather"/>
              <a:cs typeface="Merriweather"/>
              <a:sym typeface="Merriweather"/>
            </a:endParaRPr>
          </a:p>
        </p:txBody>
      </p:sp>
      <p:sp>
        <p:nvSpPr>
          <p:cNvPr id="699" name="Google Shape;699;p22"/>
          <p:cNvSpPr txBox="1"/>
          <p:nvPr/>
        </p:nvSpPr>
        <p:spPr>
          <a:xfrm>
            <a:off x="441900" y="1092379"/>
            <a:ext cx="8260200" cy="867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Clr>
                <a:schemeClr val="dk1"/>
              </a:buClr>
              <a:buSzPts val="1100"/>
              <a:buFont typeface="Arial"/>
              <a:buNone/>
            </a:pPr>
            <a:r>
              <a:rPr lang="en" sz="1700">
                <a:solidFill>
                  <a:srgbClr val="2C3E50"/>
                </a:solidFill>
                <a:latin typeface="Merriweather"/>
                <a:ea typeface="Merriweather"/>
                <a:cs typeface="Merriweather"/>
                <a:sym typeface="Merriweather"/>
              </a:rPr>
              <a:t>Authors Alliance is grateful to Arcadia – a charitable fund of Lisbet Rausing and Peter Baldwin – for a grant that supported the creation of these slides.</a:t>
            </a:r>
            <a:endParaRPr sz="1700">
              <a:solidFill>
                <a:srgbClr val="2C3E50"/>
              </a:solidFill>
              <a:latin typeface="Merriweather"/>
              <a:ea typeface="Merriweather"/>
              <a:cs typeface="Merriweather"/>
              <a:sym typeface="Merriweather"/>
            </a:endParaRPr>
          </a:p>
        </p:txBody>
      </p:sp>
      <p:sp>
        <p:nvSpPr>
          <p:cNvPr id="700" name="Google Shape;700;p22"/>
          <p:cNvSpPr txBox="1"/>
          <p:nvPr/>
        </p:nvSpPr>
        <p:spPr>
          <a:xfrm>
            <a:off x="617175" y="2178025"/>
            <a:ext cx="7861200" cy="546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2800">
                <a:solidFill>
                  <a:srgbClr val="F5F6F7"/>
                </a:solidFill>
                <a:latin typeface="Amatic SC"/>
                <a:ea typeface="Amatic SC"/>
                <a:cs typeface="Amatic SC"/>
                <a:sym typeface="Amatic SC"/>
              </a:rPr>
              <a:t>Thanks to the creators who made and released these resources for free:</a:t>
            </a:r>
            <a:endParaRPr b="1" sz="2800">
              <a:solidFill>
                <a:srgbClr val="F5F6F7"/>
              </a:solidFill>
              <a:latin typeface="Amatic SC"/>
              <a:ea typeface="Amatic SC"/>
              <a:cs typeface="Amatic SC"/>
              <a:sym typeface="Amatic SC"/>
            </a:endParaRPr>
          </a:p>
        </p:txBody>
      </p:sp>
    </p:spTree>
  </p:cSld>
  <p:clrMapOvr>
    <a:masterClrMapping/>
  </p:clrMapOvr>
</p:sld>
</file>

<file path=ppt/theme/theme1.xml><?xml version="1.0" encoding="utf-8"?>
<a:theme xmlns:a="http://schemas.openxmlformats.org/drawingml/2006/main" xmlns:r="http://schemas.openxmlformats.org/officeDocument/2006/relationships" name="Authors Alliance WIB (PubK)">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