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Merriweather"/>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Merriweather-boldItalic.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Merriweather-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Merriweather-italic.fntdata"/><Relationship Id="rId6" Type="http://schemas.openxmlformats.org/officeDocument/2006/relationships/slide" Target="slides/slide1.xml"/><Relationship Id="rId18" Type="http://schemas.openxmlformats.org/officeDocument/2006/relationships/font" Target="fonts/Merriweather-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Google Shape;333;g78d2bb4474_0_3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78d2bb4474_0_3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04" name="Shape 404"/>
        <p:cNvGrpSpPr/>
        <p:nvPr/>
      </p:nvGrpSpPr>
      <p:grpSpPr>
        <a:xfrm>
          <a:off x="0" y="0"/>
          <a:ext cx="0" cy="0"/>
          <a:chOff x="0" y="0"/>
          <a:chExt cx="0" cy="0"/>
        </a:xfrm>
      </p:grpSpPr>
      <p:sp>
        <p:nvSpPr>
          <p:cNvPr id="405" name="Google Shape;405;g78d2bb4474_0_4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78d2bb4474_0_4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412" name="Shape 412"/>
        <p:cNvGrpSpPr/>
        <p:nvPr/>
      </p:nvGrpSpPr>
      <p:grpSpPr>
        <a:xfrm>
          <a:off x="0" y="0"/>
          <a:ext cx="0" cy="0"/>
          <a:chOff x="0" y="0"/>
          <a:chExt cx="0" cy="0"/>
        </a:xfrm>
      </p:grpSpPr>
      <p:sp>
        <p:nvSpPr>
          <p:cNvPr id="413" name="Google Shape;413;g78d2bb4474_0_4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14" name="Google Shape;414;g78d2bb4474_0_4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Professor Prophecy knows that his odyssey is not over when Prometheus denies his request to revert rights to </a:t>
            </a:r>
            <a:r>
              <a:rPr i="1" lang="en"/>
              <a:t>Incorrigible Immortals, Narcissistic Nymphs, and Whiny Warriors</a:t>
            </a:r>
            <a:r>
              <a:rPr lang="en"/>
              <a:t>. There’s no one right answer, and you may have come up with other options for Professor Prophecy, but here are some options he might consider:</a:t>
            </a:r>
            <a:endParaRPr/>
          </a:p>
          <a:p>
            <a:pPr indent="0" lvl="0" marL="0" rtl="0" algn="l">
              <a:spcBef>
                <a:spcPts val="0"/>
              </a:spcBef>
              <a:spcAft>
                <a:spcPts val="0"/>
              </a:spcAft>
              <a:buClr>
                <a:schemeClr val="dk1"/>
              </a:buClr>
              <a:buSzPts val="1100"/>
              <a:buFont typeface="Arial"/>
              <a:buNone/>
            </a:pPr>
            <a:r>
              <a:rPr lang="en"/>
              <a:t> </a:t>
            </a:r>
            <a:endParaRPr/>
          </a:p>
          <a:p>
            <a:pPr indent="-298450" lvl="0" marL="457200" rtl="0" algn="l">
              <a:spcBef>
                <a:spcPts val="0"/>
              </a:spcBef>
              <a:spcAft>
                <a:spcPts val="0"/>
              </a:spcAft>
              <a:buSzPts val="1100"/>
              <a:buChar char="●"/>
            </a:pPr>
            <a:r>
              <a:rPr lang="en"/>
              <a:t>Because Prometheus Press is in the process making its backlist openly available, Professor Prophecy is delighted that his goal of making his book openly available is within reach, even without reverting rights. In fact, he breathes a sigh of relief knowing that </a:t>
            </a:r>
            <a:r>
              <a:rPr i="1" lang="en"/>
              <a:t>IINNWW</a:t>
            </a:r>
            <a:r>
              <a:rPr lang="en"/>
              <a:t> will soon be released under an open access license without him needing to track down and make available a digitized version—he thinks this is an even better option for him than reverting rights. Because of his active interest in making his book available in this way, his next step might be to reach out to Prometheus Press to ask whether it would move </a:t>
            </a:r>
            <a:r>
              <a:rPr i="1" lang="en"/>
              <a:t>IINNWW</a:t>
            </a:r>
            <a:r>
              <a:rPr lang="en"/>
              <a:t> to the top of the pile for digitization.</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Professor Prophecy checks several online collections that were created as a part of mass digitization efforts, including the HathiTrust Digital Library and Google Books. He discovers that his books were scanned as a part of these projects, but are currently not available to read in full. Given its plans to soon release an openly licensed version, Professor Prophecy may opt to ask Prometheus Press whether it will grant permission for these sites to “unlock” the full-text</a:t>
            </a:r>
            <a:r>
              <a:rPr lang="en"/>
              <a:t> </a:t>
            </a:r>
            <a:r>
              <a:rPr lang="en"/>
              <a:t>version of </a:t>
            </a:r>
            <a:r>
              <a:rPr i="1" lang="en"/>
              <a:t>IINNWW</a:t>
            </a:r>
            <a:r>
              <a:rPr lang="en"/>
              <a:t> so that it is available to readers right away.</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Professor Prophecy is thrilled that Prometheus has plans to make </a:t>
            </a:r>
            <a:r>
              <a:rPr i="1" lang="en"/>
              <a:t>IINNWW</a:t>
            </a:r>
            <a:r>
              <a:rPr lang="en"/>
              <a:t> openly available soon, and hopes it will move it to the top of the pile for digitization. Since he’s eager for the work to be available as soon as possible, he might also consider asking Prometheus to give him a non-exclusive license to put a copy online while he’s waiting for the press to implement its digitization plans.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Google Shape;341;g78d2bb4474_0_3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78d2bb4474_0_3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Does Cindy need to revert rights or come to another agreement with her publisher to make her book available as a low-cost pdf download? Why or why not?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According to Cindy’s contract,</a:t>
            </a:r>
            <a:r>
              <a:rPr lang="en"/>
              <a:t> she gave Parabola Press all of the exclusive rights to </a:t>
            </a:r>
            <a:r>
              <a:rPr i="1" lang="en"/>
              <a:t>Count, Compare &amp; Calculate</a:t>
            </a:r>
            <a:r>
              <a:rPr lang="en"/>
              <a:t> for the life of copyright. This means she will need to revert rights or otherwise get permission from Parabola before she can make </a:t>
            </a:r>
            <a:r>
              <a:rPr i="1" lang="en"/>
              <a:t>CCC </a:t>
            </a:r>
            <a:r>
              <a:rPr lang="en"/>
              <a:t>available as a low-cost download. Cindy digs deeper and finds that her contract has a reversion clause.</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8" name="Shape 348"/>
        <p:cNvGrpSpPr/>
        <p:nvPr/>
      </p:nvGrpSpPr>
      <p:grpSpPr>
        <a:xfrm>
          <a:off x="0" y="0"/>
          <a:ext cx="0" cy="0"/>
          <a:chOff x="0" y="0"/>
          <a:chExt cx="0" cy="0"/>
        </a:xfrm>
      </p:grpSpPr>
      <p:sp>
        <p:nvSpPr>
          <p:cNvPr id="349" name="Google Shape;349;g78d2bb4474_0_3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78d2bb4474_0_3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Is Cindy eligible to exercise her reversion clause? Why or why not? If not, how can Cindy make a case for reversion?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rPr lang="en"/>
              <a:t>Because her reversion clause is triggered when sales fall below 50 copies per year and her book sold 100 copies this year, Cindy is not eligible to exercise her reversion clause.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Cindy can make</a:t>
            </a:r>
            <a:r>
              <a:rPr lang="en">
                <a:solidFill>
                  <a:schemeClr val="dk1"/>
                </a:solidFill>
              </a:rPr>
              <a:t> a case for reversion by pointing to the rapidly declining sales of </a:t>
            </a:r>
            <a:r>
              <a:rPr i="1" lang="en">
                <a:solidFill>
                  <a:schemeClr val="dk1"/>
                </a:solidFill>
              </a:rPr>
              <a:t>CCC</a:t>
            </a:r>
            <a:r>
              <a:rPr lang="en">
                <a:solidFill>
                  <a:schemeClr val="dk1"/>
                </a:solidFill>
              </a:rPr>
              <a:t>. She might note that, based on sales history as shown in her royalty statements, it appears that the book appears to have outlived the prime of its commercial life.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6" name="Shape 356"/>
        <p:cNvGrpSpPr/>
        <p:nvPr/>
      </p:nvGrpSpPr>
      <p:grpSpPr>
        <a:xfrm>
          <a:off x="0" y="0"/>
          <a:ext cx="0" cy="0"/>
          <a:chOff x="0" y="0"/>
          <a:chExt cx="0" cy="0"/>
        </a:xfrm>
      </p:grpSpPr>
      <p:sp>
        <p:nvSpPr>
          <p:cNvPr id="357" name="Google Shape;357;g78d2bb4474_0_3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8" name="Google Shape;358;g78d2bb4474_0_3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Despite these arguments, Cindy’s publisher declines to revert rights.  What other options can Cindy explore with Parabola Press?</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t>There’s no one right answer, and you may have come up with other options for Cindy, but here are some options she can consider:</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Cindy notes from Parabola’s letter that it expects to make $1000 over the next five years and she wonders if they might accept this as a lump sum to revert rights. She doesn’t want to pay this sum out of pocket, but she knows she can put together a successful crowdfunding campaign to cover these costs. If Cindy decides to go this route, her next step is to explain to Parabola Press how this arrangement doesn’t hurt its bottom line, and, if Parabola agrees, get to work setting up a crowdfunding campaign.</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Cindy calculates that the cost to produce the book in paperback or as an e-book will cut Parabola’s production costs, allowing it to release lower-cost versions of </a:t>
            </a:r>
            <a:r>
              <a:rPr i="1" lang="en"/>
              <a:t>CCC</a:t>
            </a:r>
            <a:r>
              <a:rPr lang="en"/>
              <a:t> while keeping the same profit margins. If Cindy decides to pursue this option, Cindy can explain this math to Parabola Press and appeal for it to make a low-cost paperback or e-book version available. She can bolster her case by pointing out that the current price is hurting sales because it is unaffordable for her students.</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Cindy knows several colleagues who have released open access versions of their books alongside print copies without harming sales. Using this evidence, Cindy might opt to ask Parabola Press to release an open access version of </a:t>
            </a:r>
            <a:r>
              <a:rPr i="1" lang="en"/>
              <a:t>CCC</a:t>
            </a:r>
            <a:r>
              <a:rPr lang="en"/>
              <a:t> online, while still offering print versions for sale.</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Cindy recognizes a hyperbolic decline when she sees one, and she estimates that </a:t>
            </a:r>
            <a:r>
              <a:rPr i="1" lang="en"/>
              <a:t>CCC</a:t>
            </a:r>
            <a:r>
              <a:rPr lang="en"/>
              <a:t> will sell fewer than 50 copies in two years’ time. Given this, Cindy might opt to wait two years and reevaluate whether her reversion clause is triggered at that point.</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4" name="Shape 364"/>
        <p:cNvGrpSpPr/>
        <p:nvPr/>
      </p:nvGrpSpPr>
      <p:grpSpPr>
        <a:xfrm>
          <a:off x="0" y="0"/>
          <a:ext cx="0" cy="0"/>
          <a:chOff x="0" y="0"/>
          <a:chExt cx="0" cy="0"/>
        </a:xfrm>
      </p:grpSpPr>
      <p:sp>
        <p:nvSpPr>
          <p:cNvPr id="365" name="Google Shape;365;g78d2bb4474_0_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66" name="Google Shape;366;g78d2bb4474_0_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Google Shape;373;g78d2bb4474_0_3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78d2bb4474_0_3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228600" marR="0" rtl="0" algn="l">
              <a:lnSpc>
                <a:spcPct val="115000"/>
              </a:lnSpc>
              <a:spcBef>
                <a:spcPts val="0"/>
              </a:spcBef>
              <a:spcAft>
                <a:spcPts val="0"/>
              </a:spcAft>
              <a:buNone/>
            </a:pPr>
            <a:r>
              <a:rPr lang="en">
                <a:solidFill>
                  <a:schemeClr val="dk1"/>
                </a:solidFill>
              </a:rPr>
              <a:t>Does Taylor need to revert rights or come to another agreement with his publisher to make their book available as a paperback? Why or why not? </a:t>
            </a:r>
            <a:endParaRPr>
              <a:solidFill>
                <a:schemeClr val="dk1"/>
              </a:solidFill>
            </a:endParaRPr>
          </a:p>
          <a:p>
            <a:pPr indent="0" lvl="0" marL="228600" marR="0" rtl="0" algn="l">
              <a:lnSpc>
                <a:spcPct val="115000"/>
              </a:lnSpc>
              <a:spcBef>
                <a:spcPts val="0"/>
              </a:spcBef>
              <a:spcAft>
                <a:spcPts val="0"/>
              </a:spcAft>
              <a:buNone/>
            </a:pPr>
            <a:r>
              <a:t/>
            </a:r>
            <a:endParaRPr>
              <a:solidFill>
                <a:schemeClr val="dk1"/>
              </a:solidFill>
            </a:endParaRPr>
          </a:p>
          <a:p>
            <a:pPr indent="0" lvl="0" marL="228600" marR="0" rtl="0" algn="l">
              <a:lnSpc>
                <a:spcPct val="115000"/>
              </a:lnSpc>
              <a:spcBef>
                <a:spcPts val="0"/>
              </a:spcBef>
              <a:spcAft>
                <a:spcPts val="0"/>
              </a:spcAft>
              <a:buClr>
                <a:schemeClr val="dk1"/>
              </a:buClr>
              <a:buSzPts val="1100"/>
              <a:buFont typeface="Arial"/>
              <a:buNone/>
            </a:pPr>
            <a:r>
              <a:rPr lang="en">
                <a:solidFill>
                  <a:schemeClr val="dk1"/>
                </a:solidFill>
              </a:rPr>
              <a:t>Taylor reviews their contract and sees they gave Palpable Publisher all of the exclusive rights to the </a:t>
            </a:r>
            <a:r>
              <a:rPr i="1" lang="en">
                <a:solidFill>
                  <a:schemeClr val="dk1"/>
                </a:solidFill>
              </a:rPr>
              <a:t>Treasury of Tactile Textiles</a:t>
            </a:r>
            <a:r>
              <a:rPr lang="en">
                <a:solidFill>
                  <a:schemeClr val="dk1"/>
                </a:solidFill>
              </a:rPr>
              <a:t> for the life of copyright. This means they will need to revert rights or otherwise come to an agreement with Palpable before they can make </a:t>
            </a:r>
            <a:r>
              <a:rPr i="1" lang="en">
                <a:solidFill>
                  <a:schemeClr val="dk1"/>
                </a:solidFill>
              </a:rPr>
              <a:t>TTT</a:t>
            </a:r>
            <a:r>
              <a:rPr lang="en">
                <a:solidFill>
                  <a:schemeClr val="dk1"/>
                </a:solidFill>
              </a:rPr>
              <a:t> available in print form. Taylor digs deeper and finds that their contract has a reversion clause.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0" name="Shape 380"/>
        <p:cNvGrpSpPr/>
        <p:nvPr/>
      </p:nvGrpSpPr>
      <p:grpSpPr>
        <a:xfrm>
          <a:off x="0" y="0"/>
          <a:ext cx="0" cy="0"/>
          <a:chOff x="0" y="0"/>
          <a:chExt cx="0" cy="0"/>
        </a:xfrm>
      </p:grpSpPr>
      <p:sp>
        <p:nvSpPr>
          <p:cNvPr id="381" name="Google Shape;381;g78d2bb4474_0_4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78d2bb4474_0_4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Is Taylor eligible to exercise their reversion clause? Why or why not?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Taylor’s reversion clause is triggered when their book is “out of print.” Since their contract defines a book as “in print” if it is available in any form, print or electronic, and their book is available as an ebook, Taylor determines that they are not eligible to exercise their reversion clause.</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How can Taylor make a case for reversion?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What other options can Taylor explore with Palpable Publisher?</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t>Taylor knows that there are other ways to make a case for meeting their goals in the absence of eligibility to revert under the terms of the contract. There’s no one right answer, and you may have come up with other options for Taylor, but here are some options they might consider:</a:t>
            </a:r>
            <a:endParaRPr/>
          </a:p>
          <a:p>
            <a:pPr indent="0" lvl="0" marL="0" rtl="0" algn="l">
              <a:spcBef>
                <a:spcPts val="0"/>
              </a:spcBef>
              <a:spcAft>
                <a:spcPts val="0"/>
              </a:spcAft>
              <a:buClr>
                <a:schemeClr val="dk1"/>
              </a:buClr>
              <a:buSzPts val="1100"/>
              <a:buFont typeface="Arial"/>
              <a:buNone/>
            </a:pPr>
            <a:r>
              <a:rPr lang="en"/>
              <a:t> </a:t>
            </a:r>
            <a:endParaRPr/>
          </a:p>
          <a:p>
            <a:pPr indent="-298450" lvl="0" marL="457200" rtl="0" algn="l">
              <a:spcBef>
                <a:spcPts val="0"/>
              </a:spcBef>
              <a:spcAft>
                <a:spcPts val="0"/>
              </a:spcAft>
              <a:buSzPts val="1100"/>
              <a:buChar char="●"/>
            </a:pPr>
            <a:r>
              <a:rPr lang="en"/>
              <a:t>If Taylor has a good relationship with their publisher, it may not make sense to revert rights and deal with the hassle of self-publishing or seeking a new publisher for a print version. Instead, Taylor might start by asking whether Palpable would consider releasing a print version, bolstering their argument by pointing to the potential additional sales to students of the professors who have indicated they would add </a:t>
            </a:r>
            <a:r>
              <a:rPr i="1" lang="en"/>
              <a:t>TTT</a:t>
            </a:r>
            <a:r>
              <a:rPr lang="en"/>
              <a:t> as required reading if it is available in print form.</a:t>
            </a:r>
            <a:endParaRPr/>
          </a:p>
          <a:p>
            <a:pPr indent="0" lvl="0" marL="457200" rtl="0" algn="l">
              <a:spcBef>
                <a:spcPts val="0"/>
              </a:spcBef>
              <a:spcAft>
                <a:spcPts val="0"/>
              </a:spcAft>
              <a:buNone/>
            </a:pPr>
            <a:r>
              <a:t/>
            </a:r>
            <a:endParaRPr/>
          </a:p>
          <a:p>
            <a:pPr indent="-298450" lvl="0" marL="457200" rtl="0" algn="l">
              <a:spcBef>
                <a:spcPts val="0"/>
              </a:spcBef>
              <a:spcAft>
                <a:spcPts val="0"/>
              </a:spcAft>
              <a:buSzPts val="1100"/>
              <a:buChar char="●"/>
            </a:pPr>
            <a:r>
              <a:rPr lang="en"/>
              <a:t>If Palpable is not interested in or able to release a print version, Taylor can make a compelling case for rights reversion by pointing to the fact that Palpable is not utilizing the rights that Taylor granted in the contract and Taylor is therefore missing out on potential revenue from the title. If Taylor pursues this option, they may want to ask that Parable just return rights to the book in print form, allowing Palpable to continue to sell the e-book version.</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88" name="Shape 388"/>
        <p:cNvGrpSpPr/>
        <p:nvPr/>
      </p:nvGrpSpPr>
      <p:grpSpPr>
        <a:xfrm>
          <a:off x="0" y="0"/>
          <a:ext cx="0" cy="0"/>
          <a:chOff x="0" y="0"/>
          <a:chExt cx="0" cy="0"/>
        </a:xfrm>
      </p:grpSpPr>
      <p:sp>
        <p:nvSpPr>
          <p:cNvPr id="389" name="Google Shape;389;g78d2bb4474_0_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0" name="Google Shape;390;g78d2bb4474_0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96" name="Shape 396"/>
        <p:cNvGrpSpPr/>
        <p:nvPr/>
      </p:nvGrpSpPr>
      <p:grpSpPr>
        <a:xfrm>
          <a:off x="0" y="0"/>
          <a:ext cx="0" cy="0"/>
          <a:chOff x="0" y="0"/>
          <a:chExt cx="0" cy="0"/>
        </a:xfrm>
      </p:grpSpPr>
      <p:sp>
        <p:nvSpPr>
          <p:cNvPr id="397" name="Google Shape;397;g78d2bb4474_0_4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98" name="Google Shape;398;g78d2bb4474_0_4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Professor Prophecy reviews his contract and sees he gave Prometheus Press all of the exclusive rights to </a:t>
            </a:r>
            <a:r>
              <a:rPr i="1" lang="en"/>
              <a:t>Incorrigible Immortals, Narcissistic Nymphs, and Whiny Warriors</a:t>
            </a:r>
            <a:r>
              <a:rPr lang="en"/>
              <a:t> for the life of copyright in all formats, including through technologies “now known and later invented,” which he determines likely includes digital formats, even if these formats did not exist at the time he signed his contract. This means he will need to revert rights or otherwise get permission from Prometheus before he can make </a:t>
            </a:r>
            <a:r>
              <a:rPr i="1" lang="en"/>
              <a:t>IINNWW</a:t>
            </a:r>
            <a:r>
              <a:rPr lang="en"/>
              <a:t> openly available online. </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lang="en"/>
              <a:t>Professor Prophecy reviews his contract carefully and finds it does not include a reversion clause.</a:t>
            </a:r>
            <a:endParaRPr/>
          </a:p>
          <a:p>
            <a:pPr indent="0" lvl="0" marL="0" rtl="0" algn="l">
              <a:spcBef>
                <a:spcPts val="0"/>
              </a:spcBef>
              <a:spcAft>
                <a:spcPts val="0"/>
              </a:spcAft>
              <a:buClr>
                <a:schemeClr val="dk1"/>
              </a:buClr>
              <a:buSzPts val="1100"/>
              <a:buFont typeface="Arial"/>
              <a:buNone/>
            </a:pPr>
            <a:r>
              <a:rPr lang="en"/>
              <a:t> </a:t>
            </a:r>
            <a:endParaRPr/>
          </a:p>
          <a:p>
            <a:pPr indent="0" lvl="0" marL="0" rtl="0" algn="l">
              <a:spcBef>
                <a:spcPts val="0"/>
              </a:spcBef>
              <a:spcAft>
                <a:spcPts val="0"/>
              </a:spcAft>
              <a:buClr>
                <a:schemeClr val="dk1"/>
              </a:buClr>
              <a:buSzPts val="1100"/>
              <a:buFont typeface="Arial"/>
              <a:buNone/>
            </a:pPr>
            <a:r>
              <a:rPr lang="en"/>
              <a:t>How can Professor Prophecy make a case for reversion in the absence of a reversion clause?</a:t>
            </a:r>
            <a:endParaRPr/>
          </a:p>
          <a:p>
            <a:pPr indent="0" lvl="0" marL="0" rtl="0" algn="l">
              <a:spcBef>
                <a:spcPts val="0"/>
              </a:spcBef>
              <a:spcAft>
                <a:spcPts val="0"/>
              </a:spcAft>
              <a:buClr>
                <a:schemeClr val="dk1"/>
              </a:buClr>
              <a:buSzPts val="1100"/>
              <a:buFont typeface="Arial"/>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Alliance WIB Title" type="blank">
  <p:cSld name="BLANK">
    <p:bg>
      <p:bgPr>
        <a:solidFill>
          <a:srgbClr val="6AA84F"/>
        </a:solidFill>
      </p:bgPr>
    </p:bg>
    <p:spTree>
      <p:nvGrpSpPr>
        <p:cNvPr id="9" name="Shape 9"/>
        <p:cNvGrpSpPr/>
        <p:nvPr/>
      </p:nvGrpSpPr>
      <p:grpSpPr>
        <a:xfrm>
          <a:off x="0" y="0"/>
          <a:ext cx="0" cy="0"/>
          <a:chOff x="0" y="0"/>
          <a:chExt cx="0" cy="0"/>
        </a:xfrm>
      </p:grpSpPr>
      <p:sp>
        <p:nvSpPr>
          <p:cNvPr id="10" name="Google Shape;10;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11" name="Google Shape;11;p2"/>
          <p:cNvSpPr txBox="1"/>
          <p:nvPr>
            <p:ph type="title"/>
          </p:nvPr>
        </p:nvSpPr>
        <p:spPr>
          <a:xfrm>
            <a:off x="3199175" y="496885"/>
            <a:ext cx="5633100" cy="2006100"/>
          </a:xfrm>
          <a:prstGeom prst="rect">
            <a:avLst/>
          </a:prstGeom>
        </p:spPr>
        <p:txBody>
          <a:bodyPr anchorCtr="0" anchor="t" bIns="91425" lIns="91425" spcFirstLastPara="1" rIns="91425" wrap="square" tIns="91425">
            <a:noAutofit/>
          </a:bodyPr>
          <a:lstStyle>
            <a:lvl1pPr lvl="0" rtl="0">
              <a:spcBef>
                <a:spcPts val="0"/>
              </a:spcBef>
              <a:spcAft>
                <a:spcPts val="0"/>
              </a:spcAft>
              <a:buClr>
                <a:srgbClr val="FFFFFF"/>
              </a:buClr>
              <a:buSzPts val="6000"/>
              <a:buFont typeface="Calibri"/>
              <a:buNone/>
              <a:defRPr b="1" sz="6000">
                <a:solidFill>
                  <a:srgbClr val="FFFFFF"/>
                </a:solidFill>
                <a:latin typeface="Calibri"/>
                <a:ea typeface="Calibri"/>
                <a:cs typeface="Calibri"/>
                <a:sym typeface="Calibri"/>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cxnSp>
        <p:nvCxnSpPr>
          <p:cNvPr id="12" name="Google Shape;12;p2"/>
          <p:cNvCxnSpPr/>
          <p:nvPr/>
        </p:nvCxnSpPr>
        <p:spPr>
          <a:xfrm>
            <a:off x="2069775" y="3400"/>
            <a:ext cx="505500" cy="2572500"/>
          </a:xfrm>
          <a:prstGeom prst="straightConnector1">
            <a:avLst/>
          </a:prstGeom>
          <a:noFill/>
          <a:ln cap="flat" cmpd="sng" w="9525">
            <a:solidFill>
              <a:srgbClr val="FFFFFF"/>
            </a:solidFill>
            <a:prstDash val="lgDash"/>
            <a:round/>
            <a:headEnd len="med" w="med" type="none"/>
            <a:tailEnd len="med" w="med" type="none"/>
          </a:ln>
        </p:spPr>
      </p:cxnSp>
      <p:cxnSp>
        <p:nvCxnSpPr>
          <p:cNvPr id="13" name="Google Shape;13;p2"/>
          <p:cNvCxnSpPr/>
          <p:nvPr/>
        </p:nvCxnSpPr>
        <p:spPr>
          <a:xfrm flipH="1">
            <a:off x="2070600" y="2592800"/>
            <a:ext cx="500100" cy="2558100"/>
          </a:xfrm>
          <a:prstGeom prst="straightConnector1">
            <a:avLst/>
          </a:prstGeom>
          <a:noFill/>
          <a:ln cap="flat" cmpd="sng" w="9525">
            <a:solidFill>
              <a:srgbClr val="FFFFFF"/>
            </a:solidFill>
            <a:prstDash val="lgDash"/>
            <a:round/>
            <a:headEnd len="med" w="med" type="none"/>
            <a:tailEnd len="med" w="med" type="none"/>
          </a:ln>
        </p:spPr>
      </p:cxnSp>
      <p:pic>
        <p:nvPicPr>
          <p:cNvPr id="14" name="Google Shape;14;p2"/>
          <p:cNvPicPr preferRelativeResize="0"/>
          <p:nvPr/>
        </p:nvPicPr>
        <p:blipFill rotWithShape="1">
          <a:blip r:embed="rId2">
            <a:alphaModFix/>
          </a:blip>
          <a:srcRect b="0" l="0" r="53360" t="0"/>
          <a:stretch/>
        </p:blipFill>
        <p:spPr>
          <a:xfrm>
            <a:off x="5173700" y="2944650"/>
            <a:ext cx="1340150" cy="1257625"/>
          </a:xfrm>
          <a:prstGeom prst="rect">
            <a:avLst/>
          </a:prstGeom>
          <a:noFill/>
          <a:ln>
            <a:noFill/>
          </a:ln>
        </p:spPr>
      </p:pic>
      <p:sp>
        <p:nvSpPr>
          <p:cNvPr id="15" name="Google Shape;15;p2"/>
          <p:cNvSpPr txBox="1"/>
          <p:nvPr/>
        </p:nvSpPr>
        <p:spPr>
          <a:xfrm>
            <a:off x="4291275" y="4323900"/>
            <a:ext cx="3105000" cy="393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FFFFFF"/>
                </a:solidFill>
                <a:latin typeface="Calibri"/>
                <a:ea typeface="Calibri"/>
                <a:cs typeface="Calibri"/>
                <a:sym typeface="Calibri"/>
              </a:rPr>
              <a:t>An Authors Alliance Workshop</a:t>
            </a:r>
            <a:endParaRPr sz="1800">
              <a:solidFill>
                <a:srgbClr val="FFFFFF"/>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Credits">
  <p:cSld name="CUSTOM_3">
    <p:bg>
      <p:bgPr>
        <a:solidFill>
          <a:srgbClr val="95A5A6"/>
        </a:solidFill>
      </p:bgPr>
    </p:bg>
    <p:spTree>
      <p:nvGrpSpPr>
        <p:cNvPr id="326" name="Shape 326"/>
        <p:cNvGrpSpPr/>
        <p:nvPr/>
      </p:nvGrpSpPr>
      <p:grpSpPr>
        <a:xfrm>
          <a:off x="0" y="0"/>
          <a:ext cx="0" cy="0"/>
          <a:chOff x="0" y="0"/>
          <a:chExt cx="0" cy="0"/>
        </a:xfrm>
      </p:grpSpPr>
      <p:sp>
        <p:nvSpPr>
          <p:cNvPr id="327" name="Google Shape;327;p11"/>
          <p:cNvSpPr/>
          <p:nvPr/>
        </p:nvSpPr>
        <p:spPr>
          <a:xfrm>
            <a:off x="228300" y="962875"/>
            <a:ext cx="8687400" cy="1009800"/>
          </a:xfrm>
          <a:prstGeom prst="rect">
            <a:avLst/>
          </a:prstGeom>
          <a:solidFill>
            <a:srgbClr val="B6D7A8"/>
          </a:solidFill>
          <a:ln cap="flat" cmpd="sng" w="19050">
            <a:solidFill>
              <a:srgbClr val="BDD1D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8" name="Google Shape;328;p11"/>
          <p:cNvSpPr txBox="1"/>
          <p:nvPr/>
        </p:nvSpPr>
        <p:spPr>
          <a:xfrm>
            <a:off x="0" y="189175"/>
            <a:ext cx="9144000" cy="7737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4200">
              <a:solidFill>
                <a:srgbClr val="FFFFFF"/>
              </a:solidFill>
              <a:latin typeface="Calibri"/>
              <a:ea typeface="Calibri"/>
              <a:cs typeface="Calibri"/>
              <a:sym typeface="Calibri"/>
            </a:endParaRPr>
          </a:p>
        </p:txBody>
      </p:sp>
      <p:sp>
        <p:nvSpPr>
          <p:cNvPr id="329" name="Google Shape;329;p11"/>
          <p:cNvSpPr/>
          <p:nvPr/>
        </p:nvSpPr>
        <p:spPr>
          <a:xfrm>
            <a:off x="617175" y="2207125"/>
            <a:ext cx="7861200" cy="2829300"/>
          </a:xfrm>
          <a:prstGeom prst="rect">
            <a:avLst/>
          </a:prstGeom>
          <a:solidFill>
            <a:srgbClr val="93C47D"/>
          </a:solidFill>
          <a:ln cap="flat" cmpd="sng" w="19050">
            <a:solidFill>
              <a:srgbClr val="BDD1D3"/>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1"/>
          <p:cNvSpPr txBox="1"/>
          <p:nvPr/>
        </p:nvSpPr>
        <p:spPr>
          <a:xfrm>
            <a:off x="617175" y="2178025"/>
            <a:ext cx="7861200" cy="546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t/>
            </a:r>
            <a:endParaRPr b="1" sz="1800">
              <a:solidFill>
                <a:srgbClr val="F5F6F7"/>
              </a:solidFill>
              <a:latin typeface="Calibri"/>
              <a:ea typeface="Calibri"/>
              <a:cs typeface="Calibri"/>
              <a:sym typeface="Calibri"/>
            </a:endParaRPr>
          </a:p>
        </p:txBody>
      </p:sp>
      <p:sp>
        <p:nvSpPr>
          <p:cNvPr id="331" name="Google Shape;331;p11"/>
          <p:cNvSpPr txBox="1"/>
          <p:nvPr/>
        </p:nvSpPr>
        <p:spPr>
          <a:xfrm>
            <a:off x="441900" y="1092379"/>
            <a:ext cx="8260200" cy="867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t/>
            </a:r>
            <a:endParaRPr sz="2000">
              <a:solidFill>
                <a:srgbClr val="2C3E50"/>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Alliance WIB Welcome">
  <p:cSld name="BLANK_4">
    <p:bg>
      <p:bgPr>
        <a:solidFill>
          <a:srgbClr val="F5F6F7"/>
        </a:solidFill>
      </p:bgPr>
    </p:bg>
    <p:spTree>
      <p:nvGrpSpPr>
        <p:cNvPr id="16" name="Shape 16"/>
        <p:cNvGrpSpPr/>
        <p:nvPr/>
      </p:nvGrpSpPr>
      <p:grpSpPr>
        <a:xfrm>
          <a:off x="0" y="0"/>
          <a:ext cx="0" cy="0"/>
          <a:chOff x="0" y="0"/>
          <a:chExt cx="0" cy="0"/>
        </a:xfrm>
      </p:grpSpPr>
      <p:sp>
        <p:nvSpPr>
          <p:cNvPr id="17" name="Google Shape;17;p3"/>
          <p:cNvSpPr/>
          <p:nvPr/>
        </p:nvSpPr>
        <p:spPr>
          <a:xfrm>
            <a:off x="4375" y="3400"/>
            <a:ext cx="3986700" cy="5143500"/>
          </a:xfrm>
          <a:prstGeom prst="rect">
            <a:avLst/>
          </a:prstGeom>
          <a:solidFill>
            <a:srgbClr val="93C47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19" name="Google Shape;19;p3"/>
          <p:cNvSpPr/>
          <p:nvPr/>
        </p:nvSpPr>
        <p:spPr>
          <a:xfrm>
            <a:off x="982851" y="1636690"/>
            <a:ext cx="2029734" cy="1876925"/>
          </a:xfrm>
          <a:custGeom>
            <a:rect b="b" l="l" r="r" t="t"/>
            <a:pathLst>
              <a:path extrusionOk="0" h="82958" w="89712">
                <a:moveTo>
                  <a:pt x="52672" y="2049"/>
                </a:moveTo>
                <a:cubicBezTo>
                  <a:pt x="40979" y="2915"/>
                  <a:pt x="28376" y="5688"/>
                  <a:pt x="19269" y="13072"/>
                </a:cubicBezTo>
                <a:cubicBezTo>
                  <a:pt x="7810" y="22364"/>
                  <a:pt x="-450" y="41692"/>
                  <a:pt x="5574" y="55159"/>
                </a:cubicBezTo>
                <a:cubicBezTo>
                  <a:pt x="12935" y="71613"/>
                  <a:pt x="33988" y="83483"/>
                  <a:pt x="52004" y="82883"/>
                </a:cubicBezTo>
                <a:cubicBezTo>
                  <a:pt x="62654" y="82528"/>
                  <a:pt x="75555" y="78169"/>
                  <a:pt x="80730" y="68854"/>
                </a:cubicBezTo>
                <a:cubicBezTo>
                  <a:pt x="89352" y="53334"/>
                  <a:pt x="86569" y="30516"/>
                  <a:pt x="76722" y="15744"/>
                </a:cubicBezTo>
                <a:cubicBezTo>
                  <a:pt x="69002" y="4163"/>
                  <a:pt x="51061" y="-2643"/>
                  <a:pt x="37641" y="1047"/>
                </a:cubicBezTo>
                <a:cubicBezTo>
                  <a:pt x="22585" y="5187"/>
                  <a:pt x="4685" y="14958"/>
                  <a:pt x="898" y="30107"/>
                </a:cubicBezTo>
                <a:cubicBezTo>
                  <a:pt x="-3402" y="47308"/>
                  <a:pt x="8934" y="71200"/>
                  <a:pt x="25616" y="77205"/>
                </a:cubicBezTo>
                <a:cubicBezTo>
                  <a:pt x="45696" y="84433"/>
                  <a:pt x="76756" y="77025"/>
                  <a:pt x="86743" y="58165"/>
                </a:cubicBezTo>
                <a:cubicBezTo>
                  <a:pt x="93824" y="44791"/>
                  <a:pt x="86932" y="25486"/>
                  <a:pt x="77390" y="13740"/>
                </a:cubicBezTo>
                <a:cubicBezTo>
                  <a:pt x="74163" y="9767"/>
                  <a:pt x="71332" y="4292"/>
                  <a:pt x="66367" y="3051"/>
                </a:cubicBezTo>
              </a:path>
            </a:pathLst>
          </a:custGeom>
          <a:noFill/>
          <a:ln cap="rnd" cmpd="sng" w="19050">
            <a:solidFill>
              <a:srgbClr val="FFFFFF"/>
            </a:solidFill>
            <a:prstDash val="solid"/>
            <a:round/>
            <a:headEnd len="med" w="med" type="none"/>
            <a:tailEnd len="med" w="med" type="none"/>
          </a:ln>
        </p:spPr>
      </p:sp>
      <p:cxnSp>
        <p:nvCxnSpPr>
          <p:cNvPr id="20" name="Google Shape;20;p3"/>
          <p:cNvCxnSpPr/>
          <p:nvPr/>
        </p:nvCxnSpPr>
        <p:spPr>
          <a:xfrm rot="5400000">
            <a:off x="7599450" y="1033400"/>
            <a:ext cx="505500" cy="2572500"/>
          </a:xfrm>
          <a:prstGeom prst="straightConnector1">
            <a:avLst/>
          </a:prstGeom>
          <a:noFill/>
          <a:ln cap="flat" cmpd="sng" w="9525">
            <a:solidFill>
              <a:srgbClr val="93C47D"/>
            </a:solidFill>
            <a:prstDash val="lgDash"/>
            <a:round/>
            <a:headEnd len="med" w="med" type="none"/>
            <a:tailEnd len="med" w="med" type="none"/>
          </a:ln>
        </p:spPr>
      </p:cxnSp>
      <p:cxnSp>
        <p:nvCxnSpPr>
          <p:cNvPr id="21" name="Google Shape;21;p3"/>
          <p:cNvCxnSpPr/>
          <p:nvPr/>
        </p:nvCxnSpPr>
        <p:spPr>
          <a:xfrm flipH="1" rot="5400000">
            <a:off x="5019950" y="1038725"/>
            <a:ext cx="500100" cy="2558100"/>
          </a:xfrm>
          <a:prstGeom prst="straightConnector1">
            <a:avLst/>
          </a:prstGeom>
          <a:noFill/>
          <a:ln cap="flat" cmpd="sng" w="9525">
            <a:solidFill>
              <a:srgbClr val="93C47D"/>
            </a:solidFill>
            <a:prstDash val="lgDash"/>
            <a:round/>
            <a:headEnd len="med" w="med" type="none"/>
            <a:tailEnd len="med" w="med" type="none"/>
          </a:ln>
        </p:spPr>
      </p:cxnSp>
      <p:sp>
        <p:nvSpPr>
          <p:cNvPr id="22" name="Google Shape;22;p3"/>
          <p:cNvSpPr txBox="1"/>
          <p:nvPr/>
        </p:nvSpPr>
        <p:spPr>
          <a:xfrm>
            <a:off x="4556200" y="2931800"/>
            <a:ext cx="4017000" cy="9156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3600">
              <a:solidFill>
                <a:srgbClr val="674EA7"/>
              </a:solidFill>
              <a:latin typeface="Calibri"/>
              <a:ea typeface="Calibri"/>
              <a:cs typeface="Calibri"/>
              <a:sym typeface="Calibri"/>
            </a:endParaRPr>
          </a:p>
        </p:txBody>
      </p:sp>
      <p:sp>
        <p:nvSpPr>
          <p:cNvPr id="23" name="Google Shape;23;p3"/>
          <p:cNvSpPr txBox="1"/>
          <p:nvPr/>
        </p:nvSpPr>
        <p:spPr>
          <a:xfrm>
            <a:off x="4122100" y="3715900"/>
            <a:ext cx="4885200" cy="1084500"/>
          </a:xfrm>
          <a:prstGeom prst="rect">
            <a:avLst/>
          </a:prstGeom>
          <a:noFill/>
          <a:ln>
            <a:noFill/>
          </a:ln>
        </p:spPr>
        <p:txBody>
          <a:bodyPr anchorCtr="0" anchor="t" bIns="91425" lIns="91425" spcFirstLastPara="1" rIns="91425" wrap="square" tIns="91425">
            <a:noAutofit/>
          </a:bodyPr>
          <a:lstStyle/>
          <a:p>
            <a:pPr indent="0" lvl="0" marL="0" rtl="0" algn="ctr">
              <a:spcBef>
                <a:spcPts val="600"/>
              </a:spcBef>
              <a:spcAft>
                <a:spcPts val="0"/>
              </a:spcAft>
              <a:buNone/>
            </a:pPr>
            <a:r>
              <a:t/>
            </a:r>
            <a:endParaRPr sz="2400">
              <a:solidFill>
                <a:srgbClr val="2C3E50"/>
              </a:solidFill>
              <a:latin typeface="Calibri"/>
              <a:ea typeface="Calibri"/>
              <a:cs typeface="Calibri"/>
              <a:sym typeface="Calibri"/>
            </a:endParaRPr>
          </a:p>
        </p:txBody>
      </p:sp>
      <p:grpSp>
        <p:nvGrpSpPr>
          <p:cNvPr id="24" name="Google Shape;24;p3"/>
          <p:cNvGrpSpPr/>
          <p:nvPr/>
        </p:nvGrpSpPr>
        <p:grpSpPr>
          <a:xfrm>
            <a:off x="1394711" y="1875048"/>
            <a:ext cx="1395288" cy="1400206"/>
            <a:chOff x="1394724" y="2544108"/>
            <a:chExt cx="1395288" cy="1400206"/>
          </a:xfrm>
        </p:grpSpPr>
        <p:pic>
          <p:nvPicPr>
            <p:cNvPr id="25" name="Google Shape;25;p3"/>
            <p:cNvPicPr preferRelativeResize="0"/>
            <p:nvPr/>
          </p:nvPicPr>
          <p:blipFill>
            <a:blip r:embed="rId2">
              <a:alphaModFix/>
            </a:blip>
            <a:stretch>
              <a:fillRect/>
            </a:stretch>
          </p:blipFill>
          <p:spPr>
            <a:xfrm rot="801364">
              <a:off x="1526635" y="2624116"/>
              <a:ext cx="837907" cy="1240190"/>
            </a:xfrm>
            <a:prstGeom prst="rect">
              <a:avLst/>
            </a:prstGeom>
            <a:noFill/>
            <a:ln>
              <a:noFill/>
            </a:ln>
          </p:spPr>
        </p:pic>
        <p:sp>
          <p:nvSpPr>
            <p:cNvPr id="26" name="Google Shape;26;p3"/>
            <p:cNvSpPr/>
            <p:nvPr/>
          </p:nvSpPr>
          <p:spPr>
            <a:xfrm>
              <a:off x="1487950" y="2689375"/>
              <a:ext cx="203650" cy="242425"/>
            </a:xfrm>
            <a:custGeom>
              <a:rect b="b" l="l" r="r" t="t"/>
              <a:pathLst>
                <a:path extrusionOk="0" h="9697" w="8146">
                  <a:moveTo>
                    <a:pt x="8146" y="0"/>
                  </a:moveTo>
                  <a:cubicBezTo>
                    <a:pt x="4850" y="2637"/>
                    <a:pt x="1888" y="5921"/>
                    <a:pt x="0" y="9697"/>
                  </a:cubicBezTo>
                </a:path>
              </a:pathLst>
            </a:custGeom>
            <a:noFill/>
            <a:ln cap="flat" cmpd="sng" w="38100">
              <a:solidFill>
                <a:srgbClr val="FFFFFF"/>
              </a:solidFill>
              <a:prstDash val="solid"/>
              <a:round/>
              <a:headEnd len="med" w="med" type="none"/>
              <a:tailEnd len="med" w="med" type="none"/>
            </a:ln>
          </p:spPr>
        </p:sp>
        <p:sp>
          <p:nvSpPr>
            <p:cNvPr id="27" name="Google Shape;27;p3"/>
            <p:cNvSpPr/>
            <p:nvPr/>
          </p:nvSpPr>
          <p:spPr>
            <a:xfrm>
              <a:off x="1410975" y="2687375"/>
              <a:ext cx="121375" cy="194200"/>
            </a:xfrm>
            <a:custGeom>
              <a:rect b="b" l="l" r="r" t="t"/>
              <a:pathLst>
                <a:path extrusionOk="0" h="7768" w="4855">
                  <a:moveTo>
                    <a:pt x="4855" y="0"/>
                  </a:moveTo>
                  <a:cubicBezTo>
                    <a:pt x="2696" y="2159"/>
                    <a:pt x="0" y="4715"/>
                    <a:pt x="0" y="7768"/>
                  </a:cubicBezTo>
                </a:path>
              </a:pathLst>
            </a:custGeom>
            <a:noFill/>
            <a:ln cap="flat" cmpd="sng" w="38100">
              <a:solidFill>
                <a:srgbClr val="FFFFFF"/>
              </a:solidFill>
              <a:prstDash val="solid"/>
              <a:round/>
              <a:headEnd len="med" w="med" type="none"/>
              <a:tailEnd len="med" w="med" type="none"/>
            </a:ln>
          </p:spPr>
        </p:sp>
        <p:sp>
          <p:nvSpPr>
            <p:cNvPr id="28" name="Google Shape;28;p3"/>
            <p:cNvSpPr/>
            <p:nvPr/>
          </p:nvSpPr>
          <p:spPr>
            <a:xfrm rot="8415979">
              <a:off x="2477782" y="2948949"/>
              <a:ext cx="121371" cy="194194"/>
            </a:xfrm>
            <a:custGeom>
              <a:rect b="b" l="l" r="r" t="t"/>
              <a:pathLst>
                <a:path extrusionOk="0" h="7768" w="4855">
                  <a:moveTo>
                    <a:pt x="4855" y="0"/>
                  </a:moveTo>
                  <a:cubicBezTo>
                    <a:pt x="2696" y="2159"/>
                    <a:pt x="0" y="4715"/>
                    <a:pt x="0" y="7768"/>
                  </a:cubicBezTo>
                </a:path>
              </a:pathLst>
            </a:custGeom>
            <a:noFill/>
            <a:ln cap="flat" cmpd="sng" w="38100">
              <a:solidFill>
                <a:srgbClr val="FFFFFF"/>
              </a:solidFill>
              <a:prstDash val="solid"/>
              <a:round/>
              <a:headEnd len="med" w="med" type="none"/>
              <a:tailEnd len="med" w="med" type="none"/>
            </a:ln>
          </p:spPr>
        </p:sp>
        <p:sp>
          <p:nvSpPr>
            <p:cNvPr id="29" name="Google Shape;29;p3"/>
            <p:cNvSpPr/>
            <p:nvPr/>
          </p:nvSpPr>
          <p:spPr>
            <a:xfrm rot="8100000">
              <a:off x="2530477" y="2881376"/>
              <a:ext cx="203648" cy="242423"/>
            </a:xfrm>
            <a:custGeom>
              <a:rect b="b" l="l" r="r" t="t"/>
              <a:pathLst>
                <a:path extrusionOk="0" h="9697" w="8146">
                  <a:moveTo>
                    <a:pt x="8146" y="0"/>
                  </a:moveTo>
                  <a:cubicBezTo>
                    <a:pt x="4850" y="2637"/>
                    <a:pt x="1888" y="5921"/>
                    <a:pt x="0" y="9697"/>
                  </a:cubicBezTo>
                </a:path>
              </a:pathLst>
            </a:custGeom>
            <a:noFill/>
            <a:ln cap="flat" cmpd="sng" w="38100">
              <a:solidFill>
                <a:srgbClr val="FFFFFF"/>
              </a:solidFill>
              <a:prstDash val="solid"/>
              <a:round/>
              <a:headEnd len="med" w="med" type="none"/>
              <a:tailEnd len="med" w="med" type="none"/>
            </a:ln>
          </p:spPr>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Subtitle">
  <p:cSld name="TITLE_1_1">
    <p:bg>
      <p:bgPr>
        <a:solidFill>
          <a:srgbClr val="95A5A6"/>
        </a:solidFill>
      </p:bgPr>
    </p:bg>
    <p:spTree>
      <p:nvGrpSpPr>
        <p:cNvPr id="30" name="Shape 30"/>
        <p:cNvGrpSpPr/>
        <p:nvPr/>
      </p:nvGrpSpPr>
      <p:grpSpPr>
        <a:xfrm>
          <a:off x="0" y="0"/>
          <a:ext cx="0" cy="0"/>
          <a:chOff x="0" y="0"/>
          <a:chExt cx="0" cy="0"/>
        </a:xfrm>
      </p:grpSpPr>
      <p:grpSp>
        <p:nvGrpSpPr>
          <p:cNvPr id="31" name="Google Shape;31;p4"/>
          <p:cNvGrpSpPr/>
          <p:nvPr/>
        </p:nvGrpSpPr>
        <p:grpSpPr>
          <a:xfrm>
            <a:off x="92" y="-4"/>
            <a:ext cx="9152065" cy="5147920"/>
            <a:chOff x="3843650" y="238125"/>
            <a:chExt cx="3447625" cy="2585725"/>
          </a:xfrm>
        </p:grpSpPr>
        <p:sp>
          <p:nvSpPr>
            <p:cNvPr id="32" name="Google Shape;32;p4"/>
            <p:cNvSpPr/>
            <p:nvPr/>
          </p:nvSpPr>
          <p:spPr>
            <a:xfrm>
              <a:off x="4904200" y="1929925"/>
              <a:ext cx="1327375" cy="316500"/>
            </a:xfrm>
            <a:custGeom>
              <a:rect b="b" l="l" r="r" t="t"/>
              <a:pathLst>
                <a:path extrusionOk="0" h="12660" w="53095">
                  <a:moveTo>
                    <a:pt x="48112" y="1"/>
                  </a:moveTo>
                  <a:lnTo>
                    <a:pt x="46496" y="34"/>
                  </a:lnTo>
                  <a:lnTo>
                    <a:pt x="43264" y="135"/>
                  </a:lnTo>
                  <a:lnTo>
                    <a:pt x="40032" y="236"/>
                  </a:lnTo>
                  <a:lnTo>
                    <a:pt x="36699" y="371"/>
                  </a:lnTo>
                  <a:lnTo>
                    <a:pt x="33365" y="438"/>
                  </a:lnTo>
                  <a:lnTo>
                    <a:pt x="29999" y="472"/>
                  </a:lnTo>
                  <a:lnTo>
                    <a:pt x="26666" y="506"/>
                  </a:lnTo>
                  <a:lnTo>
                    <a:pt x="20067" y="506"/>
                  </a:lnTo>
                  <a:lnTo>
                    <a:pt x="13501" y="472"/>
                  </a:lnTo>
                  <a:lnTo>
                    <a:pt x="6768" y="405"/>
                  </a:lnTo>
                  <a:lnTo>
                    <a:pt x="3569" y="371"/>
                  </a:lnTo>
                  <a:lnTo>
                    <a:pt x="1145" y="371"/>
                  </a:lnTo>
                  <a:lnTo>
                    <a:pt x="337" y="438"/>
                  </a:lnTo>
                  <a:lnTo>
                    <a:pt x="202" y="236"/>
                  </a:lnTo>
                  <a:lnTo>
                    <a:pt x="169" y="236"/>
                  </a:lnTo>
                  <a:lnTo>
                    <a:pt x="169" y="270"/>
                  </a:lnTo>
                  <a:lnTo>
                    <a:pt x="169" y="438"/>
                  </a:lnTo>
                  <a:lnTo>
                    <a:pt x="68" y="438"/>
                  </a:lnTo>
                  <a:lnTo>
                    <a:pt x="34" y="472"/>
                  </a:lnTo>
                  <a:lnTo>
                    <a:pt x="0" y="506"/>
                  </a:lnTo>
                  <a:lnTo>
                    <a:pt x="34" y="539"/>
                  </a:lnTo>
                  <a:lnTo>
                    <a:pt x="202" y="539"/>
                  </a:lnTo>
                  <a:lnTo>
                    <a:pt x="236" y="809"/>
                  </a:lnTo>
                  <a:lnTo>
                    <a:pt x="303" y="1045"/>
                  </a:lnTo>
                  <a:lnTo>
                    <a:pt x="472" y="1550"/>
                  </a:lnTo>
                  <a:lnTo>
                    <a:pt x="977" y="3065"/>
                  </a:lnTo>
                  <a:lnTo>
                    <a:pt x="2088" y="6330"/>
                  </a:lnTo>
                  <a:lnTo>
                    <a:pt x="4243" y="12593"/>
                  </a:lnTo>
                  <a:lnTo>
                    <a:pt x="4276" y="12626"/>
                  </a:lnTo>
                  <a:lnTo>
                    <a:pt x="4310" y="12660"/>
                  </a:lnTo>
                  <a:lnTo>
                    <a:pt x="4377" y="12660"/>
                  </a:lnTo>
                  <a:lnTo>
                    <a:pt x="4445" y="12626"/>
                  </a:lnTo>
                  <a:lnTo>
                    <a:pt x="4478" y="12559"/>
                  </a:lnTo>
                  <a:lnTo>
                    <a:pt x="4445" y="12525"/>
                  </a:lnTo>
                  <a:lnTo>
                    <a:pt x="2391" y="6229"/>
                  </a:lnTo>
                  <a:lnTo>
                    <a:pt x="1280" y="2997"/>
                  </a:lnTo>
                  <a:lnTo>
                    <a:pt x="741" y="1482"/>
                  </a:lnTo>
                  <a:lnTo>
                    <a:pt x="606" y="1011"/>
                  </a:lnTo>
                  <a:lnTo>
                    <a:pt x="438" y="573"/>
                  </a:lnTo>
                  <a:lnTo>
                    <a:pt x="1179" y="640"/>
                  </a:lnTo>
                  <a:lnTo>
                    <a:pt x="1953" y="640"/>
                  </a:lnTo>
                  <a:lnTo>
                    <a:pt x="3468" y="674"/>
                  </a:lnTo>
                  <a:lnTo>
                    <a:pt x="6498" y="674"/>
                  </a:lnTo>
                  <a:lnTo>
                    <a:pt x="13232" y="708"/>
                  </a:lnTo>
                  <a:lnTo>
                    <a:pt x="19932" y="775"/>
                  </a:lnTo>
                  <a:lnTo>
                    <a:pt x="26666" y="775"/>
                  </a:lnTo>
                  <a:lnTo>
                    <a:pt x="29931" y="742"/>
                  </a:lnTo>
                  <a:lnTo>
                    <a:pt x="33231" y="708"/>
                  </a:lnTo>
                  <a:lnTo>
                    <a:pt x="36497" y="607"/>
                  </a:lnTo>
                  <a:lnTo>
                    <a:pt x="39796" y="506"/>
                  </a:lnTo>
                  <a:lnTo>
                    <a:pt x="43062" y="405"/>
                  </a:lnTo>
                  <a:lnTo>
                    <a:pt x="46328" y="304"/>
                  </a:lnTo>
                  <a:lnTo>
                    <a:pt x="47944" y="270"/>
                  </a:lnTo>
                  <a:lnTo>
                    <a:pt x="49593" y="270"/>
                  </a:lnTo>
                  <a:lnTo>
                    <a:pt x="51210" y="304"/>
                  </a:lnTo>
                  <a:lnTo>
                    <a:pt x="52859" y="337"/>
                  </a:lnTo>
                  <a:lnTo>
                    <a:pt x="52624" y="674"/>
                  </a:lnTo>
                  <a:lnTo>
                    <a:pt x="52422" y="1011"/>
                  </a:lnTo>
                  <a:lnTo>
                    <a:pt x="52051" y="1752"/>
                  </a:lnTo>
                  <a:lnTo>
                    <a:pt x="51445" y="3267"/>
                  </a:lnTo>
                  <a:lnTo>
                    <a:pt x="50873" y="4647"/>
                  </a:lnTo>
                  <a:lnTo>
                    <a:pt x="50334" y="6095"/>
                  </a:lnTo>
                  <a:lnTo>
                    <a:pt x="49762" y="7542"/>
                  </a:lnTo>
                  <a:lnTo>
                    <a:pt x="49257" y="9058"/>
                  </a:lnTo>
                  <a:lnTo>
                    <a:pt x="48752" y="10539"/>
                  </a:lnTo>
                  <a:lnTo>
                    <a:pt x="48314" y="12054"/>
                  </a:lnTo>
                  <a:lnTo>
                    <a:pt x="26531" y="12121"/>
                  </a:lnTo>
                  <a:lnTo>
                    <a:pt x="15589" y="12088"/>
                  </a:lnTo>
                  <a:lnTo>
                    <a:pt x="10067" y="12054"/>
                  </a:lnTo>
                  <a:lnTo>
                    <a:pt x="7306" y="12088"/>
                  </a:lnTo>
                  <a:lnTo>
                    <a:pt x="4546" y="12121"/>
                  </a:lnTo>
                  <a:lnTo>
                    <a:pt x="4512" y="12155"/>
                  </a:lnTo>
                  <a:lnTo>
                    <a:pt x="4478" y="12189"/>
                  </a:lnTo>
                  <a:lnTo>
                    <a:pt x="4512" y="12256"/>
                  </a:lnTo>
                  <a:lnTo>
                    <a:pt x="4546" y="12256"/>
                  </a:lnTo>
                  <a:lnTo>
                    <a:pt x="7239" y="12323"/>
                  </a:lnTo>
                  <a:lnTo>
                    <a:pt x="9933" y="12357"/>
                  </a:lnTo>
                  <a:lnTo>
                    <a:pt x="15319" y="12323"/>
                  </a:lnTo>
                  <a:lnTo>
                    <a:pt x="48247" y="12323"/>
                  </a:lnTo>
                  <a:lnTo>
                    <a:pt x="48247" y="12391"/>
                  </a:lnTo>
                  <a:lnTo>
                    <a:pt x="48314" y="12424"/>
                  </a:lnTo>
                  <a:lnTo>
                    <a:pt x="48381" y="12424"/>
                  </a:lnTo>
                  <a:lnTo>
                    <a:pt x="48449" y="12357"/>
                  </a:lnTo>
                  <a:lnTo>
                    <a:pt x="48482" y="12323"/>
                  </a:lnTo>
                  <a:lnTo>
                    <a:pt x="48516" y="12323"/>
                  </a:lnTo>
                  <a:lnTo>
                    <a:pt x="48583" y="12290"/>
                  </a:lnTo>
                  <a:lnTo>
                    <a:pt x="48617" y="12222"/>
                  </a:lnTo>
                  <a:lnTo>
                    <a:pt x="48617" y="12121"/>
                  </a:lnTo>
                  <a:lnTo>
                    <a:pt x="48550" y="12054"/>
                  </a:lnTo>
                  <a:lnTo>
                    <a:pt x="49055" y="10640"/>
                  </a:lnTo>
                  <a:lnTo>
                    <a:pt x="49526" y="9226"/>
                  </a:lnTo>
                  <a:lnTo>
                    <a:pt x="49964" y="7812"/>
                  </a:lnTo>
                  <a:lnTo>
                    <a:pt x="50469" y="6398"/>
                  </a:lnTo>
                  <a:lnTo>
                    <a:pt x="51075" y="4748"/>
                  </a:lnTo>
                  <a:lnTo>
                    <a:pt x="51748" y="3132"/>
                  </a:lnTo>
                  <a:lnTo>
                    <a:pt x="52051" y="2459"/>
                  </a:lnTo>
                  <a:lnTo>
                    <a:pt x="52388" y="1752"/>
                  </a:lnTo>
                  <a:lnTo>
                    <a:pt x="52725" y="1078"/>
                  </a:lnTo>
                  <a:lnTo>
                    <a:pt x="52859" y="708"/>
                  </a:lnTo>
                  <a:lnTo>
                    <a:pt x="52960" y="371"/>
                  </a:lnTo>
                  <a:lnTo>
                    <a:pt x="53028" y="337"/>
                  </a:lnTo>
                  <a:lnTo>
                    <a:pt x="53061" y="337"/>
                  </a:lnTo>
                  <a:lnTo>
                    <a:pt x="53095" y="236"/>
                  </a:lnTo>
                  <a:lnTo>
                    <a:pt x="53061" y="135"/>
                  </a:lnTo>
                  <a:lnTo>
                    <a:pt x="53028" y="102"/>
                  </a:lnTo>
                  <a:lnTo>
                    <a:pt x="52960" y="102"/>
                  </a:lnTo>
                  <a:lnTo>
                    <a:pt x="51344" y="34"/>
                  </a:lnTo>
                  <a:lnTo>
                    <a:pt x="4972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3" name="Google Shape;33;p4"/>
            <p:cNvSpPr/>
            <p:nvPr/>
          </p:nvSpPr>
          <p:spPr>
            <a:xfrm>
              <a:off x="5562400" y="1903850"/>
              <a:ext cx="15175" cy="15175"/>
            </a:xfrm>
            <a:custGeom>
              <a:rect b="b" l="l" r="r" t="t"/>
              <a:pathLst>
                <a:path extrusionOk="0" h="607" w="607">
                  <a:moveTo>
                    <a:pt x="338" y="0"/>
                  </a:moveTo>
                  <a:lnTo>
                    <a:pt x="237" y="34"/>
                  </a:lnTo>
                  <a:lnTo>
                    <a:pt x="102" y="67"/>
                  </a:lnTo>
                  <a:lnTo>
                    <a:pt x="35" y="135"/>
                  </a:lnTo>
                  <a:lnTo>
                    <a:pt x="1" y="202"/>
                  </a:lnTo>
                  <a:lnTo>
                    <a:pt x="1" y="269"/>
                  </a:lnTo>
                  <a:lnTo>
                    <a:pt x="1" y="370"/>
                  </a:lnTo>
                  <a:lnTo>
                    <a:pt x="35" y="438"/>
                  </a:lnTo>
                  <a:lnTo>
                    <a:pt x="68" y="505"/>
                  </a:lnTo>
                  <a:lnTo>
                    <a:pt x="136" y="572"/>
                  </a:lnTo>
                  <a:lnTo>
                    <a:pt x="203" y="606"/>
                  </a:lnTo>
                  <a:lnTo>
                    <a:pt x="405" y="606"/>
                  </a:lnTo>
                  <a:lnTo>
                    <a:pt x="472" y="539"/>
                  </a:lnTo>
                  <a:lnTo>
                    <a:pt x="540" y="471"/>
                  </a:lnTo>
                  <a:lnTo>
                    <a:pt x="573" y="404"/>
                  </a:lnTo>
                  <a:lnTo>
                    <a:pt x="607" y="303"/>
                  </a:lnTo>
                  <a:lnTo>
                    <a:pt x="607" y="236"/>
                  </a:lnTo>
                  <a:lnTo>
                    <a:pt x="573" y="135"/>
                  </a:lnTo>
                  <a:lnTo>
                    <a:pt x="540" y="67"/>
                  </a:lnTo>
                  <a:lnTo>
                    <a:pt x="43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4" name="Google Shape;34;p4"/>
            <p:cNvSpPr/>
            <p:nvPr/>
          </p:nvSpPr>
          <p:spPr>
            <a:xfrm>
              <a:off x="5150825" y="2276725"/>
              <a:ext cx="837500" cy="7600"/>
            </a:xfrm>
            <a:custGeom>
              <a:rect b="b" l="l" r="r" t="t"/>
              <a:pathLst>
                <a:path extrusionOk="0" h="304" w="33500">
                  <a:moveTo>
                    <a:pt x="23130" y="0"/>
                  </a:moveTo>
                  <a:lnTo>
                    <a:pt x="21009" y="67"/>
                  </a:lnTo>
                  <a:lnTo>
                    <a:pt x="18922" y="101"/>
                  </a:lnTo>
                  <a:lnTo>
                    <a:pt x="16834" y="135"/>
                  </a:lnTo>
                  <a:lnTo>
                    <a:pt x="4242" y="135"/>
                  </a:lnTo>
                  <a:lnTo>
                    <a:pt x="34" y="168"/>
                  </a:lnTo>
                  <a:lnTo>
                    <a:pt x="0" y="168"/>
                  </a:lnTo>
                  <a:lnTo>
                    <a:pt x="0" y="202"/>
                  </a:lnTo>
                  <a:lnTo>
                    <a:pt x="0" y="236"/>
                  </a:lnTo>
                  <a:lnTo>
                    <a:pt x="34" y="236"/>
                  </a:lnTo>
                  <a:lnTo>
                    <a:pt x="4242" y="303"/>
                  </a:lnTo>
                  <a:lnTo>
                    <a:pt x="8417" y="303"/>
                  </a:lnTo>
                  <a:lnTo>
                    <a:pt x="16834" y="269"/>
                  </a:lnTo>
                  <a:lnTo>
                    <a:pt x="18854" y="269"/>
                  </a:lnTo>
                  <a:lnTo>
                    <a:pt x="20874" y="202"/>
                  </a:lnTo>
                  <a:lnTo>
                    <a:pt x="22928" y="168"/>
                  </a:lnTo>
                  <a:lnTo>
                    <a:pt x="27069" y="168"/>
                  </a:lnTo>
                  <a:lnTo>
                    <a:pt x="29190" y="202"/>
                  </a:lnTo>
                  <a:lnTo>
                    <a:pt x="33433" y="303"/>
                  </a:lnTo>
                  <a:lnTo>
                    <a:pt x="33500" y="269"/>
                  </a:lnTo>
                  <a:lnTo>
                    <a:pt x="33500" y="202"/>
                  </a:lnTo>
                  <a:lnTo>
                    <a:pt x="33500" y="168"/>
                  </a:lnTo>
                  <a:lnTo>
                    <a:pt x="33433" y="135"/>
                  </a:lnTo>
                  <a:lnTo>
                    <a:pt x="29325" y="34"/>
                  </a:lnTo>
                  <a:lnTo>
                    <a:pt x="2727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5" name="Google Shape;35;p4"/>
            <p:cNvSpPr/>
            <p:nvPr/>
          </p:nvSpPr>
          <p:spPr>
            <a:xfrm>
              <a:off x="6030400" y="634550"/>
              <a:ext cx="6750" cy="14350"/>
            </a:xfrm>
            <a:custGeom>
              <a:rect b="b" l="l" r="r" t="t"/>
              <a:pathLst>
                <a:path extrusionOk="0" h="574" w="270">
                  <a:moveTo>
                    <a:pt x="169" y="1"/>
                  </a:moveTo>
                  <a:lnTo>
                    <a:pt x="135" y="34"/>
                  </a:lnTo>
                  <a:lnTo>
                    <a:pt x="34" y="236"/>
                  </a:lnTo>
                  <a:lnTo>
                    <a:pt x="0" y="472"/>
                  </a:lnTo>
                  <a:lnTo>
                    <a:pt x="34" y="573"/>
                  </a:lnTo>
                  <a:lnTo>
                    <a:pt x="169" y="573"/>
                  </a:lnTo>
                  <a:lnTo>
                    <a:pt x="202" y="472"/>
                  </a:lnTo>
                  <a:lnTo>
                    <a:pt x="236" y="304"/>
                  </a:lnTo>
                  <a:lnTo>
                    <a:pt x="270" y="102"/>
                  </a:lnTo>
                  <a:lnTo>
                    <a:pt x="270" y="34"/>
                  </a:lnTo>
                  <a:lnTo>
                    <a:pt x="23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6" name="Google Shape;36;p4"/>
            <p:cNvSpPr/>
            <p:nvPr/>
          </p:nvSpPr>
          <p:spPr>
            <a:xfrm>
              <a:off x="5362925" y="2780900"/>
              <a:ext cx="430975" cy="42950"/>
            </a:xfrm>
            <a:custGeom>
              <a:rect b="b" l="l" r="r" t="t"/>
              <a:pathLst>
                <a:path extrusionOk="0" h="1718" w="17239">
                  <a:moveTo>
                    <a:pt x="17070" y="0"/>
                  </a:moveTo>
                  <a:lnTo>
                    <a:pt x="8552" y="34"/>
                  </a:lnTo>
                  <a:lnTo>
                    <a:pt x="4310" y="68"/>
                  </a:lnTo>
                  <a:lnTo>
                    <a:pt x="2256" y="68"/>
                  </a:lnTo>
                  <a:lnTo>
                    <a:pt x="1246" y="101"/>
                  </a:lnTo>
                  <a:lnTo>
                    <a:pt x="741" y="169"/>
                  </a:lnTo>
                  <a:lnTo>
                    <a:pt x="236" y="236"/>
                  </a:lnTo>
                  <a:lnTo>
                    <a:pt x="203" y="101"/>
                  </a:lnTo>
                  <a:lnTo>
                    <a:pt x="169" y="68"/>
                  </a:lnTo>
                  <a:lnTo>
                    <a:pt x="135" y="68"/>
                  </a:lnTo>
                  <a:lnTo>
                    <a:pt x="34" y="303"/>
                  </a:lnTo>
                  <a:lnTo>
                    <a:pt x="1" y="303"/>
                  </a:lnTo>
                  <a:lnTo>
                    <a:pt x="1" y="337"/>
                  </a:lnTo>
                  <a:lnTo>
                    <a:pt x="1" y="404"/>
                  </a:lnTo>
                  <a:lnTo>
                    <a:pt x="1" y="707"/>
                  </a:lnTo>
                  <a:lnTo>
                    <a:pt x="1" y="977"/>
                  </a:lnTo>
                  <a:lnTo>
                    <a:pt x="1" y="1347"/>
                  </a:lnTo>
                  <a:lnTo>
                    <a:pt x="1" y="1717"/>
                  </a:lnTo>
                  <a:lnTo>
                    <a:pt x="270" y="1717"/>
                  </a:lnTo>
                  <a:lnTo>
                    <a:pt x="203" y="1145"/>
                  </a:lnTo>
                  <a:lnTo>
                    <a:pt x="236" y="775"/>
                  </a:lnTo>
                  <a:lnTo>
                    <a:pt x="236" y="404"/>
                  </a:lnTo>
                  <a:lnTo>
                    <a:pt x="1246" y="438"/>
                  </a:lnTo>
                  <a:lnTo>
                    <a:pt x="2290" y="371"/>
                  </a:lnTo>
                  <a:lnTo>
                    <a:pt x="3300" y="303"/>
                  </a:lnTo>
                  <a:lnTo>
                    <a:pt x="4310" y="270"/>
                  </a:lnTo>
                  <a:lnTo>
                    <a:pt x="8552" y="270"/>
                  </a:lnTo>
                  <a:lnTo>
                    <a:pt x="16936" y="303"/>
                  </a:lnTo>
                  <a:lnTo>
                    <a:pt x="16969" y="1650"/>
                  </a:lnTo>
                  <a:lnTo>
                    <a:pt x="16969" y="1717"/>
                  </a:lnTo>
                  <a:lnTo>
                    <a:pt x="17239" y="1717"/>
                  </a:lnTo>
                  <a:lnTo>
                    <a:pt x="17239" y="741"/>
                  </a:lnTo>
                  <a:lnTo>
                    <a:pt x="17205" y="135"/>
                  </a:lnTo>
                  <a:lnTo>
                    <a:pt x="17205" y="101"/>
                  </a:lnTo>
                  <a:lnTo>
                    <a:pt x="17171" y="34"/>
                  </a:lnTo>
                  <a:lnTo>
                    <a:pt x="17138" y="34"/>
                  </a:lnTo>
                  <a:lnTo>
                    <a:pt x="1707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7" name="Google Shape;37;p4"/>
            <p:cNvSpPr/>
            <p:nvPr/>
          </p:nvSpPr>
          <p:spPr>
            <a:xfrm>
              <a:off x="4575925" y="2354150"/>
              <a:ext cx="326625" cy="469700"/>
            </a:xfrm>
            <a:custGeom>
              <a:rect b="b" l="l" r="r" t="t"/>
              <a:pathLst>
                <a:path extrusionOk="0" h="18788" w="13065">
                  <a:moveTo>
                    <a:pt x="1146" y="1"/>
                  </a:moveTo>
                  <a:lnTo>
                    <a:pt x="977" y="34"/>
                  </a:lnTo>
                  <a:lnTo>
                    <a:pt x="809" y="68"/>
                  </a:lnTo>
                  <a:lnTo>
                    <a:pt x="641" y="135"/>
                  </a:lnTo>
                  <a:lnTo>
                    <a:pt x="472" y="270"/>
                  </a:lnTo>
                  <a:lnTo>
                    <a:pt x="338" y="438"/>
                  </a:lnTo>
                  <a:lnTo>
                    <a:pt x="237" y="573"/>
                  </a:lnTo>
                  <a:lnTo>
                    <a:pt x="136" y="741"/>
                  </a:lnTo>
                  <a:lnTo>
                    <a:pt x="68" y="943"/>
                  </a:lnTo>
                  <a:lnTo>
                    <a:pt x="35" y="1112"/>
                  </a:lnTo>
                  <a:lnTo>
                    <a:pt x="1" y="1516"/>
                  </a:lnTo>
                  <a:lnTo>
                    <a:pt x="35" y="1953"/>
                  </a:lnTo>
                  <a:lnTo>
                    <a:pt x="68" y="2391"/>
                  </a:lnTo>
                  <a:lnTo>
                    <a:pt x="169" y="2795"/>
                  </a:lnTo>
                  <a:lnTo>
                    <a:pt x="338" y="3536"/>
                  </a:lnTo>
                  <a:lnTo>
                    <a:pt x="573" y="4310"/>
                  </a:lnTo>
                  <a:lnTo>
                    <a:pt x="809" y="5084"/>
                  </a:lnTo>
                  <a:lnTo>
                    <a:pt x="910" y="5387"/>
                  </a:lnTo>
                  <a:lnTo>
                    <a:pt x="1011" y="5690"/>
                  </a:lnTo>
                  <a:lnTo>
                    <a:pt x="1078" y="5825"/>
                  </a:lnTo>
                  <a:lnTo>
                    <a:pt x="1179" y="5926"/>
                  </a:lnTo>
                  <a:lnTo>
                    <a:pt x="1314" y="5993"/>
                  </a:lnTo>
                  <a:lnTo>
                    <a:pt x="1449" y="6027"/>
                  </a:lnTo>
                  <a:lnTo>
                    <a:pt x="1415" y="6094"/>
                  </a:lnTo>
                  <a:lnTo>
                    <a:pt x="1415" y="6633"/>
                  </a:lnTo>
                  <a:lnTo>
                    <a:pt x="1415" y="6869"/>
                  </a:lnTo>
                  <a:lnTo>
                    <a:pt x="1449" y="7138"/>
                  </a:lnTo>
                  <a:lnTo>
                    <a:pt x="1516" y="7374"/>
                  </a:lnTo>
                  <a:lnTo>
                    <a:pt x="1583" y="7609"/>
                  </a:lnTo>
                  <a:lnTo>
                    <a:pt x="1718" y="7845"/>
                  </a:lnTo>
                  <a:lnTo>
                    <a:pt x="1886" y="8081"/>
                  </a:lnTo>
                  <a:lnTo>
                    <a:pt x="2156" y="8384"/>
                  </a:lnTo>
                  <a:lnTo>
                    <a:pt x="2425" y="8721"/>
                  </a:lnTo>
                  <a:lnTo>
                    <a:pt x="2694" y="9024"/>
                  </a:lnTo>
                  <a:lnTo>
                    <a:pt x="2964" y="9360"/>
                  </a:lnTo>
                  <a:lnTo>
                    <a:pt x="3132" y="9596"/>
                  </a:lnTo>
                  <a:lnTo>
                    <a:pt x="3233" y="9865"/>
                  </a:lnTo>
                  <a:lnTo>
                    <a:pt x="3267" y="10135"/>
                  </a:lnTo>
                  <a:lnTo>
                    <a:pt x="3267" y="10404"/>
                  </a:lnTo>
                  <a:lnTo>
                    <a:pt x="3233" y="10673"/>
                  </a:lnTo>
                  <a:lnTo>
                    <a:pt x="3166" y="10943"/>
                  </a:lnTo>
                  <a:lnTo>
                    <a:pt x="3031" y="11178"/>
                  </a:lnTo>
                  <a:lnTo>
                    <a:pt x="2930" y="11448"/>
                  </a:lnTo>
                  <a:lnTo>
                    <a:pt x="2492" y="12188"/>
                  </a:lnTo>
                  <a:lnTo>
                    <a:pt x="2324" y="12559"/>
                  </a:lnTo>
                  <a:lnTo>
                    <a:pt x="2156" y="12895"/>
                  </a:lnTo>
                  <a:lnTo>
                    <a:pt x="2055" y="13266"/>
                  </a:lnTo>
                  <a:lnTo>
                    <a:pt x="1987" y="13636"/>
                  </a:lnTo>
                  <a:lnTo>
                    <a:pt x="1987" y="14074"/>
                  </a:lnTo>
                  <a:lnTo>
                    <a:pt x="2055" y="14511"/>
                  </a:lnTo>
                  <a:lnTo>
                    <a:pt x="2156" y="14915"/>
                  </a:lnTo>
                  <a:lnTo>
                    <a:pt x="2324" y="15319"/>
                  </a:lnTo>
                  <a:lnTo>
                    <a:pt x="2560" y="15723"/>
                  </a:lnTo>
                  <a:lnTo>
                    <a:pt x="2795" y="16128"/>
                  </a:lnTo>
                  <a:lnTo>
                    <a:pt x="3065" y="16498"/>
                  </a:lnTo>
                  <a:lnTo>
                    <a:pt x="3368" y="16868"/>
                  </a:lnTo>
                  <a:lnTo>
                    <a:pt x="3671" y="17171"/>
                  </a:lnTo>
                  <a:lnTo>
                    <a:pt x="4007" y="17474"/>
                  </a:lnTo>
                  <a:lnTo>
                    <a:pt x="4243" y="17676"/>
                  </a:lnTo>
                  <a:lnTo>
                    <a:pt x="4512" y="17845"/>
                  </a:lnTo>
                  <a:lnTo>
                    <a:pt x="4815" y="17979"/>
                  </a:lnTo>
                  <a:lnTo>
                    <a:pt x="5118" y="18080"/>
                  </a:lnTo>
                  <a:lnTo>
                    <a:pt x="5421" y="18181"/>
                  </a:lnTo>
                  <a:lnTo>
                    <a:pt x="5758" y="18249"/>
                  </a:lnTo>
                  <a:lnTo>
                    <a:pt x="6364" y="18249"/>
                  </a:lnTo>
                  <a:lnTo>
                    <a:pt x="6701" y="18181"/>
                  </a:lnTo>
                  <a:lnTo>
                    <a:pt x="6970" y="18080"/>
                  </a:lnTo>
                  <a:lnTo>
                    <a:pt x="7172" y="17912"/>
                  </a:lnTo>
                  <a:lnTo>
                    <a:pt x="7341" y="17710"/>
                  </a:lnTo>
                  <a:lnTo>
                    <a:pt x="7475" y="17474"/>
                  </a:lnTo>
                  <a:lnTo>
                    <a:pt x="7610" y="17205"/>
                  </a:lnTo>
                  <a:lnTo>
                    <a:pt x="7677" y="16902"/>
                  </a:lnTo>
                  <a:lnTo>
                    <a:pt x="7745" y="16599"/>
                  </a:lnTo>
                  <a:lnTo>
                    <a:pt x="7812" y="16161"/>
                  </a:lnTo>
                  <a:lnTo>
                    <a:pt x="7846" y="15757"/>
                  </a:lnTo>
                  <a:lnTo>
                    <a:pt x="7913" y="14882"/>
                  </a:lnTo>
                  <a:lnTo>
                    <a:pt x="7980" y="14444"/>
                  </a:lnTo>
                  <a:lnTo>
                    <a:pt x="8014" y="14006"/>
                  </a:lnTo>
                  <a:lnTo>
                    <a:pt x="8115" y="13569"/>
                  </a:lnTo>
                  <a:lnTo>
                    <a:pt x="8250" y="13165"/>
                  </a:lnTo>
                  <a:lnTo>
                    <a:pt x="8452" y="12727"/>
                  </a:lnTo>
                  <a:lnTo>
                    <a:pt x="8687" y="12357"/>
                  </a:lnTo>
                  <a:lnTo>
                    <a:pt x="8957" y="11986"/>
                  </a:lnTo>
                  <a:lnTo>
                    <a:pt x="9125" y="11818"/>
                  </a:lnTo>
                  <a:lnTo>
                    <a:pt x="9293" y="11683"/>
                  </a:lnTo>
                  <a:lnTo>
                    <a:pt x="9462" y="11582"/>
                  </a:lnTo>
                  <a:lnTo>
                    <a:pt x="9596" y="11515"/>
                  </a:lnTo>
                  <a:lnTo>
                    <a:pt x="9731" y="11481"/>
                  </a:lnTo>
                  <a:lnTo>
                    <a:pt x="10000" y="11481"/>
                  </a:lnTo>
                  <a:lnTo>
                    <a:pt x="10135" y="11549"/>
                  </a:lnTo>
                  <a:lnTo>
                    <a:pt x="10236" y="11582"/>
                  </a:lnTo>
                  <a:lnTo>
                    <a:pt x="10337" y="11683"/>
                  </a:lnTo>
                  <a:lnTo>
                    <a:pt x="10539" y="11852"/>
                  </a:lnTo>
                  <a:lnTo>
                    <a:pt x="10674" y="12121"/>
                  </a:lnTo>
                  <a:lnTo>
                    <a:pt x="10741" y="12390"/>
                  </a:lnTo>
                  <a:lnTo>
                    <a:pt x="10775" y="12693"/>
                  </a:lnTo>
                  <a:lnTo>
                    <a:pt x="10707" y="12727"/>
                  </a:lnTo>
                  <a:lnTo>
                    <a:pt x="10640" y="12761"/>
                  </a:lnTo>
                  <a:lnTo>
                    <a:pt x="10606" y="12828"/>
                  </a:lnTo>
                  <a:lnTo>
                    <a:pt x="10640" y="12862"/>
                  </a:lnTo>
                  <a:lnTo>
                    <a:pt x="10707" y="12895"/>
                  </a:lnTo>
                  <a:lnTo>
                    <a:pt x="10775" y="12929"/>
                  </a:lnTo>
                  <a:lnTo>
                    <a:pt x="11078" y="12895"/>
                  </a:lnTo>
                  <a:lnTo>
                    <a:pt x="11347" y="12862"/>
                  </a:lnTo>
                  <a:lnTo>
                    <a:pt x="11650" y="12794"/>
                  </a:lnTo>
                  <a:lnTo>
                    <a:pt x="11684" y="12761"/>
                  </a:lnTo>
                  <a:lnTo>
                    <a:pt x="11717" y="12727"/>
                  </a:lnTo>
                  <a:lnTo>
                    <a:pt x="11717" y="12660"/>
                  </a:lnTo>
                  <a:lnTo>
                    <a:pt x="11684" y="12592"/>
                  </a:lnTo>
                  <a:lnTo>
                    <a:pt x="11650" y="12559"/>
                  </a:lnTo>
                  <a:lnTo>
                    <a:pt x="11583" y="12559"/>
                  </a:lnTo>
                  <a:lnTo>
                    <a:pt x="11347" y="12626"/>
                  </a:lnTo>
                  <a:lnTo>
                    <a:pt x="11078" y="12660"/>
                  </a:lnTo>
                  <a:lnTo>
                    <a:pt x="11078" y="12390"/>
                  </a:lnTo>
                  <a:lnTo>
                    <a:pt x="11010" y="12155"/>
                  </a:lnTo>
                  <a:lnTo>
                    <a:pt x="10943" y="11919"/>
                  </a:lnTo>
                  <a:lnTo>
                    <a:pt x="10808" y="11683"/>
                  </a:lnTo>
                  <a:lnTo>
                    <a:pt x="10640" y="11515"/>
                  </a:lnTo>
                  <a:lnTo>
                    <a:pt x="10472" y="11347"/>
                  </a:lnTo>
                  <a:lnTo>
                    <a:pt x="10236" y="11246"/>
                  </a:lnTo>
                  <a:lnTo>
                    <a:pt x="9967" y="11178"/>
                  </a:lnTo>
                  <a:lnTo>
                    <a:pt x="9697" y="11178"/>
                  </a:lnTo>
                  <a:lnTo>
                    <a:pt x="9428" y="11246"/>
                  </a:lnTo>
                  <a:lnTo>
                    <a:pt x="9192" y="11380"/>
                  </a:lnTo>
                  <a:lnTo>
                    <a:pt x="8957" y="11549"/>
                  </a:lnTo>
                  <a:lnTo>
                    <a:pt x="8755" y="11751"/>
                  </a:lnTo>
                  <a:lnTo>
                    <a:pt x="8553" y="11986"/>
                  </a:lnTo>
                  <a:lnTo>
                    <a:pt x="8250" y="12424"/>
                  </a:lnTo>
                  <a:lnTo>
                    <a:pt x="8081" y="12761"/>
                  </a:lnTo>
                  <a:lnTo>
                    <a:pt x="7947" y="13131"/>
                  </a:lnTo>
                  <a:lnTo>
                    <a:pt x="7846" y="13468"/>
                  </a:lnTo>
                  <a:lnTo>
                    <a:pt x="7745" y="13804"/>
                  </a:lnTo>
                  <a:lnTo>
                    <a:pt x="7644" y="14545"/>
                  </a:lnTo>
                  <a:lnTo>
                    <a:pt x="7576" y="15286"/>
                  </a:lnTo>
                  <a:lnTo>
                    <a:pt x="7543" y="15824"/>
                  </a:lnTo>
                  <a:lnTo>
                    <a:pt x="7475" y="16363"/>
                  </a:lnTo>
                  <a:lnTo>
                    <a:pt x="7374" y="16902"/>
                  </a:lnTo>
                  <a:lnTo>
                    <a:pt x="7273" y="17171"/>
                  </a:lnTo>
                  <a:lnTo>
                    <a:pt x="7172" y="17407"/>
                  </a:lnTo>
                  <a:lnTo>
                    <a:pt x="7105" y="17542"/>
                  </a:lnTo>
                  <a:lnTo>
                    <a:pt x="7038" y="17643"/>
                  </a:lnTo>
                  <a:lnTo>
                    <a:pt x="6836" y="17811"/>
                  </a:lnTo>
                  <a:lnTo>
                    <a:pt x="6600" y="17912"/>
                  </a:lnTo>
                  <a:lnTo>
                    <a:pt x="6364" y="17946"/>
                  </a:lnTo>
                  <a:lnTo>
                    <a:pt x="6095" y="17946"/>
                  </a:lnTo>
                  <a:lnTo>
                    <a:pt x="5825" y="17912"/>
                  </a:lnTo>
                  <a:lnTo>
                    <a:pt x="5354" y="17811"/>
                  </a:lnTo>
                  <a:lnTo>
                    <a:pt x="4883" y="17643"/>
                  </a:lnTo>
                  <a:lnTo>
                    <a:pt x="4479" y="17441"/>
                  </a:lnTo>
                  <a:lnTo>
                    <a:pt x="4108" y="17138"/>
                  </a:lnTo>
                  <a:lnTo>
                    <a:pt x="3772" y="16801"/>
                  </a:lnTo>
                  <a:lnTo>
                    <a:pt x="3435" y="16464"/>
                  </a:lnTo>
                  <a:lnTo>
                    <a:pt x="3166" y="16060"/>
                  </a:lnTo>
                  <a:lnTo>
                    <a:pt x="2896" y="15656"/>
                  </a:lnTo>
                  <a:lnTo>
                    <a:pt x="2661" y="15252"/>
                  </a:lnTo>
                  <a:lnTo>
                    <a:pt x="2526" y="14915"/>
                  </a:lnTo>
                  <a:lnTo>
                    <a:pt x="2391" y="14612"/>
                  </a:lnTo>
                  <a:lnTo>
                    <a:pt x="2324" y="14276"/>
                  </a:lnTo>
                  <a:lnTo>
                    <a:pt x="2290" y="13939"/>
                  </a:lnTo>
                  <a:lnTo>
                    <a:pt x="2290" y="13602"/>
                  </a:lnTo>
                  <a:lnTo>
                    <a:pt x="2324" y="13266"/>
                  </a:lnTo>
                  <a:lnTo>
                    <a:pt x="2425" y="12929"/>
                  </a:lnTo>
                  <a:lnTo>
                    <a:pt x="2560" y="12592"/>
                  </a:lnTo>
                  <a:lnTo>
                    <a:pt x="2795" y="12222"/>
                  </a:lnTo>
                  <a:lnTo>
                    <a:pt x="3031" y="11852"/>
                  </a:lnTo>
                  <a:lnTo>
                    <a:pt x="3233" y="11481"/>
                  </a:lnTo>
                  <a:lnTo>
                    <a:pt x="3435" y="11077"/>
                  </a:lnTo>
                  <a:lnTo>
                    <a:pt x="3536" y="10741"/>
                  </a:lnTo>
                  <a:lnTo>
                    <a:pt x="3603" y="10438"/>
                  </a:lnTo>
                  <a:lnTo>
                    <a:pt x="3570" y="10135"/>
                  </a:lnTo>
                  <a:lnTo>
                    <a:pt x="3536" y="9832"/>
                  </a:lnTo>
                  <a:lnTo>
                    <a:pt x="3401" y="9562"/>
                  </a:lnTo>
                  <a:lnTo>
                    <a:pt x="3267" y="9293"/>
                  </a:lnTo>
                  <a:lnTo>
                    <a:pt x="3098" y="9024"/>
                  </a:lnTo>
                  <a:lnTo>
                    <a:pt x="2896" y="8788"/>
                  </a:lnTo>
                  <a:lnTo>
                    <a:pt x="2324" y="8148"/>
                  </a:lnTo>
                  <a:lnTo>
                    <a:pt x="2088" y="7811"/>
                  </a:lnTo>
                  <a:lnTo>
                    <a:pt x="1853" y="7475"/>
                  </a:lnTo>
                  <a:lnTo>
                    <a:pt x="1752" y="7306"/>
                  </a:lnTo>
                  <a:lnTo>
                    <a:pt x="1718" y="7138"/>
                  </a:lnTo>
                  <a:lnTo>
                    <a:pt x="1684" y="6801"/>
                  </a:lnTo>
                  <a:lnTo>
                    <a:pt x="1684" y="6094"/>
                  </a:lnTo>
                  <a:lnTo>
                    <a:pt x="1651" y="5993"/>
                  </a:lnTo>
                  <a:lnTo>
                    <a:pt x="1684" y="5960"/>
                  </a:lnTo>
                  <a:lnTo>
                    <a:pt x="1684" y="5892"/>
                  </a:lnTo>
                  <a:lnTo>
                    <a:pt x="1651" y="5825"/>
                  </a:lnTo>
                  <a:lnTo>
                    <a:pt x="1550" y="5791"/>
                  </a:lnTo>
                  <a:lnTo>
                    <a:pt x="1482" y="5791"/>
                  </a:lnTo>
                  <a:lnTo>
                    <a:pt x="1415" y="5758"/>
                  </a:lnTo>
                  <a:lnTo>
                    <a:pt x="1247" y="5589"/>
                  </a:lnTo>
                  <a:lnTo>
                    <a:pt x="1146" y="5354"/>
                  </a:lnTo>
                  <a:lnTo>
                    <a:pt x="1011" y="5084"/>
                  </a:lnTo>
                  <a:lnTo>
                    <a:pt x="843" y="4512"/>
                  </a:lnTo>
                  <a:lnTo>
                    <a:pt x="742" y="4074"/>
                  </a:lnTo>
                  <a:lnTo>
                    <a:pt x="573" y="3569"/>
                  </a:lnTo>
                  <a:lnTo>
                    <a:pt x="439" y="3031"/>
                  </a:lnTo>
                  <a:lnTo>
                    <a:pt x="338" y="2492"/>
                  </a:lnTo>
                  <a:lnTo>
                    <a:pt x="270" y="1953"/>
                  </a:lnTo>
                  <a:lnTo>
                    <a:pt x="270" y="1448"/>
                  </a:lnTo>
                  <a:lnTo>
                    <a:pt x="270" y="1213"/>
                  </a:lnTo>
                  <a:lnTo>
                    <a:pt x="338" y="943"/>
                  </a:lnTo>
                  <a:lnTo>
                    <a:pt x="405" y="741"/>
                  </a:lnTo>
                  <a:lnTo>
                    <a:pt x="540" y="539"/>
                  </a:lnTo>
                  <a:lnTo>
                    <a:pt x="708" y="371"/>
                  </a:lnTo>
                  <a:lnTo>
                    <a:pt x="944" y="270"/>
                  </a:lnTo>
                  <a:lnTo>
                    <a:pt x="1112" y="236"/>
                  </a:lnTo>
                  <a:lnTo>
                    <a:pt x="1112" y="236"/>
                  </a:lnTo>
                  <a:lnTo>
                    <a:pt x="977" y="337"/>
                  </a:lnTo>
                  <a:lnTo>
                    <a:pt x="843" y="472"/>
                  </a:lnTo>
                  <a:lnTo>
                    <a:pt x="742" y="640"/>
                  </a:lnTo>
                  <a:lnTo>
                    <a:pt x="674" y="842"/>
                  </a:lnTo>
                  <a:lnTo>
                    <a:pt x="674" y="1044"/>
                  </a:lnTo>
                  <a:lnTo>
                    <a:pt x="674" y="1246"/>
                  </a:lnTo>
                  <a:lnTo>
                    <a:pt x="742" y="1415"/>
                  </a:lnTo>
                  <a:lnTo>
                    <a:pt x="876" y="1549"/>
                  </a:lnTo>
                  <a:lnTo>
                    <a:pt x="910" y="1583"/>
                  </a:lnTo>
                  <a:lnTo>
                    <a:pt x="977" y="1583"/>
                  </a:lnTo>
                  <a:lnTo>
                    <a:pt x="1011" y="1549"/>
                  </a:lnTo>
                  <a:lnTo>
                    <a:pt x="1011" y="1482"/>
                  </a:lnTo>
                  <a:lnTo>
                    <a:pt x="910" y="1179"/>
                  </a:lnTo>
                  <a:lnTo>
                    <a:pt x="876" y="1044"/>
                  </a:lnTo>
                  <a:lnTo>
                    <a:pt x="910" y="876"/>
                  </a:lnTo>
                  <a:lnTo>
                    <a:pt x="944" y="741"/>
                  </a:lnTo>
                  <a:lnTo>
                    <a:pt x="1011" y="607"/>
                  </a:lnTo>
                  <a:lnTo>
                    <a:pt x="1213" y="405"/>
                  </a:lnTo>
                  <a:lnTo>
                    <a:pt x="1247" y="371"/>
                  </a:lnTo>
                  <a:lnTo>
                    <a:pt x="1213" y="304"/>
                  </a:lnTo>
                  <a:lnTo>
                    <a:pt x="1213" y="270"/>
                  </a:lnTo>
                  <a:lnTo>
                    <a:pt x="1146" y="236"/>
                  </a:lnTo>
                  <a:lnTo>
                    <a:pt x="1314" y="270"/>
                  </a:lnTo>
                  <a:lnTo>
                    <a:pt x="1449" y="270"/>
                  </a:lnTo>
                  <a:lnTo>
                    <a:pt x="1583" y="337"/>
                  </a:lnTo>
                  <a:lnTo>
                    <a:pt x="1718" y="405"/>
                  </a:lnTo>
                  <a:lnTo>
                    <a:pt x="1954" y="607"/>
                  </a:lnTo>
                  <a:lnTo>
                    <a:pt x="2122" y="876"/>
                  </a:lnTo>
                  <a:lnTo>
                    <a:pt x="2088" y="842"/>
                  </a:lnTo>
                  <a:lnTo>
                    <a:pt x="2021" y="842"/>
                  </a:lnTo>
                  <a:lnTo>
                    <a:pt x="1987" y="876"/>
                  </a:lnTo>
                  <a:lnTo>
                    <a:pt x="1954" y="910"/>
                  </a:lnTo>
                  <a:lnTo>
                    <a:pt x="1920" y="943"/>
                  </a:lnTo>
                  <a:lnTo>
                    <a:pt x="1886" y="943"/>
                  </a:lnTo>
                  <a:lnTo>
                    <a:pt x="1819" y="977"/>
                  </a:lnTo>
                  <a:lnTo>
                    <a:pt x="1785" y="1044"/>
                  </a:lnTo>
                  <a:lnTo>
                    <a:pt x="1752" y="1179"/>
                  </a:lnTo>
                  <a:lnTo>
                    <a:pt x="1785" y="1347"/>
                  </a:lnTo>
                  <a:lnTo>
                    <a:pt x="1785" y="1516"/>
                  </a:lnTo>
                  <a:lnTo>
                    <a:pt x="1853" y="1684"/>
                  </a:lnTo>
                  <a:lnTo>
                    <a:pt x="1954" y="1819"/>
                  </a:lnTo>
                  <a:lnTo>
                    <a:pt x="2088" y="1920"/>
                  </a:lnTo>
                  <a:lnTo>
                    <a:pt x="2156" y="1953"/>
                  </a:lnTo>
                  <a:lnTo>
                    <a:pt x="2223" y="1920"/>
                  </a:lnTo>
                  <a:lnTo>
                    <a:pt x="2257" y="1819"/>
                  </a:lnTo>
                  <a:lnTo>
                    <a:pt x="2223" y="1751"/>
                  </a:lnTo>
                  <a:lnTo>
                    <a:pt x="2290" y="1650"/>
                  </a:lnTo>
                  <a:lnTo>
                    <a:pt x="2257" y="1953"/>
                  </a:lnTo>
                  <a:lnTo>
                    <a:pt x="2189" y="2155"/>
                  </a:lnTo>
                  <a:lnTo>
                    <a:pt x="2055" y="2324"/>
                  </a:lnTo>
                  <a:lnTo>
                    <a:pt x="1920" y="2458"/>
                  </a:lnTo>
                  <a:lnTo>
                    <a:pt x="1752" y="2526"/>
                  </a:lnTo>
                  <a:lnTo>
                    <a:pt x="1550" y="2559"/>
                  </a:lnTo>
                  <a:lnTo>
                    <a:pt x="1381" y="2492"/>
                  </a:lnTo>
                  <a:lnTo>
                    <a:pt x="1314" y="2458"/>
                  </a:lnTo>
                  <a:lnTo>
                    <a:pt x="1213" y="2357"/>
                  </a:lnTo>
                  <a:lnTo>
                    <a:pt x="1146" y="2290"/>
                  </a:lnTo>
                  <a:lnTo>
                    <a:pt x="1112" y="2155"/>
                  </a:lnTo>
                  <a:lnTo>
                    <a:pt x="1045" y="2088"/>
                  </a:lnTo>
                  <a:lnTo>
                    <a:pt x="977" y="2088"/>
                  </a:lnTo>
                  <a:lnTo>
                    <a:pt x="944" y="2122"/>
                  </a:lnTo>
                  <a:lnTo>
                    <a:pt x="910" y="2189"/>
                  </a:lnTo>
                  <a:lnTo>
                    <a:pt x="1011" y="2391"/>
                  </a:lnTo>
                  <a:lnTo>
                    <a:pt x="1146" y="2593"/>
                  </a:lnTo>
                  <a:lnTo>
                    <a:pt x="1179" y="2997"/>
                  </a:lnTo>
                  <a:lnTo>
                    <a:pt x="1247" y="3401"/>
                  </a:lnTo>
                  <a:lnTo>
                    <a:pt x="1415" y="4209"/>
                  </a:lnTo>
                  <a:lnTo>
                    <a:pt x="1583" y="4983"/>
                  </a:lnTo>
                  <a:lnTo>
                    <a:pt x="1651" y="5421"/>
                  </a:lnTo>
                  <a:lnTo>
                    <a:pt x="1718" y="5825"/>
                  </a:lnTo>
                  <a:lnTo>
                    <a:pt x="1718" y="5859"/>
                  </a:lnTo>
                  <a:lnTo>
                    <a:pt x="1785" y="5892"/>
                  </a:lnTo>
                  <a:lnTo>
                    <a:pt x="1819" y="5859"/>
                  </a:lnTo>
                  <a:lnTo>
                    <a:pt x="1853" y="5825"/>
                  </a:lnTo>
                  <a:lnTo>
                    <a:pt x="1853" y="5421"/>
                  </a:lnTo>
                  <a:lnTo>
                    <a:pt x="1819" y="5051"/>
                  </a:lnTo>
                  <a:lnTo>
                    <a:pt x="1718" y="4276"/>
                  </a:lnTo>
                  <a:lnTo>
                    <a:pt x="1550" y="3502"/>
                  </a:lnTo>
                  <a:lnTo>
                    <a:pt x="1348" y="2728"/>
                  </a:lnTo>
                  <a:lnTo>
                    <a:pt x="1482" y="2795"/>
                  </a:lnTo>
                  <a:lnTo>
                    <a:pt x="1752" y="2795"/>
                  </a:lnTo>
                  <a:lnTo>
                    <a:pt x="1920" y="2728"/>
                  </a:lnTo>
                  <a:lnTo>
                    <a:pt x="2055" y="2627"/>
                  </a:lnTo>
                  <a:lnTo>
                    <a:pt x="2223" y="2492"/>
                  </a:lnTo>
                  <a:lnTo>
                    <a:pt x="2324" y="2324"/>
                  </a:lnTo>
                  <a:lnTo>
                    <a:pt x="2425" y="2155"/>
                  </a:lnTo>
                  <a:lnTo>
                    <a:pt x="2492" y="1953"/>
                  </a:lnTo>
                  <a:lnTo>
                    <a:pt x="2526" y="1785"/>
                  </a:lnTo>
                  <a:lnTo>
                    <a:pt x="2526" y="1583"/>
                  </a:lnTo>
                  <a:lnTo>
                    <a:pt x="2492" y="1381"/>
                  </a:lnTo>
                  <a:lnTo>
                    <a:pt x="2459" y="1213"/>
                  </a:lnTo>
                  <a:lnTo>
                    <a:pt x="2391" y="1011"/>
                  </a:lnTo>
                  <a:lnTo>
                    <a:pt x="2324" y="842"/>
                  </a:lnTo>
                  <a:lnTo>
                    <a:pt x="2223" y="674"/>
                  </a:lnTo>
                  <a:lnTo>
                    <a:pt x="1954" y="371"/>
                  </a:lnTo>
                  <a:lnTo>
                    <a:pt x="1819" y="270"/>
                  </a:lnTo>
                  <a:lnTo>
                    <a:pt x="1651" y="169"/>
                  </a:lnTo>
                  <a:lnTo>
                    <a:pt x="1482" y="102"/>
                  </a:lnTo>
                  <a:lnTo>
                    <a:pt x="1314" y="34"/>
                  </a:lnTo>
                  <a:lnTo>
                    <a:pt x="1146" y="1"/>
                  </a:lnTo>
                  <a:close/>
                  <a:moveTo>
                    <a:pt x="11785" y="12592"/>
                  </a:moveTo>
                  <a:lnTo>
                    <a:pt x="11751" y="12626"/>
                  </a:lnTo>
                  <a:lnTo>
                    <a:pt x="11717" y="12727"/>
                  </a:lnTo>
                  <a:lnTo>
                    <a:pt x="11684" y="12929"/>
                  </a:lnTo>
                  <a:lnTo>
                    <a:pt x="11684" y="13165"/>
                  </a:lnTo>
                  <a:lnTo>
                    <a:pt x="11684" y="13400"/>
                  </a:lnTo>
                  <a:lnTo>
                    <a:pt x="11751" y="13636"/>
                  </a:lnTo>
                  <a:lnTo>
                    <a:pt x="11886" y="14074"/>
                  </a:lnTo>
                  <a:lnTo>
                    <a:pt x="12020" y="14478"/>
                  </a:lnTo>
                  <a:lnTo>
                    <a:pt x="12222" y="15286"/>
                  </a:lnTo>
                  <a:lnTo>
                    <a:pt x="12357" y="16128"/>
                  </a:lnTo>
                  <a:lnTo>
                    <a:pt x="12492" y="16936"/>
                  </a:lnTo>
                  <a:lnTo>
                    <a:pt x="12660" y="17777"/>
                  </a:lnTo>
                  <a:lnTo>
                    <a:pt x="12458" y="17811"/>
                  </a:lnTo>
                  <a:lnTo>
                    <a:pt x="12290" y="17777"/>
                  </a:lnTo>
                  <a:lnTo>
                    <a:pt x="12155" y="17710"/>
                  </a:lnTo>
                  <a:lnTo>
                    <a:pt x="12020" y="17609"/>
                  </a:lnTo>
                  <a:lnTo>
                    <a:pt x="11886" y="17474"/>
                  </a:lnTo>
                  <a:lnTo>
                    <a:pt x="11785" y="17340"/>
                  </a:lnTo>
                  <a:lnTo>
                    <a:pt x="11650" y="16969"/>
                  </a:lnTo>
                  <a:lnTo>
                    <a:pt x="11515" y="16565"/>
                  </a:lnTo>
                  <a:lnTo>
                    <a:pt x="11448" y="16161"/>
                  </a:lnTo>
                  <a:lnTo>
                    <a:pt x="11347" y="15454"/>
                  </a:lnTo>
                  <a:lnTo>
                    <a:pt x="11212" y="14781"/>
                  </a:lnTo>
                  <a:lnTo>
                    <a:pt x="11044" y="14141"/>
                  </a:lnTo>
                  <a:lnTo>
                    <a:pt x="10943" y="13501"/>
                  </a:lnTo>
                  <a:lnTo>
                    <a:pt x="10842" y="13198"/>
                  </a:lnTo>
                  <a:lnTo>
                    <a:pt x="10775" y="13064"/>
                  </a:lnTo>
                  <a:lnTo>
                    <a:pt x="10707" y="12963"/>
                  </a:lnTo>
                  <a:lnTo>
                    <a:pt x="10640" y="12929"/>
                  </a:lnTo>
                  <a:lnTo>
                    <a:pt x="10606" y="12963"/>
                  </a:lnTo>
                  <a:lnTo>
                    <a:pt x="10539" y="13097"/>
                  </a:lnTo>
                  <a:lnTo>
                    <a:pt x="10539" y="13299"/>
                  </a:lnTo>
                  <a:lnTo>
                    <a:pt x="10573" y="13501"/>
                  </a:lnTo>
                  <a:lnTo>
                    <a:pt x="10640" y="13737"/>
                  </a:lnTo>
                  <a:lnTo>
                    <a:pt x="10909" y="14511"/>
                  </a:lnTo>
                  <a:lnTo>
                    <a:pt x="11078" y="15387"/>
                  </a:lnTo>
                  <a:lnTo>
                    <a:pt x="11212" y="16229"/>
                  </a:lnTo>
                  <a:lnTo>
                    <a:pt x="11347" y="16835"/>
                  </a:lnTo>
                  <a:lnTo>
                    <a:pt x="11448" y="17138"/>
                  </a:lnTo>
                  <a:lnTo>
                    <a:pt x="11583" y="17407"/>
                  </a:lnTo>
                  <a:lnTo>
                    <a:pt x="11751" y="17643"/>
                  </a:lnTo>
                  <a:lnTo>
                    <a:pt x="11919" y="17845"/>
                  </a:lnTo>
                  <a:lnTo>
                    <a:pt x="12155" y="17979"/>
                  </a:lnTo>
                  <a:lnTo>
                    <a:pt x="12290" y="18013"/>
                  </a:lnTo>
                  <a:lnTo>
                    <a:pt x="12424" y="18047"/>
                  </a:lnTo>
                  <a:lnTo>
                    <a:pt x="12492" y="18417"/>
                  </a:lnTo>
                  <a:lnTo>
                    <a:pt x="12559" y="18787"/>
                  </a:lnTo>
                  <a:lnTo>
                    <a:pt x="12896" y="18787"/>
                  </a:lnTo>
                  <a:lnTo>
                    <a:pt x="12795" y="18383"/>
                  </a:lnTo>
                  <a:lnTo>
                    <a:pt x="12626" y="18013"/>
                  </a:lnTo>
                  <a:lnTo>
                    <a:pt x="12828" y="17979"/>
                  </a:lnTo>
                  <a:lnTo>
                    <a:pt x="13030" y="17912"/>
                  </a:lnTo>
                  <a:lnTo>
                    <a:pt x="13064" y="17878"/>
                  </a:lnTo>
                  <a:lnTo>
                    <a:pt x="13064" y="17845"/>
                  </a:lnTo>
                  <a:lnTo>
                    <a:pt x="13064" y="17744"/>
                  </a:lnTo>
                  <a:lnTo>
                    <a:pt x="12997" y="17676"/>
                  </a:lnTo>
                  <a:lnTo>
                    <a:pt x="12896" y="17676"/>
                  </a:lnTo>
                  <a:lnTo>
                    <a:pt x="12593" y="16262"/>
                  </a:lnTo>
                  <a:lnTo>
                    <a:pt x="12357" y="14814"/>
                  </a:lnTo>
                  <a:lnTo>
                    <a:pt x="12290" y="14545"/>
                  </a:lnTo>
                  <a:lnTo>
                    <a:pt x="12222" y="14276"/>
                  </a:lnTo>
                  <a:lnTo>
                    <a:pt x="12054" y="13771"/>
                  </a:lnTo>
                  <a:lnTo>
                    <a:pt x="11987" y="13501"/>
                  </a:lnTo>
                  <a:lnTo>
                    <a:pt x="11919" y="13232"/>
                  </a:lnTo>
                  <a:lnTo>
                    <a:pt x="11919" y="12963"/>
                  </a:lnTo>
                  <a:lnTo>
                    <a:pt x="11919" y="12693"/>
                  </a:lnTo>
                  <a:lnTo>
                    <a:pt x="11919" y="12626"/>
                  </a:lnTo>
                  <a:lnTo>
                    <a:pt x="11852" y="12592"/>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8" name="Google Shape;38;p4"/>
            <p:cNvSpPr/>
            <p:nvPr/>
          </p:nvSpPr>
          <p:spPr>
            <a:xfrm>
              <a:off x="4839400" y="1865975"/>
              <a:ext cx="1471300" cy="15175"/>
            </a:xfrm>
            <a:custGeom>
              <a:rect b="b" l="l" r="r" t="t"/>
              <a:pathLst>
                <a:path extrusionOk="0" h="607" w="58852">
                  <a:moveTo>
                    <a:pt x="25251" y="0"/>
                  </a:moveTo>
                  <a:lnTo>
                    <a:pt x="18551" y="34"/>
                  </a:lnTo>
                  <a:lnTo>
                    <a:pt x="11851" y="135"/>
                  </a:lnTo>
                  <a:lnTo>
                    <a:pt x="5151" y="269"/>
                  </a:lnTo>
                  <a:lnTo>
                    <a:pt x="2626" y="337"/>
                  </a:lnTo>
                  <a:lnTo>
                    <a:pt x="67" y="438"/>
                  </a:lnTo>
                  <a:lnTo>
                    <a:pt x="34" y="438"/>
                  </a:lnTo>
                  <a:lnTo>
                    <a:pt x="0" y="505"/>
                  </a:lnTo>
                  <a:lnTo>
                    <a:pt x="34" y="539"/>
                  </a:lnTo>
                  <a:lnTo>
                    <a:pt x="67" y="539"/>
                  </a:lnTo>
                  <a:lnTo>
                    <a:pt x="13467" y="303"/>
                  </a:lnTo>
                  <a:lnTo>
                    <a:pt x="20167" y="236"/>
                  </a:lnTo>
                  <a:lnTo>
                    <a:pt x="26867" y="168"/>
                  </a:lnTo>
                  <a:lnTo>
                    <a:pt x="33567" y="168"/>
                  </a:lnTo>
                  <a:lnTo>
                    <a:pt x="40267" y="236"/>
                  </a:lnTo>
                  <a:lnTo>
                    <a:pt x="46967" y="337"/>
                  </a:lnTo>
                  <a:lnTo>
                    <a:pt x="53667" y="471"/>
                  </a:lnTo>
                  <a:lnTo>
                    <a:pt x="58751" y="606"/>
                  </a:lnTo>
                  <a:lnTo>
                    <a:pt x="58818" y="572"/>
                  </a:lnTo>
                  <a:lnTo>
                    <a:pt x="58852" y="539"/>
                  </a:lnTo>
                  <a:lnTo>
                    <a:pt x="58818" y="471"/>
                  </a:lnTo>
                  <a:lnTo>
                    <a:pt x="58751" y="438"/>
                  </a:lnTo>
                  <a:lnTo>
                    <a:pt x="52051" y="236"/>
                  </a:lnTo>
                  <a:lnTo>
                    <a:pt x="45351" y="135"/>
                  </a:lnTo>
                  <a:lnTo>
                    <a:pt x="38651" y="34"/>
                  </a:lnTo>
                  <a:lnTo>
                    <a:pt x="3195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39" name="Google Shape;39;p4"/>
            <p:cNvSpPr/>
            <p:nvPr/>
          </p:nvSpPr>
          <p:spPr>
            <a:xfrm>
              <a:off x="6021975" y="655600"/>
              <a:ext cx="8450" cy="16850"/>
            </a:xfrm>
            <a:custGeom>
              <a:rect b="b" l="l" r="r" t="t"/>
              <a:pathLst>
                <a:path extrusionOk="0" h="674" w="338">
                  <a:moveTo>
                    <a:pt x="236" y="0"/>
                  </a:moveTo>
                  <a:lnTo>
                    <a:pt x="203" y="34"/>
                  </a:lnTo>
                  <a:lnTo>
                    <a:pt x="102" y="303"/>
                  </a:lnTo>
                  <a:lnTo>
                    <a:pt x="1" y="573"/>
                  </a:lnTo>
                  <a:lnTo>
                    <a:pt x="1" y="606"/>
                  </a:lnTo>
                  <a:lnTo>
                    <a:pt x="34" y="674"/>
                  </a:lnTo>
                  <a:lnTo>
                    <a:pt x="102" y="674"/>
                  </a:lnTo>
                  <a:lnTo>
                    <a:pt x="169" y="640"/>
                  </a:lnTo>
                  <a:lnTo>
                    <a:pt x="236" y="539"/>
                  </a:lnTo>
                  <a:lnTo>
                    <a:pt x="304" y="404"/>
                  </a:lnTo>
                  <a:lnTo>
                    <a:pt x="337" y="236"/>
                  </a:lnTo>
                  <a:lnTo>
                    <a:pt x="337" y="101"/>
                  </a:lnTo>
                  <a:lnTo>
                    <a:pt x="337" y="34"/>
                  </a:lnTo>
                  <a:lnTo>
                    <a:pt x="30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0" name="Google Shape;40;p4"/>
            <p:cNvSpPr/>
            <p:nvPr/>
          </p:nvSpPr>
          <p:spPr>
            <a:xfrm>
              <a:off x="6037975" y="610975"/>
              <a:ext cx="7600" cy="13500"/>
            </a:xfrm>
            <a:custGeom>
              <a:rect b="b" l="l" r="r" t="t"/>
              <a:pathLst>
                <a:path extrusionOk="0" h="540" w="304">
                  <a:moveTo>
                    <a:pt x="202" y="1"/>
                  </a:moveTo>
                  <a:lnTo>
                    <a:pt x="135" y="35"/>
                  </a:lnTo>
                  <a:lnTo>
                    <a:pt x="34" y="237"/>
                  </a:lnTo>
                  <a:lnTo>
                    <a:pt x="0" y="439"/>
                  </a:lnTo>
                  <a:lnTo>
                    <a:pt x="34" y="506"/>
                  </a:lnTo>
                  <a:lnTo>
                    <a:pt x="135" y="540"/>
                  </a:lnTo>
                  <a:lnTo>
                    <a:pt x="202" y="506"/>
                  </a:lnTo>
                  <a:lnTo>
                    <a:pt x="236" y="439"/>
                  </a:lnTo>
                  <a:lnTo>
                    <a:pt x="270" y="270"/>
                  </a:lnTo>
                  <a:lnTo>
                    <a:pt x="303" y="102"/>
                  </a:lnTo>
                  <a:lnTo>
                    <a:pt x="303" y="35"/>
                  </a:lnTo>
                  <a:lnTo>
                    <a:pt x="27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1" name="Google Shape;41;p4"/>
            <p:cNvSpPr/>
            <p:nvPr/>
          </p:nvSpPr>
          <p:spPr>
            <a:xfrm>
              <a:off x="6859475" y="2144575"/>
              <a:ext cx="111975" cy="69875"/>
            </a:xfrm>
            <a:custGeom>
              <a:rect b="b" l="l" r="r" t="t"/>
              <a:pathLst>
                <a:path extrusionOk="0" h="2795" w="4479">
                  <a:moveTo>
                    <a:pt x="4175" y="303"/>
                  </a:moveTo>
                  <a:lnTo>
                    <a:pt x="4209" y="707"/>
                  </a:lnTo>
                  <a:lnTo>
                    <a:pt x="4209" y="876"/>
                  </a:lnTo>
                  <a:lnTo>
                    <a:pt x="4175" y="1078"/>
                  </a:lnTo>
                  <a:lnTo>
                    <a:pt x="4108" y="1212"/>
                  </a:lnTo>
                  <a:lnTo>
                    <a:pt x="4007" y="1347"/>
                  </a:lnTo>
                  <a:lnTo>
                    <a:pt x="3838" y="1482"/>
                  </a:lnTo>
                  <a:lnTo>
                    <a:pt x="3603" y="1549"/>
                  </a:lnTo>
                  <a:lnTo>
                    <a:pt x="3569" y="1549"/>
                  </a:lnTo>
                  <a:lnTo>
                    <a:pt x="3502" y="1347"/>
                  </a:lnTo>
                  <a:lnTo>
                    <a:pt x="3367" y="1111"/>
                  </a:lnTo>
                  <a:lnTo>
                    <a:pt x="3266" y="909"/>
                  </a:lnTo>
                  <a:lnTo>
                    <a:pt x="3199" y="674"/>
                  </a:lnTo>
                  <a:lnTo>
                    <a:pt x="3704" y="505"/>
                  </a:lnTo>
                  <a:lnTo>
                    <a:pt x="4175" y="303"/>
                  </a:lnTo>
                  <a:close/>
                  <a:moveTo>
                    <a:pt x="3064" y="707"/>
                  </a:moveTo>
                  <a:lnTo>
                    <a:pt x="3064" y="909"/>
                  </a:lnTo>
                  <a:lnTo>
                    <a:pt x="3131" y="1111"/>
                  </a:lnTo>
                  <a:lnTo>
                    <a:pt x="3232" y="1381"/>
                  </a:lnTo>
                  <a:lnTo>
                    <a:pt x="3367" y="1616"/>
                  </a:lnTo>
                  <a:lnTo>
                    <a:pt x="2660" y="1818"/>
                  </a:lnTo>
                  <a:lnTo>
                    <a:pt x="2559" y="1549"/>
                  </a:lnTo>
                  <a:lnTo>
                    <a:pt x="2391" y="1246"/>
                  </a:lnTo>
                  <a:lnTo>
                    <a:pt x="2290" y="1111"/>
                  </a:lnTo>
                  <a:lnTo>
                    <a:pt x="2155" y="977"/>
                  </a:lnTo>
                  <a:lnTo>
                    <a:pt x="2189" y="977"/>
                  </a:lnTo>
                  <a:lnTo>
                    <a:pt x="3064" y="707"/>
                  </a:lnTo>
                  <a:close/>
                  <a:moveTo>
                    <a:pt x="1987" y="1044"/>
                  </a:moveTo>
                  <a:lnTo>
                    <a:pt x="2155" y="1347"/>
                  </a:lnTo>
                  <a:lnTo>
                    <a:pt x="2290" y="1616"/>
                  </a:lnTo>
                  <a:lnTo>
                    <a:pt x="2391" y="1886"/>
                  </a:lnTo>
                  <a:lnTo>
                    <a:pt x="2189" y="1953"/>
                  </a:lnTo>
                  <a:lnTo>
                    <a:pt x="1549" y="2155"/>
                  </a:lnTo>
                  <a:lnTo>
                    <a:pt x="1414" y="1919"/>
                  </a:lnTo>
                  <a:lnTo>
                    <a:pt x="1381" y="1785"/>
                  </a:lnTo>
                  <a:lnTo>
                    <a:pt x="1347" y="1616"/>
                  </a:lnTo>
                  <a:lnTo>
                    <a:pt x="1280" y="1482"/>
                  </a:lnTo>
                  <a:lnTo>
                    <a:pt x="1212" y="1347"/>
                  </a:lnTo>
                  <a:lnTo>
                    <a:pt x="1179" y="1347"/>
                  </a:lnTo>
                  <a:lnTo>
                    <a:pt x="1145" y="1414"/>
                  </a:lnTo>
                  <a:lnTo>
                    <a:pt x="1111" y="1482"/>
                  </a:lnTo>
                  <a:lnTo>
                    <a:pt x="1111" y="1684"/>
                  </a:lnTo>
                  <a:lnTo>
                    <a:pt x="1145" y="1852"/>
                  </a:lnTo>
                  <a:lnTo>
                    <a:pt x="1212" y="2020"/>
                  </a:lnTo>
                  <a:lnTo>
                    <a:pt x="1313" y="2222"/>
                  </a:lnTo>
                  <a:lnTo>
                    <a:pt x="775" y="2391"/>
                  </a:lnTo>
                  <a:lnTo>
                    <a:pt x="606" y="2458"/>
                  </a:lnTo>
                  <a:lnTo>
                    <a:pt x="472" y="2424"/>
                  </a:lnTo>
                  <a:lnTo>
                    <a:pt x="404" y="2323"/>
                  </a:lnTo>
                  <a:lnTo>
                    <a:pt x="337" y="2189"/>
                  </a:lnTo>
                  <a:lnTo>
                    <a:pt x="303" y="1886"/>
                  </a:lnTo>
                  <a:lnTo>
                    <a:pt x="236" y="1515"/>
                  </a:lnTo>
                  <a:lnTo>
                    <a:pt x="707" y="1448"/>
                  </a:lnTo>
                  <a:lnTo>
                    <a:pt x="1145" y="1347"/>
                  </a:lnTo>
                  <a:lnTo>
                    <a:pt x="1987" y="1044"/>
                  </a:lnTo>
                  <a:close/>
                  <a:moveTo>
                    <a:pt x="4276" y="0"/>
                  </a:moveTo>
                  <a:lnTo>
                    <a:pt x="4209" y="34"/>
                  </a:lnTo>
                  <a:lnTo>
                    <a:pt x="4175" y="67"/>
                  </a:lnTo>
                  <a:lnTo>
                    <a:pt x="3636" y="202"/>
                  </a:lnTo>
                  <a:lnTo>
                    <a:pt x="3131" y="404"/>
                  </a:lnTo>
                  <a:lnTo>
                    <a:pt x="2121" y="775"/>
                  </a:lnTo>
                  <a:lnTo>
                    <a:pt x="1044" y="1078"/>
                  </a:lnTo>
                  <a:lnTo>
                    <a:pt x="539" y="1246"/>
                  </a:lnTo>
                  <a:lnTo>
                    <a:pt x="34" y="1482"/>
                  </a:lnTo>
                  <a:lnTo>
                    <a:pt x="0" y="1515"/>
                  </a:lnTo>
                  <a:lnTo>
                    <a:pt x="34" y="1549"/>
                  </a:lnTo>
                  <a:lnTo>
                    <a:pt x="169" y="1515"/>
                  </a:lnTo>
                  <a:lnTo>
                    <a:pt x="135" y="1818"/>
                  </a:lnTo>
                  <a:lnTo>
                    <a:pt x="135" y="2121"/>
                  </a:lnTo>
                  <a:lnTo>
                    <a:pt x="236" y="2727"/>
                  </a:lnTo>
                  <a:lnTo>
                    <a:pt x="236" y="2761"/>
                  </a:lnTo>
                  <a:lnTo>
                    <a:pt x="270" y="2795"/>
                  </a:lnTo>
                  <a:lnTo>
                    <a:pt x="371" y="2795"/>
                  </a:lnTo>
                  <a:lnTo>
                    <a:pt x="1448" y="2424"/>
                  </a:lnTo>
                  <a:lnTo>
                    <a:pt x="1549" y="2492"/>
                  </a:lnTo>
                  <a:lnTo>
                    <a:pt x="1650" y="2525"/>
                  </a:lnTo>
                  <a:lnTo>
                    <a:pt x="1684" y="2492"/>
                  </a:lnTo>
                  <a:lnTo>
                    <a:pt x="1717" y="2458"/>
                  </a:lnTo>
                  <a:lnTo>
                    <a:pt x="1684" y="2357"/>
                  </a:lnTo>
                  <a:lnTo>
                    <a:pt x="2525" y="2088"/>
                  </a:lnTo>
                  <a:lnTo>
                    <a:pt x="2593" y="2121"/>
                  </a:lnTo>
                  <a:lnTo>
                    <a:pt x="2626" y="2121"/>
                  </a:lnTo>
                  <a:lnTo>
                    <a:pt x="2660" y="2054"/>
                  </a:lnTo>
                  <a:lnTo>
                    <a:pt x="3670" y="1785"/>
                  </a:lnTo>
                  <a:lnTo>
                    <a:pt x="4074" y="1717"/>
                  </a:lnTo>
                  <a:lnTo>
                    <a:pt x="4276" y="1650"/>
                  </a:lnTo>
                  <a:lnTo>
                    <a:pt x="4377" y="1583"/>
                  </a:lnTo>
                  <a:lnTo>
                    <a:pt x="4411" y="1515"/>
                  </a:lnTo>
                  <a:lnTo>
                    <a:pt x="4478" y="1145"/>
                  </a:lnTo>
                  <a:lnTo>
                    <a:pt x="4478" y="808"/>
                  </a:lnTo>
                  <a:lnTo>
                    <a:pt x="4444" y="438"/>
                  </a:lnTo>
                  <a:lnTo>
                    <a:pt x="4377" y="101"/>
                  </a:lnTo>
                  <a:lnTo>
                    <a:pt x="4343" y="34"/>
                  </a:lnTo>
                  <a:lnTo>
                    <a:pt x="427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2" name="Google Shape;42;p4"/>
            <p:cNvSpPr/>
            <p:nvPr/>
          </p:nvSpPr>
          <p:spPr>
            <a:xfrm>
              <a:off x="7089250" y="1504875"/>
              <a:ext cx="114500" cy="168375"/>
            </a:xfrm>
            <a:custGeom>
              <a:rect b="b" l="l" r="r" t="t"/>
              <a:pathLst>
                <a:path extrusionOk="0" h="6735" w="4580">
                  <a:moveTo>
                    <a:pt x="4411" y="0"/>
                  </a:moveTo>
                  <a:lnTo>
                    <a:pt x="4378" y="34"/>
                  </a:lnTo>
                  <a:lnTo>
                    <a:pt x="3334" y="1650"/>
                  </a:lnTo>
                  <a:lnTo>
                    <a:pt x="2324" y="3266"/>
                  </a:lnTo>
                  <a:lnTo>
                    <a:pt x="1785" y="4142"/>
                  </a:lnTo>
                  <a:lnTo>
                    <a:pt x="1213" y="4950"/>
                  </a:lnTo>
                  <a:lnTo>
                    <a:pt x="34" y="6599"/>
                  </a:lnTo>
                  <a:lnTo>
                    <a:pt x="1" y="6667"/>
                  </a:lnTo>
                  <a:lnTo>
                    <a:pt x="34" y="6700"/>
                  </a:lnTo>
                  <a:lnTo>
                    <a:pt x="102" y="6734"/>
                  </a:lnTo>
                  <a:lnTo>
                    <a:pt x="135" y="6700"/>
                  </a:lnTo>
                  <a:lnTo>
                    <a:pt x="472" y="6364"/>
                  </a:lnTo>
                  <a:lnTo>
                    <a:pt x="775" y="5993"/>
                  </a:lnTo>
                  <a:lnTo>
                    <a:pt x="1381" y="5219"/>
                  </a:lnTo>
                  <a:lnTo>
                    <a:pt x="1886" y="4411"/>
                  </a:lnTo>
                  <a:lnTo>
                    <a:pt x="2391" y="3603"/>
                  </a:lnTo>
                  <a:lnTo>
                    <a:pt x="3468" y="1886"/>
                  </a:lnTo>
                  <a:lnTo>
                    <a:pt x="4007" y="1010"/>
                  </a:lnTo>
                  <a:lnTo>
                    <a:pt x="4546" y="169"/>
                  </a:lnTo>
                  <a:lnTo>
                    <a:pt x="4580" y="101"/>
                  </a:lnTo>
                  <a:lnTo>
                    <a:pt x="4580" y="68"/>
                  </a:lnTo>
                  <a:lnTo>
                    <a:pt x="451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3" name="Google Shape;43;p4"/>
            <p:cNvSpPr/>
            <p:nvPr/>
          </p:nvSpPr>
          <p:spPr>
            <a:xfrm>
              <a:off x="6601075" y="2117625"/>
              <a:ext cx="520200" cy="617850"/>
            </a:xfrm>
            <a:custGeom>
              <a:rect b="b" l="l" r="r" t="t"/>
              <a:pathLst>
                <a:path extrusionOk="0" h="24714" w="20808">
                  <a:moveTo>
                    <a:pt x="17710" y="8923"/>
                  </a:moveTo>
                  <a:lnTo>
                    <a:pt x="17979" y="10034"/>
                  </a:lnTo>
                  <a:lnTo>
                    <a:pt x="20470" y="20101"/>
                  </a:lnTo>
                  <a:lnTo>
                    <a:pt x="20369" y="20134"/>
                  </a:lnTo>
                  <a:lnTo>
                    <a:pt x="20369" y="20202"/>
                  </a:lnTo>
                  <a:lnTo>
                    <a:pt x="20369" y="20235"/>
                  </a:lnTo>
                  <a:lnTo>
                    <a:pt x="20437" y="20572"/>
                  </a:lnTo>
                  <a:lnTo>
                    <a:pt x="20470" y="20639"/>
                  </a:lnTo>
                  <a:lnTo>
                    <a:pt x="20437" y="20707"/>
                  </a:lnTo>
                  <a:lnTo>
                    <a:pt x="20403" y="20774"/>
                  </a:lnTo>
                  <a:lnTo>
                    <a:pt x="20336" y="20808"/>
                  </a:lnTo>
                  <a:lnTo>
                    <a:pt x="19326" y="21077"/>
                  </a:lnTo>
                  <a:lnTo>
                    <a:pt x="17272" y="21616"/>
                  </a:lnTo>
                  <a:lnTo>
                    <a:pt x="13232" y="22659"/>
                  </a:lnTo>
                  <a:lnTo>
                    <a:pt x="9495" y="23636"/>
                  </a:lnTo>
                  <a:lnTo>
                    <a:pt x="7542" y="24141"/>
                  </a:lnTo>
                  <a:lnTo>
                    <a:pt x="6835" y="24343"/>
                  </a:lnTo>
                  <a:lnTo>
                    <a:pt x="6431" y="24444"/>
                  </a:lnTo>
                  <a:lnTo>
                    <a:pt x="5993" y="24511"/>
                  </a:lnTo>
                  <a:lnTo>
                    <a:pt x="5589" y="24511"/>
                  </a:lnTo>
                  <a:lnTo>
                    <a:pt x="5387" y="24477"/>
                  </a:lnTo>
                  <a:lnTo>
                    <a:pt x="5219" y="24410"/>
                  </a:lnTo>
                  <a:lnTo>
                    <a:pt x="5084" y="24309"/>
                  </a:lnTo>
                  <a:lnTo>
                    <a:pt x="4983" y="24174"/>
                  </a:lnTo>
                  <a:lnTo>
                    <a:pt x="4882" y="24006"/>
                  </a:lnTo>
                  <a:lnTo>
                    <a:pt x="4848" y="23770"/>
                  </a:lnTo>
                  <a:lnTo>
                    <a:pt x="4815" y="23737"/>
                  </a:lnTo>
                  <a:lnTo>
                    <a:pt x="3468" y="18249"/>
                  </a:lnTo>
                  <a:lnTo>
                    <a:pt x="2189" y="12761"/>
                  </a:lnTo>
                  <a:lnTo>
                    <a:pt x="2626" y="12727"/>
                  </a:lnTo>
                  <a:lnTo>
                    <a:pt x="3064" y="12626"/>
                  </a:lnTo>
                  <a:lnTo>
                    <a:pt x="3939" y="12424"/>
                  </a:lnTo>
                  <a:lnTo>
                    <a:pt x="5690" y="11987"/>
                  </a:lnTo>
                  <a:lnTo>
                    <a:pt x="9697" y="11010"/>
                  </a:lnTo>
                  <a:lnTo>
                    <a:pt x="13737" y="10000"/>
                  </a:lnTo>
                  <a:lnTo>
                    <a:pt x="15723" y="9495"/>
                  </a:lnTo>
                  <a:lnTo>
                    <a:pt x="17710" y="8923"/>
                  </a:lnTo>
                  <a:close/>
                  <a:moveTo>
                    <a:pt x="15488" y="1"/>
                  </a:moveTo>
                  <a:lnTo>
                    <a:pt x="11616" y="876"/>
                  </a:lnTo>
                  <a:lnTo>
                    <a:pt x="7744" y="1819"/>
                  </a:lnTo>
                  <a:lnTo>
                    <a:pt x="3939" y="2829"/>
                  </a:lnTo>
                  <a:lnTo>
                    <a:pt x="101" y="3906"/>
                  </a:lnTo>
                  <a:lnTo>
                    <a:pt x="68" y="3940"/>
                  </a:lnTo>
                  <a:lnTo>
                    <a:pt x="34" y="3974"/>
                  </a:lnTo>
                  <a:lnTo>
                    <a:pt x="34" y="4075"/>
                  </a:lnTo>
                  <a:lnTo>
                    <a:pt x="0" y="4108"/>
                  </a:lnTo>
                  <a:lnTo>
                    <a:pt x="0" y="4176"/>
                  </a:lnTo>
                  <a:lnTo>
                    <a:pt x="1078" y="9091"/>
                  </a:lnTo>
                  <a:lnTo>
                    <a:pt x="2189" y="14007"/>
                  </a:lnTo>
                  <a:lnTo>
                    <a:pt x="3367" y="18922"/>
                  </a:lnTo>
                  <a:lnTo>
                    <a:pt x="4579" y="23804"/>
                  </a:lnTo>
                  <a:lnTo>
                    <a:pt x="4579" y="23838"/>
                  </a:lnTo>
                  <a:lnTo>
                    <a:pt x="4613" y="23871"/>
                  </a:lnTo>
                  <a:lnTo>
                    <a:pt x="4714" y="23905"/>
                  </a:lnTo>
                  <a:lnTo>
                    <a:pt x="4714" y="24040"/>
                  </a:lnTo>
                  <a:lnTo>
                    <a:pt x="4781" y="24208"/>
                  </a:lnTo>
                  <a:lnTo>
                    <a:pt x="4848" y="24309"/>
                  </a:lnTo>
                  <a:lnTo>
                    <a:pt x="4916" y="24410"/>
                  </a:lnTo>
                  <a:lnTo>
                    <a:pt x="5017" y="24511"/>
                  </a:lnTo>
                  <a:lnTo>
                    <a:pt x="5151" y="24578"/>
                  </a:lnTo>
                  <a:lnTo>
                    <a:pt x="5421" y="24646"/>
                  </a:lnTo>
                  <a:lnTo>
                    <a:pt x="5724" y="24713"/>
                  </a:lnTo>
                  <a:lnTo>
                    <a:pt x="6027" y="24679"/>
                  </a:lnTo>
                  <a:lnTo>
                    <a:pt x="6330" y="24646"/>
                  </a:lnTo>
                  <a:lnTo>
                    <a:pt x="6633" y="24612"/>
                  </a:lnTo>
                  <a:lnTo>
                    <a:pt x="11144" y="23434"/>
                  </a:lnTo>
                  <a:lnTo>
                    <a:pt x="20672" y="21010"/>
                  </a:lnTo>
                  <a:lnTo>
                    <a:pt x="20706" y="20976"/>
                  </a:lnTo>
                  <a:lnTo>
                    <a:pt x="20740" y="20942"/>
                  </a:lnTo>
                  <a:lnTo>
                    <a:pt x="20740" y="20841"/>
                  </a:lnTo>
                  <a:lnTo>
                    <a:pt x="20672" y="20437"/>
                  </a:lnTo>
                  <a:lnTo>
                    <a:pt x="20740" y="20437"/>
                  </a:lnTo>
                  <a:lnTo>
                    <a:pt x="20773" y="20404"/>
                  </a:lnTo>
                  <a:lnTo>
                    <a:pt x="20807" y="20336"/>
                  </a:lnTo>
                  <a:lnTo>
                    <a:pt x="20807" y="20269"/>
                  </a:lnTo>
                  <a:lnTo>
                    <a:pt x="18316" y="10202"/>
                  </a:lnTo>
                  <a:lnTo>
                    <a:pt x="17104" y="5287"/>
                  </a:lnTo>
                  <a:lnTo>
                    <a:pt x="16498" y="2728"/>
                  </a:lnTo>
                  <a:lnTo>
                    <a:pt x="16195" y="1482"/>
                  </a:lnTo>
                  <a:lnTo>
                    <a:pt x="15791" y="236"/>
                  </a:lnTo>
                  <a:lnTo>
                    <a:pt x="15757" y="169"/>
                  </a:lnTo>
                  <a:lnTo>
                    <a:pt x="15690" y="169"/>
                  </a:lnTo>
                  <a:lnTo>
                    <a:pt x="15656" y="203"/>
                  </a:lnTo>
                  <a:lnTo>
                    <a:pt x="15656" y="270"/>
                  </a:lnTo>
                  <a:lnTo>
                    <a:pt x="15892" y="1482"/>
                  </a:lnTo>
                  <a:lnTo>
                    <a:pt x="16161" y="2694"/>
                  </a:lnTo>
                  <a:lnTo>
                    <a:pt x="16801" y="5118"/>
                  </a:lnTo>
                  <a:lnTo>
                    <a:pt x="17642" y="8620"/>
                  </a:lnTo>
                  <a:lnTo>
                    <a:pt x="13770" y="9697"/>
                  </a:lnTo>
                  <a:lnTo>
                    <a:pt x="11851" y="10202"/>
                  </a:lnTo>
                  <a:lnTo>
                    <a:pt x="9899" y="10707"/>
                  </a:lnTo>
                  <a:lnTo>
                    <a:pt x="6128" y="11616"/>
                  </a:lnTo>
                  <a:lnTo>
                    <a:pt x="5118" y="11852"/>
                  </a:lnTo>
                  <a:lnTo>
                    <a:pt x="4108" y="12054"/>
                  </a:lnTo>
                  <a:lnTo>
                    <a:pt x="3098" y="12290"/>
                  </a:lnTo>
                  <a:lnTo>
                    <a:pt x="2626" y="12424"/>
                  </a:lnTo>
                  <a:lnTo>
                    <a:pt x="2155" y="12593"/>
                  </a:lnTo>
                  <a:lnTo>
                    <a:pt x="1179" y="8384"/>
                  </a:lnTo>
                  <a:lnTo>
                    <a:pt x="270" y="4142"/>
                  </a:lnTo>
                  <a:lnTo>
                    <a:pt x="4074" y="3065"/>
                  </a:lnTo>
                  <a:lnTo>
                    <a:pt x="7879" y="2055"/>
                  </a:lnTo>
                  <a:lnTo>
                    <a:pt x="11717" y="1112"/>
                  </a:lnTo>
                  <a:lnTo>
                    <a:pt x="15555" y="270"/>
                  </a:lnTo>
                  <a:lnTo>
                    <a:pt x="15622" y="236"/>
                  </a:lnTo>
                  <a:lnTo>
                    <a:pt x="15622" y="203"/>
                  </a:lnTo>
                  <a:lnTo>
                    <a:pt x="15656" y="102"/>
                  </a:lnTo>
                  <a:lnTo>
                    <a:pt x="15589" y="34"/>
                  </a:lnTo>
                  <a:lnTo>
                    <a:pt x="1555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4" name="Google Shape;44;p4"/>
            <p:cNvSpPr/>
            <p:nvPr/>
          </p:nvSpPr>
          <p:spPr>
            <a:xfrm>
              <a:off x="6923450" y="1426600"/>
              <a:ext cx="69875" cy="218850"/>
            </a:xfrm>
            <a:custGeom>
              <a:rect b="b" l="l" r="r" t="t"/>
              <a:pathLst>
                <a:path extrusionOk="0" h="8754" w="2795">
                  <a:moveTo>
                    <a:pt x="1178" y="169"/>
                  </a:moveTo>
                  <a:lnTo>
                    <a:pt x="1347" y="202"/>
                  </a:lnTo>
                  <a:lnTo>
                    <a:pt x="1448" y="236"/>
                  </a:lnTo>
                  <a:lnTo>
                    <a:pt x="1515" y="303"/>
                  </a:lnTo>
                  <a:lnTo>
                    <a:pt x="1616" y="404"/>
                  </a:lnTo>
                  <a:lnTo>
                    <a:pt x="1683" y="539"/>
                  </a:lnTo>
                  <a:lnTo>
                    <a:pt x="1784" y="842"/>
                  </a:lnTo>
                  <a:lnTo>
                    <a:pt x="1852" y="1482"/>
                  </a:lnTo>
                  <a:lnTo>
                    <a:pt x="2391" y="5253"/>
                  </a:lnTo>
                  <a:lnTo>
                    <a:pt x="2458" y="5825"/>
                  </a:lnTo>
                  <a:lnTo>
                    <a:pt x="2492" y="6364"/>
                  </a:lnTo>
                  <a:lnTo>
                    <a:pt x="2525" y="6902"/>
                  </a:lnTo>
                  <a:lnTo>
                    <a:pt x="2525" y="7475"/>
                  </a:lnTo>
                  <a:lnTo>
                    <a:pt x="2458" y="7912"/>
                  </a:lnTo>
                  <a:lnTo>
                    <a:pt x="2391" y="8114"/>
                  </a:lnTo>
                  <a:lnTo>
                    <a:pt x="2290" y="8316"/>
                  </a:lnTo>
                  <a:lnTo>
                    <a:pt x="2256" y="8417"/>
                  </a:lnTo>
                  <a:lnTo>
                    <a:pt x="2189" y="8451"/>
                  </a:lnTo>
                  <a:lnTo>
                    <a:pt x="2121" y="8485"/>
                  </a:lnTo>
                  <a:lnTo>
                    <a:pt x="2054" y="8518"/>
                  </a:lnTo>
                  <a:lnTo>
                    <a:pt x="1919" y="8485"/>
                  </a:lnTo>
                  <a:lnTo>
                    <a:pt x="1751" y="8417"/>
                  </a:lnTo>
                  <a:lnTo>
                    <a:pt x="1616" y="8283"/>
                  </a:lnTo>
                  <a:lnTo>
                    <a:pt x="1481" y="8148"/>
                  </a:lnTo>
                  <a:lnTo>
                    <a:pt x="1279" y="7946"/>
                  </a:lnTo>
                  <a:lnTo>
                    <a:pt x="1178" y="7912"/>
                  </a:lnTo>
                  <a:lnTo>
                    <a:pt x="1111" y="7912"/>
                  </a:lnTo>
                  <a:lnTo>
                    <a:pt x="976" y="7138"/>
                  </a:lnTo>
                  <a:lnTo>
                    <a:pt x="875" y="6330"/>
                  </a:lnTo>
                  <a:lnTo>
                    <a:pt x="808" y="5488"/>
                  </a:lnTo>
                  <a:lnTo>
                    <a:pt x="673" y="4714"/>
                  </a:lnTo>
                  <a:lnTo>
                    <a:pt x="505" y="3704"/>
                  </a:lnTo>
                  <a:lnTo>
                    <a:pt x="370" y="2694"/>
                  </a:lnTo>
                  <a:lnTo>
                    <a:pt x="269" y="1717"/>
                  </a:lnTo>
                  <a:lnTo>
                    <a:pt x="168" y="707"/>
                  </a:lnTo>
                  <a:lnTo>
                    <a:pt x="236" y="707"/>
                  </a:lnTo>
                  <a:lnTo>
                    <a:pt x="404" y="640"/>
                  </a:lnTo>
                  <a:lnTo>
                    <a:pt x="539" y="539"/>
                  </a:lnTo>
                  <a:lnTo>
                    <a:pt x="875" y="337"/>
                  </a:lnTo>
                  <a:lnTo>
                    <a:pt x="1010" y="236"/>
                  </a:lnTo>
                  <a:lnTo>
                    <a:pt x="1178" y="169"/>
                  </a:lnTo>
                  <a:close/>
                  <a:moveTo>
                    <a:pt x="1212" y="0"/>
                  </a:moveTo>
                  <a:lnTo>
                    <a:pt x="976" y="68"/>
                  </a:lnTo>
                  <a:lnTo>
                    <a:pt x="707" y="202"/>
                  </a:lnTo>
                  <a:lnTo>
                    <a:pt x="438" y="371"/>
                  </a:lnTo>
                  <a:lnTo>
                    <a:pt x="168" y="573"/>
                  </a:lnTo>
                  <a:lnTo>
                    <a:pt x="168" y="505"/>
                  </a:lnTo>
                  <a:lnTo>
                    <a:pt x="135" y="438"/>
                  </a:lnTo>
                  <a:lnTo>
                    <a:pt x="67" y="404"/>
                  </a:lnTo>
                  <a:lnTo>
                    <a:pt x="34" y="438"/>
                  </a:lnTo>
                  <a:lnTo>
                    <a:pt x="0" y="505"/>
                  </a:lnTo>
                  <a:lnTo>
                    <a:pt x="0" y="977"/>
                  </a:lnTo>
                  <a:lnTo>
                    <a:pt x="0" y="1448"/>
                  </a:lnTo>
                  <a:lnTo>
                    <a:pt x="67" y="2391"/>
                  </a:lnTo>
                  <a:lnTo>
                    <a:pt x="202" y="3333"/>
                  </a:lnTo>
                  <a:lnTo>
                    <a:pt x="337" y="4276"/>
                  </a:lnTo>
                  <a:lnTo>
                    <a:pt x="539" y="5354"/>
                  </a:lnTo>
                  <a:lnTo>
                    <a:pt x="640" y="5926"/>
                  </a:lnTo>
                  <a:lnTo>
                    <a:pt x="707" y="6465"/>
                  </a:lnTo>
                  <a:lnTo>
                    <a:pt x="808" y="7407"/>
                  </a:lnTo>
                  <a:lnTo>
                    <a:pt x="842" y="7879"/>
                  </a:lnTo>
                  <a:lnTo>
                    <a:pt x="943" y="8350"/>
                  </a:lnTo>
                  <a:lnTo>
                    <a:pt x="976" y="8384"/>
                  </a:lnTo>
                  <a:lnTo>
                    <a:pt x="1010" y="8417"/>
                  </a:lnTo>
                  <a:lnTo>
                    <a:pt x="1111" y="8451"/>
                  </a:lnTo>
                  <a:lnTo>
                    <a:pt x="1178" y="8384"/>
                  </a:lnTo>
                  <a:lnTo>
                    <a:pt x="1212" y="8350"/>
                  </a:lnTo>
                  <a:lnTo>
                    <a:pt x="1178" y="8283"/>
                  </a:lnTo>
                  <a:lnTo>
                    <a:pt x="1178" y="8215"/>
                  </a:lnTo>
                  <a:lnTo>
                    <a:pt x="1347" y="8384"/>
                  </a:lnTo>
                  <a:lnTo>
                    <a:pt x="1515" y="8518"/>
                  </a:lnTo>
                  <a:lnTo>
                    <a:pt x="1683" y="8653"/>
                  </a:lnTo>
                  <a:lnTo>
                    <a:pt x="1885" y="8720"/>
                  </a:lnTo>
                  <a:lnTo>
                    <a:pt x="2054" y="8754"/>
                  </a:lnTo>
                  <a:lnTo>
                    <a:pt x="2256" y="8720"/>
                  </a:lnTo>
                  <a:lnTo>
                    <a:pt x="2323" y="8653"/>
                  </a:lnTo>
                  <a:lnTo>
                    <a:pt x="2424" y="8586"/>
                  </a:lnTo>
                  <a:lnTo>
                    <a:pt x="2559" y="8384"/>
                  </a:lnTo>
                  <a:lnTo>
                    <a:pt x="2660" y="8114"/>
                  </a:lnTo>
                  <a:lnTo>
                    <a:pt x="2761" y="7811"/>
                  </a:lnTo>
                  <a:lnTo>
                    <a:pt x="2795" y="7508"/>
                  </a:lnTo>
                  <a:lnTo>
                    <a:pt x="2795" y="7172"/>
                  </a:lnTo>
                  <a:lnTo>
                    <a:pt x="2795" y="6532"/>
                  </a:lnTo>
                  <a:lnTo>
                    <a:pt x="2727" y="5926"/>
                  </a:lnTo>
                  <a:lnTo>
                    <a:pt x="2391" y="3333"/>
                  </a:lnTo>
                  <a:lnTo>
                    <a:pt x="2189" y="2020"/>
                  </a:lnTo>
                  <a:lnTo>
                    <a:pt x="1953" y="741"/>
                  </a:lnTo>
                  <a:lnTo>
                    <a:pt x="1919" y="539"/>
                  </a:lnTo>
                  <a:lnTo>
                    <a:pt x="1852" y="371"/>
                  </a:lnTo>
                  <a:lnTo>
                    <a:pt x="1784" y="236"/>
                  </a:lnTo>
                  <a:lnTo>
                    <a:pt x="1683" y="135"/>
                  </a:lnTo>
                  <a:lnTo>
                    <a:pt x="1582" y="68"/>
                  </a:lnTo>
                  <a:lnTo>
                    <a:pt x="1481" y="34"/>
                  </a:lnTo>
                  <a:lnTo>
                    <a:pt x="134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5" name="Google Shape;45;p4"/>
            <p:cNvSpPr/>
            <p:nvPr/>
          </p:nvSpPr>
          <p:spPr>
            <a:xfrm>
              <a:off x="6956275" y="2530075"/>
              <a:ext cx="74925" cy="111125"/>
            </a:xfrm>
            <a:custGeom>
              <a:rect b="b" l="l" r="r" t="t"/>
              <a:pathLst>
                <a:path extrusionOk="0" h="4445" w="2997">
                  <a:moveTo>
                    <a:pt x="1381" y="303"/>
                  </a:moveTo>
                  <a:lnTo>
                    <a:pt x="1818" y="337"/>
                  </a:lnTo>
                  <a:lnTo>
                    <a:pt x="1852" y="337"/>
                  </a:lnTo>
                  <a:lnTo>
                    <a:pt x="1919" y="606"/>
                  </a:lnTo>
                  <a:lnTo>
                    <a:pt x="2020" y="943"/>
                  </a:lnTo>
                  <a:lnTo>
                    <a:pt x="2222" y="1381"/>
                  </a:lnTo>
                  <a:lnTo>
                    <a:pt x="2357" y="1987"/>
                  </a:lnTo>
                  <a:lnTo>
                    <a:pt x="2492" y="2593"/>
                  </a:lnTo>
                  <a:lnTo>
                    <a:pt x="2727" y="3805"/>
                  </a:lnTo>
                  <a:lnTo>
                    <a:pt x="2525" y="3805"/>
                  </a:lnTo>
                  <a:lnTo>
                    <a:pt x="2357" y="3838"/>
                  </a:lnTo>
                  <a:lnTo>
                    <a:pt x="1987" y="3973"/>
                  </a:lnTo>
                  <a:lnTo>
                    <a:pt x="1751" y="4040"/>
                  </a:lnTo>
                  <a:lnTo>
                    <a:pt x="1515" y="4074"/>
                  </a:lnTo>
                  <a:lnTo>
                    <a:pt x="1280" y="4108"/>
                  </a:lnTo>
                  <a:lnTo>
                    <a:pt x="1044" y="4141"/>
                  </a:lnTo>
                  <a:lnTo>
                    <a:pt x="673" y="2391"/>
                  </a:lnTo>
                  <a:lnTo>
                    <a:pt x="471" y="1482"/>
                  </a:lnTo>
                  <a:lnTo>
                    <a:pt x="202" y="640"/>
                  </a:lnTo>
                  <a:lnTo>
                    <a:pt x="236" y="640"/>
                  </a:lnTo>
                  <a:lnTo>
                    <a:pt x="404" y="572"/>
                  </a:lnTo>
                  <a:lnTo>
                    <a:pt x="572" y="505"/>
                  </a:lnTo>
                  <a:lnTo>
                    <a:pt x="909" y="370"/>
                  </a:lnTo>
                  <a:lnTo>
                    <a:pt x="1145" y="337"/>
                  </a:lnTo>
                  <a:lnTo>
                    <a:pt x="1381" y="303"/>
                  </a:lnTo>
                  <a:close/>
                  <a:moveTo>
                    <a:pt x="1381" y="0"/>
                  </a:moveTo>
                  <a:lnTo>
                    <a:pt x="1145" y="34"/>
                  </a:lnTo>
                  <a:lnTo>
                    <a:pt x="909" y="67"/>
                  </a:lnTo>
                  <a:lnTo>
                    <a:pt x="673" y="135"/>
                  </a:lnTo>
                  <a:lnTo>
                    <a:pt x="471" y="202"/>
                  </a:lnTo>
                  <a:lnTo>
                    <a:pt x="269" y="337"/>
                  </a:lnTo>
                  <a:lnTo>
                    <a:pt x="135" y="505"/>
                  </a:lnTo>
                  <a:lnTo>
                    <a:pt x="135" y="539"/>
                  </a:lnTo>
                  <a:lnTo>
                    <a:pt x="34" y="539"/>
                  </a:lnTo>
                  <a:lnTo>
                    <a:pt x="0" y="572"/>
                  </a:lnTo>
                  <a:lnTo>
                    <a:pt x="0" y="606"/>
                  </a:lnTo>
                  <a:lnTo>
                    <a:pt x="135" y="1515"/>
                  </a:lnTo>
                  <a:lnTo>
                    <a:pt x="337" y="2424"/>
                  </a:lnTo>
                  <a:lnTo>
                    <a:pt x="775" y="4209"/>
                  </a:lnTo>
                  <a:lnTo>
                    <a:pt x="808" y="4276"/>
                  </a:lnTo>
                  <a:lnTo>
                    <a:pt x="808" y="4343"/>
                  </a:lnTo>
                  <a:lnTo>
                    <a:pt x="842" y="4377"/>
                  </a:lnTo>
                  <a:lnTo>
                    <a:pt x="876" y="4444"/>
                  </a:lnTo>
                  <a:lnTo>
                    <a:pt x="943" y="4444"/>
                  </a:lnTo>
                  <a:lnTo>
                    <a:pt x="1448" y="4343"/>
                  </a:lnTo>
                  <a:lnTo>
                    <a:pt x="1919" y="4276"/>
                  </a:lnTo>
                  <a:lnTo>
                    <a:pt x="2121" y="4242"/>
                  </a:lnTo>
                  <a:lnTo>
                    <a:pt x="2357" y="4175"/>
                  </a:lnTo>
                  <a:lnTo>
                    <a:pt x="2761" y="4040"/>
                  </a:lnTo>
                  <a:lnTo>
                    <a:pt x="2795" y="4108"/>
                  </a:lnTo>
                  <a:lnTo>
                    <a:pt x="2828" y="4141"/>
                  </a:lnTo>
                  <a:lnTo>
                    <a:pt x="2896" y="4141"/>
                  </a:lnTo>
                  <a:lnTo>
                    <a:pt x="2997" y="4074"/>
                  </a:lnTo>
                  <a:lnTo>
                    <a:pt x="2997" y="4040"/>
                  </a:lnTo>
                  <a:lnTo>
                    <a:pt x="2997" y="3973"/>
                  </a:lnTo>
                  <a:lnTo>
                    <a:pt x="2828" y="2997"/>
                  </a:lnTo>
                  <a:lnTo>
                    <a:pt x="2626" y="2054"/>
                  </a:lnTo>
                  <a:lnTo>
                    <a:pt x="2357" y="1111"/>
                  </a:lnTo>
                  <a:lnTo>
                    <a:pt x="1953" y="135"/>
                  </a:lnTo>
                  <a:lnTo>
                    <a:pt x="2020" y="135"/>
                  </a:lnTo>
                  <a:lnTo>
                    <a:pt x="2054" y="101"/>
                  </a:lnTo>
                  <a:lnTo>
                    <a:pt x="2054" y="67"/>
                  </a:lnTo>
                  <a:lnTo>
                    <a:pt x="2020" y="0"/>
                  </a:lnTo>
                  <a:lnTo>
                    <a:pt x="1919" y="0"/>
                  </a:lnTo>
                  <a:lnTo>
                    <a:pt x="1886" y="34"/>
                  </a:lnTo>
                  <a:lnTo>
                    <a:pt x="1818" y="34"/>
                  </a:lnTo>
                  <a:lnTo>
                    <a:pt x="138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6" name="Google Shape;46;p4"/>
            <p:cNvSpPr/>
            <p:nvPr/>
          </p:nvSpPr>
          <p:spPr>
            <a:xfrm>
              <a:off x="6645675" y="2190850"/>
              <a:ext cx="331650" cy="88425"/>
            </a:xfrm>
            <a:custGeom>
              <a:rect b="b" l="l" r="r" t="t"/>
              <a:pathLst>
                <a:path extrusionOk="0" h="3537" w="13266">
                  <a:moveTo>
                    <a:pt x="13131" y="1"/>
                  </a:moveTo>
                  <a:lnTo>
                    <a:pt x="9933" y="910"/>
                  </a:lnTo>
                  <a:lnTo>
                    <a:pt x="6734" y="1752"/>
                  </a:lnTo>
                  <a:lnTo>
                    <a:pt x="3401" y="2560"/>
                  </a:lnTo>
                  <a:lnTo>
                    <a:pt x="2559" y="2762"/>
                  </a:lnTo>
                  <a:lnTo>
                    <a:pt x="1718" y="2930"/>
                  </a:lnTo>
                  <a:lnTo>
                    <a:pt x="876" y="3132"/>
                  </a:lnTo>
                  <a:lnTo>
                    <a:pt x="472" y="3233"/>
                  </a:lnTo>
                  <a:lnTo>
                    <a:pt x="68" y="3368"/>
                  </a:lnTo>
                  <a:lnTo>
                    <a:pt x="34" y="3401"/>
                  </a:lnTo>
                  <a:lnTo>
                    <a:pt x="1" y="3469"/>
                  </a:lnTo>
                  <a:lnTo>
                    <a:pt x="34" y="3502"/>
                  </a:lnTo>
                  <a:lnTo>
                    <a:pt x="102" y="3536"/>
                  </a:lnTo>
                  <a:lnTo>
                    <a:pt x="472" y="3502"/>
                  </a:lnTo>
                  <a:lnTo>
                    <a:pt x="876" y="3435"/>
                  </a:lnTo>
                  <a:lnTo>
                    <a:pt x="1650" y="3267"/>
                  </a:lnTo>
                  <a:lnTo>
                    <a:pt x="3233" y="2896"/>
                  </a:lnTo>
                  <a:lnTo>
                    <a:pt x="6566" y="2088"/>
                  </a:lnTo>
                  <a:lnTo>
                    <a:pt x="9899" y="1213"/>
                  </a:lnTo>
                  <a:lnTo>
                    <a:pt x="13199" y="270"/>
                  </a:lnTo>
                  <a:lnTo>
                    <a:pt x="13232" y="237"/>
                  </a:lnTo>
                  <a:lnTo>
                    <a:pt x="13266" y="203"/>
                  </a:lnTo>
                  <a:lnTo>
                    <a:pt x="13266" y="102"/>
                  </a:lnTo>
                  <a:lnTo>
                    <a:pt x="13232" y="35"/>
                  </a:lnTo>
                  <a:lnTo>
                    <a:pt x="1316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7" name="Google Shape;47;p4"/>
            <p:cNvSpPr/>
            <p:nvPr/>
          </p:nvSpPr>
          <p:spPr>
            <a:xfrm>
              <a:off x="7052225" y="2597400"/>
              <a:ext cx="16000" cy="8450"/>
            </a:xfrm>
            <a:custGeom>
              <a:rect b="b" l="l" r="r" t="t"/>
              <a:pathLst>
                <a:path extrusionOk="0" h="338" w="640">
                  <a:moveTo>
                    <a:pt x="505" y="1"/>
                  </a:moveTo>
                  <a:lnTo>
                    <a:pt x="236" y="135"/>
                  </a:lnTo>
                  <a:lnTo>
                    <a:pt x="135" y="169"/>
                  </a:lnTo>
                  <a:lnTo>
                    <a:pt x="0" y="236"/>
                  </a:lnTo>
                  <a:lnTo>
                    <a:pt x="0" y="270"/>
                  </a:lnTo>
                  <a:lnTo>
                    <a:pt x="34" y="304"/>
                  </a:lnTo>
                  <a:lnTo>
                    <a:pt x="101" y="337"/>
                  </a:lnTo>
                  <a:lnTo>
                    <a:pt x="169" y="337"/>
                  </a:lnTo>
                  <a:lnTo>
                    <a:pt x="303" y="304"/>
                  </a:lnTo>
                  <a:lnTo>
                    <a:pt x="472" y="236"/>
                  </a:lnTo>
                  <a:lnTo>
                    <a:pt x="606" y="169"/>
                  </a:lnTo>
                  <a:lnTo>
                    <a:pt x="640" y="135"/>
                  </a:lnTo>
                  <a:lnTo>
                    <a:pt x="640" y="102"/>
                  </a:lnTo>
                  <a:lnTo>
                    <a:pt x="640" y="34"/>
                  </a:lnTo>
                  <a:lnTo>
                    <a:pt x="60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8" name="Google Shape;48;p4"/>
            <p:cNvSpPr/>
            <p:nvPr/>
          </p:nvSpPr>
          <p:spPr>
            <a:xfrm>
              <a:off x="7051375" y="2588975"/>
              <a:ext cx="11800" cy="7600"/>
            </a:xfrm>
            <a:custGeom>
              <a:rect b="b" l="l" r="r" t="t"/>
              <a:pathLst>
                <a:path extrusionOk="0" h="304" w="472">
                  <a:moveTo>
                    <a:pt x="371" y="1"/>
                  </a:moveTo>
                  <a:lnTo>
                    <a:pt x="270" y="35"/>
                  </a:lnTo>
                  <a:lnTo>
                    <a:pt x="68" y="136"/>
                  </a:lnTo>
                  <a:lnTo>
                    <a:pt x="1" y="169"/>
                  </a:lnTo>
                  <a:lnTo>
                    <a:pt x="1" y="237"/>
                  </a:lnTo>
                  <a:lnTo>
                    <a:pt x="34" y="270"/>
                  </a:lnTo>
                  <a:lnTo>
                    <a:pt x="102" y="304"/>
                  </a:lnTo>
                  <a:lnTo>
                    <a:pt x="337" y="237"/>
                  </a:lnTo>
                  <a:lnTo>
                    <a:pt x="438" y="169"/>
                  </a:lnTo>
                  <a:lnTo>
                    <a:pt x="472" y="68"/>
                  </a:lnTo>
                  <a:lnTo>
                    <a:pt x="438" y="35"/>
                  </a:lnTo>
                  <a:lnTo>
                    <a:pt x="37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49" name="Google Shape;49;p4"/>
            <p:cNvSpPr/>
            <p:nvPr/>
          </p:nvSpPr>
          <p:spPr>
            <a:xfrm>
              <a:off x="7026125" y="2567950"/>
              <a:ext cx="60625" cy="54725"/>
            </a:xfrm>
            <a:custGeom>
              <a:rect b="b" l="l" r="r" t="t"/>
              <a:pathLst>
                <a:path extrusionOk="0" h="2189" w="2425">
                  <a:moveTo>
                    <a:pt x="1785" y="236"/>
                  </a:moveTo>
                  <a:lnTo>
                    <a:pt x="1987" y="741"/>
                  </a:lnTo>
                  <a:lnTo>
                    <a:pt x="2122" y="1111"/>
                  </a:lnTo>
                  <a:lnTo>
                    <a:pt x="2189" y="1347"/>
                  </a:lnTo>
                  <a:lnTo>
                    <a:pt x="2189" y="1414"/>
                  </a:lnTo>
                  <a:lnTo>
                    <a:pt x="2189" y="1482"/>
                  </a:lnTo>
                  <a:lnTo>
                    <a:pt x="2054" y="1583"/>
                  </a:lnTo>
                  <a:lnTo>
                    <a:pt x="1886" y="1650"/>
                  </a:lnTo>
                  <a:lnTo>
                    <a:pt x="1516" y="1751"/>
                  </a:lnTo>
                  <a:lnTo>
                    <a:pt x="1112" y="1852"/>
                  </a:lnTo>
                  <a:lnTo>
                    <a:pt x="910" y="1919"/>
                  </a:lnTo>
                  <a:lnTo>
                    <a:pt x="674" y="1953"/>
                  </a:lnTo>
                  <a:lnTo>
                    <a:pt x="539" y="1381"/>
                  </a:lnTo>
                  <a:lnTo>
                    <a:pt x="506" y="1078"/>
                  </a:lnTo>
                  <a:lnTo>
                    <a:pt x="472" y="909"/>
                  </a:lnTo>
                  <a:lnTo>
                    <a:pt x="405" y="775"/>
                  </a:lnTo>
                  <a:lnTo>
                    <a:pt x="1112" y="472"/>
                  </a:lnTo>
                  <a:lnTo>
                    <a:pt x="1785" y="236"/>
                  </a:lnTo>
                  <a:close/>
                  <a:moveTo>
                    <a:pt x="1819" y="0"/>
                  </a:moveTo>
                  <a:lnTo>
                    <a:pt x="1112" y="236"/>
                  </a:lnTo>
                  <a:lnTo>
                    <a:pt x="371" y="539"/>
                  </a:lnTo>
                  <a:lnTo>
                    <a:pt x="337" y="505"/>
                  </a:lnTo>
                  <a:lnTo>
                    <a:pt x="270" y="505"/>
                  </a:lnTo>
                  <a:lnTo>
                    <a:pt x="236" y="539"/>
                  </a:lnTo>
                  <a:lnTo>
                    <a:pt x="236" y="573"/>
                  </a:lnTo>
                  <a:lnTo>
                    <a:pt x="236" y="606"/>
                  </a:lnTo>
                  <a:lnTo>
                    <a:pt x="68" y="674"/>
                  </a:lnTo>
                  <a:lnTo>
                    <a:pt x="34" y="707"/>
                  </a:lnTo>
                  <a:lnTo>
                    <a:pt x="1" y="741"/>
                  </a:lnTo>
                  <a:lnTo>
                    <a:pt x="34" y="842"/>
                  </a:lnTo>
                  <a:lnTo>
                    <a:pt x="102" y="909"/>
                  </a:lnTo>
                  <a:lnTo>
                    <a:pt x="135" y="909"/>
                  </a:lnTo>
                  <a:lnTo>
                    <a:pt x="203" y="876"/>
                  </a:lnTo>
                  <a:lnTo>
                    <a:pt x="236" y="876"/>
                  </a:lnTo>
                  <a:lnTo>
                    <a:pt x="270" y="1179"/>
                  </a:lnTo>
                  <a:lnTo>
                    <a:pt x="304" y="1482"/>
                  </a:lnTo>
                  <a:lnTo>
                    <a:pt x="472" y="2088"/>
                  </a:lnTo>
                  <a:lnTo>
                    <a:pt x="539" y="2155"/>
                  </a:lnTo>
                  <a:lnTo>
                    <a:pt x="607" y="2189"/>
                  </a:lnTo>
                  <a:lnTo>
                    <a:pt x="842" y="2189"/>
                  </a:lnTo>
                  <a:lnTo>
                    <a:pt x="1112" y="2121"/>
                  </a:lnTo>
                  <a:lnTo>
                    <a:pt x="1583" y="1987"/>
                  </a:lnTo>
                  <a:lnTo>
                    <a:pt x="1987" y="1852"/>
                  </a:lnTo>
                  <a:lnTo>
                    <a:pt x="2155" y="1785"/>
                  </a:lnTo>
                  <a:lnTo>
                    <a:pt x="2357" y="1650"/>
                  </a:lnTo>
                  <a:lnTo>
                    <a:pt x="2391" y="1583"/>
                  </a:lnTo>
                  <a:lnTo>
                    <a:pt x="2425" y="1515"/>
                  </a:lnTo>
                  <a:lnTo>
                    <a:pt x="2425" y="1313"/>
                  </a:lnTo>
                  <a:lnTo>
                    <a:pt x="2324" y="1010"/>
                  </a:lnTo>
                  <a:lnTo>
                    <a:pt x="2223" y="707"/>
                  </a:lnTo>
                  <a:lnTo>
                    <a:pt x="1987" y="68"/>
                  </a:lnTo>
                  <a:lnTo>
                    <a:pt x="192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0" name="Google Shape;50;p4"/>
            <p:cNvSpPr/>
            <p:nvPr/>
          </p:nvSpPr>
          <p:spPr>
            <a:xfrm>
              <a:off x="4553200" y="2754800"/>
              <a:ext cx="129650" cy="69050"/>
            </a:xfrm>
            <a:custGeom>
              <a:rect b="b" l="l" r="r" t="t"/>
              <a:pathLst>
                <a:path extrusionOk="0" h="2762" w="5186">
                  <a:moveTo>
                    <a:pt x="2189" y="304"/>
                  </a:moveTo>
                  <a:lnTo>
                    <a:pt x="2391" y="337"/>
                  </a:lnTo>
                  <a:lnTo>
                    <a:pt x="2560" y="405"/>
                  </a:lnTo>
                  <a:lnTo>
                    <a:pt x="2694" y="506"/>
                  </a:lnTo>
                  <a:lnTo>
                    <a:pt x="2829" y="607"/>
                  </a:lnTo>
                  <a:lnTo>
                    <a:pt x="2930" y="775"/>
                  </a:lnTo>
                  <a:lnTo>
                    <a:pt x="2997" y="977"/>
                  </a:lnTo>
                  <a:lnTo>
                    <a:pt x="3031" y="1213"/>
                  </a:lnTo>
                  <a:lnTo>
                    <a:pt x="3031" y="1415"/>
                  </a:lnTo>
                  <a:lnTo>
                    <a:pt x="2997" y="1617"/>
                  </a:lnTo>
                  <a:lnTo>
                    <a:pt x="2964" y="1819"/>
                  </a:lnTo>
                  <a:lnTo>
                    <a:pt x="2896" y="2021"/>
                  </a:lnTo>
                  <a:lnTo>
                    <a:pt x="2021" y="2122"/>
                  </a:lnTo>
                  <a:lnTo>
                    <a:pt x="1415" y="2122"/>
                  </a:lnTo>
                  <a:lnTo>
                    <a:pt x="1045" y="2054"/>
                  </a:lnTo>
                  <a:lnTo>
                    <a:pt x="708" y="1920"/>
                  </a:lnTo>
                  <a:lnTo>
                    <a:pt x="573" y="1852"/>
                  </a:lnTo>
                  <a:lnTo>
                    <a:pt x="472" y="1751"/>
                  </a:lnTo>
                  <a:lnTo>
                    <a:pt x="371" y="1684"/>
                  </a:lnTo>
                  <a:lnTo>
                    <a:pt x="304" y="1549"/>
                  </a:lnTo>
                  <a:lnTo>
                    <a:pt x="270" y="1415"/>
                  </a:lnTo>
                  <a:lnTo>
                    <a:pt x="304" y="1280"/>
                  </a:lnTo>
                  <a:lnTo>
                    <a:pt x="371" y="1145"/>
                  </a:lnTo>
                  <a:lnTo>
                    <a:pt x="506" y="977"/>
                  </a:lnTo>
                  <a:lnTo>
                    <a:pt x="641" y="842"/>
                  </a:lnTo>
                  <a:lnTo>
                    <a:pt x="809" y="708"/>
                  </a:lnTo>
                  <a:lnTo>
                    <a:pt x="1146" y="506"/>
                  </a:lnTo>
                  <a:lnTo>
                    <a:pt x="1583" y="371"/>
                  </a:lnTo>
                  <a:lnTo>
                    <a:pt x="1785" y="337"/>
                  </a:lnTo>
                  <a:lnTo>
                    <a:pt x="1987" y="304"/>
                  </a:lnTo>
                  <a:close/>
                  <a:moveTo>
                    <a:pt x="2156" y="1"/>
                  </a:moveTo>
                  <a:lnTo>
                    <a:pt x="1920" y="34"/>
                  </a:lnTo>
                  <a:lnTo>
                    <a:pt x="1651" y="68"/>
                  </a:lnTo>
                  <a:lnTo>
                    <a:pt x="1314" y="135"/>
                  </a:lnTo>
                  <a:lnTo>
                    <a:pt x="944" y="304"/>
                  </a:lnTo>
                  <a:lnTo>
                    <a:pt x="607" y="506"/>
                  </a:lnTo>
                  <a:lnTo>
                    <a:pt x="304" y="775"/>
                  </a:lnTo>
                  <a:lnTo>
                    <a:pt x="203" y="910"/>
                  </a:lnTo>
                  <a:lnTo>
                    <a:pt x="102" y="1044"/>
                  </a:lnTo>
                  <a:lnTo>
                    <a:pt x="35" y="1213"/>
                  </a:lnTo>
                  <a:lnTo>
                    <a:pt x="1" y="1381"/>
                  </a:lnTo>
                  <a:lnTo>
                    <a:pt x="35" y="1549"/>
                  </a:lnTo>
                  <a:lnTo>
                    <a:pt x="68" y="1718"/>
                  </a:lnTo>
                  <a:lnTo>
                    <a:pt x="169" y="1886"/>
                  </a:lnTo>
                  <a:lnTo>
                    <a:pt x="338" y="2054"/>
                  </a:lnTo>
                  <a:lnTo>
                    <a:pt x="540" y="2223"/>
                  </a:lnTo>
                  <a:lnTo>
                    <a:pt x="775" y="2324"/>
                  </a:lnTo>
                  <a:lnTo>
                    <a:pt x="1045" y="2391"/>
                  </a:lnTo>
                  <a:lnTo>
                    <a:pt x="1314" y="2425"/>
                  </a:lnTo>
                  <a:lnTo>
                    <a:pt x="1617" y="2458"/>
                  </a:lnTo>
                  <a:lnTo>
                    <a:pt x="1886" y="2425"/>
                  </a:lnTo>
                  <a:lnTo>
                    <a:pt x="2425" y="2391"/>
                  </a:lnTo>
                  <a:lnTo>
                    <a:pt x="2728" y="2324"/>
                  </a:lnTo>
                  <a:lnTo>
                    <a:pt x="2593" y="2559"/>
                  </a:lnTo>
                  <a:lnTo>
                    <a:pt x="2425" y="2761"/>
                  </a:lnTo>
                  <a:lnTo>
                    <a:pt x="2728" y="2761"/>
                  </a:lnTo>
                  <a:lnTo>
                    <a:pt x="2896" y="2559"/>
                  </a:lnTo>
                  <a:lnTo>
                    <a:pt x="2997" y="2324"/>
                  </a:lnTo>
                  <a:lnTo>
                    <a:pt x="3435" y="2290"/>
                  </a:lnTo>
                  <a:lnTo>
                    <a:pt x="3671" y="2324"/>
                  </a:lnTo>
                  <a:lnTo>
                    <a:pt x="3906" y="2357"/>
                  </a:lnTo>
                  <a:lnTo>
                    <a:pt x="4310" y="2526"/>
                  </a:lnTo>
                  <a:lnTo>
                    <a:pt x="4546" y="2627"/>
                  </a:lnTo>
                  <a:lnTo>
                    <a:pt x="4748" y="2761"/>
                  </a:lnTo>
                  <a:lnTo>
                    <a:pt x="5186" y="2761"/>
                  </a:lnTo>
                  <a:lnTo>
                    <a:pt x="5051" y="2627"/>
                  </a:lnTo>
                  <a:lnTo>
                    <a:pt x="4916" y="2492"/>
                  </a:lnTo>
                  <a:lnTo>
                    <a:pt x="4748" y="2391"/>
                  </a:lnTo>
                  <a:lnTo>
                    <a:pt x="4546" y="2290"/>
                  </a:lnTo>
                  <a:lnTo>
                    <a:pt x="4176" y="2122"/>
                  </a:lnTo>
                  <a:lnTo>
                    <a:pt x="3805" y="2021"/>
                  </a:lnTo>
                  <a:lnTo>
                    <a:pt x="3469" y="1987"/>
                  </a:lnTo>
                  <a:lnTo>
                    <a:pt x="3132" y="1987"/>
                  </a:lnTo>
                  <a:lnTo>
                    <a:pt x="3233" y="1583"/>
                  </a:lnTo>
                  <a:lnTo>
                    <a:pt x="3267" y="1179"/>
                  </a:lnTo>
                  <a:lnTo>
                    <a:pt x="3233" y="1011"/>
                  </a:lnTo>
                  <a:lnTo>
                    <a:pt x="3233" y="842"/>
                  </a:lnTo>
                  <a:lnTo>
                    <a:pt x="3166" y="674"/>
                  </a:lnTo>
                  <a:lnTo>
                    <a:pt x="3098" y="506"/>
                  </a:lnTo>
                  <a:lnTo>
                    <a:pt x="2997" y="371"/>
                  </a:lnTo>
                  <a:lnTo>
                    <a:pt x="2863" y="270"/>
                  </a:lnTo>
                  <a:lnTo>
                    <a:pt x="2728" y="169"/>
                  </a:lnTo>
                  <a:lnTo>
                    <a:pt x="2560" y="102"/>
                  </a:lnTo>
                  <a:lnTo>
                    <a:pt x="2358" y="34"/>
                  </a:lnTo>
                  <a:lnTo>
                    <a:pt x="215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1" name="Google Shape;51;p4"/>
            <p:cNvSpPr/>
            <p:nvPr/>
          </p:nvSpPr>
          <p:spPr>
            <a:xfrm>
              <a:off x="7039600" y="1471200"/>
              <a:ext cx="157425" cy="198675"/>
            </a:xfrm>
            <a:custGeom>
              <a:rect b="b" l="l" r="r" t="t"/>
              <a:pathLst>
                <a:path extrusionOk="0" h="7947" w="6297">
                  <a:moveTo>
                    <a:pt x="5084" y="236"/>
                  </a:moveTo>
                  <a:lnTo>
                    <a:pt x="5252" y="337"/>
                  </a:lnTo>
                  <a:lnTo>
                    <a:pt x="5421" y="506"/>
                  </a:lnTo>
                  <a:lnTo>
                    <a:pt x="5555" y="674"/>
                  </a:lnTo>
                  <a:lnTo>
                    <a:pt x="5623" y="910"/>
                  </a:lnTo>
                  <a:lnTo>
                    <a:pt x="5690" y="1145"/>
                  </a:lnTo>
                  <a:lnTo>
                    <a:pt x="5724" y="1179"/>
                  </a:lnTo>
                  <a:lnTo>
                    <a:pt x="5286" y="1852"/>
                  </a:lnTo>
                  <a:lnTo>
                    <a:pt x="4714" y="2761"/>
                  </a:lnTo>
                  <a:lnTo>
                    <a:pt x="4444" y="3199"/>
                  </a:lnTo>
                  <a:lnTo>
                    <a:pt x="4141" y="3637"/>
                  </a:lnTo>
                  <a:lnTo>
                    <a:pt x="2795" y="5489"/>
                  </a:lnTo>
                  <a:lnTo>
                    <a:pt x="2155" y="6431"/>
                  </a:lnTo>
                  <a:lnTo>
                    <a:pt x="1852" y="6936"/>
                  </a:lnTo>
                  <a:lnTo>
                    <a:pt x="1583" y="7441"/>
                  </a:lnTo>
                  <a:lnTo>
                    <a:pt x="1179" y="7509"/>
                  </a:lnTo>
                  <a:lnTo>
                    <a:pt x="775" y="7509"/>
                  </a:lnTo>
                  <a:lnTo>
                    <a:pt x="573" y="7441"/>
                  </a:lnTo>
                  <a:lnTo>
                    <a:pt x="404" y="7340"/>
                  </a:lnTo>
                  <a:lnTo>
                    <a:pt x="303" y="7206"/>
                  </a:lnTo>
                  <a:lnTo>
                    <a:pt x="270" y="7105"/>
                  </a:lnTo>
                  <a:lnTo>
                    <a:pt x="236" y="6970"/>
                  </a:lnTo>
                  <a:lnTo>
                    <a:pt x="236" y="6835"/>
                  </a:lnTo>
                  <a:lnTo>
                    <a:pt x="270" y="6701"/>
                  </a:lnTo>
                  <a:lnTo>
                    <a:pt x="371" y="6398"/>
                  </a:lnTo>
                  <a:lnTo>
                    <a:pt x="505" y="6128"/>
                  </a:lnTo>
                  <a:lnTo>
                    <a:pt x="640" y="5859"/>
                  </a:lnTo>
                  <a:lnTo>
                    <a:pt x="1246" y="4782"/>
                  </a:lnTo>
                  <a:lnTo>
                    <a:pt x="1886" y="3738"/>
                  </a:lnTo>
                  <a:lnTo>
                    <a:pt x="2290" y="3098"/>
                  </a:lnTo>
                  <a:lnTo>
                    <a:pt x="2694" y="2492"/>
                  </a:lnTo>
                  <a:lnTo>
                    <a:pt x="3131" y="1886"/>
                  </a:lnTo>
                  <a:lnTo>
                    <a:pt x="3603" y="1347"/>
                  </a:lnTo>
                  <a:lnTo>
                    <a:pt x="4411" y="539"/>
                  </a:lnTo>
                  <a:lnTo>
                    <a:pt x="4512" y="405"/>
                  </a:lnTo>
                  <a:lnTo>
                    <a:pt x="4646" y="337"/>
                  </a:lnTo>
                  <a:lnTo>
                    <a:pt x="4781" y="270"/>
                  </a:lnTo>
                  <a:lnTo>
                    <a:pt x="4882" y="236"/>
                  </a:lnTo>
                  <a:close/>
                  <a:moveTo>
                    <a:pt x="4916" y="1"/>
                  </a:moveTo>
                  <a:lnTo>
                    <a:pt x="4646" y="68"/>
                  </a:lnTo>
                  <a:lnTo>
                    <a:pt x="4377" y="203"/>
                  </a:lnTo>
                  <a:lnTo>
                    <a:pt x="3973" y="539"/>
                  </a:lnTo>
                  <a:lnTo>
                    <a:pt x="3603" y="943"/>
                  </a:lnTo>
                  <a:lnTo>
                    <a:pt x="3232" y="1347"/>
                  </a:lnTo>
                  <a:lnTo>
                    <a:pt x="2896" y="1785"/>
                  </a:lnTo>
                  <a:lnTo>
                    <a:pt x="2559" y="2223"/>
                  </a:lnTo>
                  <a:lnTo>
                    <a:pt x="2256" y="2694"/>
                  </a:lnTo>
                  <a:lnTo>
                    <a:pt x="1684" y="3603"/>
                  </a:lnTo>
                  <a:lnTo>
                    <a:pt x="1179" y="4479"/>
                  </a:lnTo>
                  <a:lnTo>
                    <a:pt x="674" y="5320"/>
                  </a:lnTo>
                  <a:lnTo>
                    <a:pt x="472" y="5691"/>
                  </a:lnTo>
                  <a:lnTo>
                    <a:pt x="270" y="6027"/>
                  </a:lnTo>
                  <a:lnTo>
                    <a:pt x="101" y="6431"/>
                  </a:lnTo>
                  <a:lnTo>
                    <a:pt x="0" y="6802"/>
                  </a:lnTo>
                  <a:lnTo>
                    <a:pt x="0" y="6970"/>
                  </a:lnTo>
                  <a:lnTo>
                    <a:pt x="0" y="7105"/>
                  </a:lnTo>
                  <a:lnTo>
                    <a:pt x="34" y="7239"/>
                  </a:lnTo>
                  <a:lnTo>
                    <a:pt x="68" y="7340"/>
                  </a:lnTo>
                  <a:lnTo>
                    <a:pt x="135" y="7441"/>
                  </a:lnTo>
                  <a:lnTo>
                    <a:pt x="236" y="7509"/>
                  </a:lnTo>
                  <a:lnTo>
                    <a:pt x="438" y="7643"/>
                  </a:lnTo>
                  <a:lnTo>
                    <a:pt x="674" y="7711"/>
                  </a:lnTo>
                  <a:lnTo>
                    <a:pt x="1179" y="7711"/>
                  </a:lnTo>
                  <a:lnTo>
                    <a:pt x="1448" y="7677"/>
                  </a:lnTo>
                  <a:lnTo>
                    <a:pt x="1381" y="7812"/>
                  </a:lnTo>
                  <a:lnTo>
                    <a:pt x="1381" y="7879"/>
                  </a:lnTo>
                  <a:lnTo>
                    <a:pt x="1414" y="7946"/>
                  </a:lnTo>
                  <a:lnTo>
                    <a:pt x="1482" y="7946"/>
                  </a:lnTo>
                  <a:lnTo>
                    <a:pt x="1549" y="7913"/>
                  </a:lnTo>
                  <a:lnTo>
                    <a:pt x="1919" y="7340"/>
                  </a:lnTo>
                  <a:lnTo>
                    <a:pt x="2222" y="6768"/>
                  </a:lnTo>
                  <a:lnTo>
                    <a:pt x="2559" y="6229"/>
                  </a:lnTo>
                  <a:lnTo>
                    <a:pt x="2896" y="5657"/>
                  </a:lnTo>
                  <a:lnTo>
                    <a:pt x="3266" y="5118"/>
                  </a:lnTo>
                  <a:lnTo>
                    <a:pt x="3670" y="4613"/>
                  </a:lnTo>
                  <a:lnTo>
                    <a:pt x="4074" y="4108"/>
                  </a:lnTo>
                  <a:lnTo>
                    <a:pt x="4478" y="3570"/>
                  </a:lnTo>
                  <a:lnTo>
                    <a:pt x="4882" y="2963"/>
                  </a:lnTo>
                  <a:lnTo>
                    <a:pt x="5252" y="2324"/>
                  </a:lnTo>
                  <a:lnTo>
                    <a:pt x="4815" y="3199"/>
                  </a:lnTo>
                  <a:lnTo>
                    <a:pt x="4613" y="3637"/>
                  </a:lnTo>
                  <a:lnTo>
                    <a:pt x="4377" y="4041"/>
                  </a:lnTo>
                  <a:lnTo>
                    <a:pt x="3771" y="5017"/>
                  </a:lnTo>
                  <a:lnTo>
                    <a:pt x="3098" y="5926"/>
                  </a:lnTo>
                  <a:lnTo>
                    <a:pt x="1751" y="7778"/>
                  </a:lnTo>
                  <a:lnTo>
                    <a:pt x="1751" y="7812"/>
                  </a:lnTo>
                  <a:lnTo>
                    <a:pt x="1785" y="7879"/>
                  </a:lnTo>
                  <a:lnTo>
                    <a:pt x="1886" y="7879"/>
                  </a:lnTo>
                  <a:lnTo>
                    <a:pt x="2525" y="7071"/>
                  </a:lnTo>
                  <a:lnTo>
                    <a:pt x="3131" y="6229"/>
                  </a:lnTo>
                  <a:lnTo>
                    <a:pt x="3737" y="5388"/>
                  </a:lnTo>
                  <a:lnTo>
                    <a:pt x="4310" y="4512"/>
                  </a:lnTo>
                  <a:lnTo>
                    <a:pt x="4545" y="4108"/>
                  </a:lnTo>
                  <a:lnTo>
                    <a:pt x="4781" y="3671"/>
                  </a:lnTo>
                  <a:lnTo>
                    <a:pt x="5252" y="2829"/>
                  </a:lnTo>
                  <a:lnTo>
                    <a:pt x="5454" y="2391"/>
                  </a:lnTo>
                  <a:lnTo>
                    <a:pt x="5724" y="1953"/>
                  </a:lnTo>
                  <a:lnTo>
                    <a:pt x="5993" y="1549"/>
                  </a:lnTo>
                  <a:lnTo>
                    <a:pt x="6296" y="1179"/>
                  </a:lnTo>
                  <a:lnTo>
                    <a:pt x="6296" y="1112"/>
                  </a:lnTo>
                  <a:lnTo>
                    <a:pt x="6296" y="1078"/>
                  </a:lnTo>
                  <a:lnTo>
                    <a:pt x="6229" y="1044"/>
                  </a:lnTo>
                  <a:lnTo>
                    <a:pt x="6195" y="1078"/>
                  </a:lnTo>
                  <a:lnTo>
                    <a:pt x="5993" y="1280"/>
                  </a:lnTo>
                  <a:lnTo>
                    <a:pt x="5825" y="1482"/>
                  </a:lnTo>
                  <a:lnTo>
                    <a:pt x="5960" y="1213"/>
                  </a:lnTo>
                  <a:lnTo>
                    <a:pt x="5993" y="1078"/>
                  </a:lnTo>
                  <a:lnTo>
                    <a:pt x="5993" y="943"/>
                  </a:lnTo>
                  <a:lnTo>
                    <a:pt x="5993" y="910"/>
                  </a:lnTo>
                  <a:lnTo>
                    <a:pt x="5960" y="876"/>
                  </a:lnTo>
                  <a:lnTo>
                    <a:pt x="5926" y="876"/>
                  </a:lnTo>
                  <a:lnTo>
                    <a:pt x="5892" y="910"/>
                  </a:lnTo>
                  <a:lnTo>
                    <a:pt x="5791" y="640"/>
                  </a:lnTo>
                  <a:lnTo>
                    <a:pt x="5657" y="405"/>
                  </a:lnTo>
                  <a:lnTo>
                    <a:pt x="5522" y="203"/>
                  </a:lnTo>
                  <a:lnTo>
                    <a:pt x="5353" y="68"/>
                  </a:lnTo>
                  <a:lnTo>
                    <a:pt x="515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2" name="Google Shape;52;p4"/>
            <p:cNvSpPr/>
            <p:nvPr/>
          </p:nvSpPr>
          <p:spPr>
            <a:xfrm>
              <a:off x="6976475" y="2197600"/>
              <a:ext cx="36200" cy="117850"/>
            </a:xfrm>
            <a:custGeom>
              <a:rect b="b" l="l" r="r" t="t"/>
              <a:pathLst>
                <a:path extrusionOk="0" h="4714" w="1448">
                  <a:moveTo>
                    <a:pt x="34" y="0"/>
                  </a:moveTo>
                  <a:lnTo>
                    <a:pt x="0" y="236"/>
                  </a:lnTo>
                  <a:lnTo>
                    <a:pt x="0" y="505"/>
                  </a:lnTo>
                  <a:lnTo>
                    <a:pt x="68" y="775"/>
                  </a:lnTo>
                  <a:lnTo>
                    <a:pt x="135" y="1044"/>
                  </a:lnTo>
                  <a:lnTo>
                    <a:pt x="438" y="2088"/>
                  </a:lnTo>
                  <a:lnTo>
                    <a:pt x="1145" y="4613"/>
                  </a:lnTo>
                  <a:lnTo>
                    <a:pt x="1179" y="4680"/>
                  </a:lnTo>
                  <a:lnTo>
                    <a:pt x="1212" y="4714"/>
                  </a:lnTo>
                  <a:lnTo>
                    <a:pt x="1313" y="4714"/>
                  </a:lnTo>
                  <a:lnTo>
                    <a:pt x="1381" y="4680"/>
                  </a:lnTo>
                  <a:lnTo>
                    <a:pt x="1414" y="4646"/>
                  </a:lnTo>
                  <a:lnTo>
                    <a:pt x="1448" y="4613"/>
                  </a:lnTo>
                  <a:lnTo>
                    <a:pt x="1448" y="4545"/>
                  </a:lnTo>
                  <a:lnTo>
                    <a:pt x="741" y="1987"/>
                  </a:lnTo>
                  <a:lnTo>
                    <a:pt x="606" y="1482"/>
                  </a:lnTo>
                  <a:lnTo>
                    <a:pt x="472" y="943"/>
                  </a:lnTo>
                  <a:lnTo>
                    <a:pt x="404" y="674"/>
                  </a:lnTo>
                  <a:lnTo>
                    <a:pt x="303" y="438"/>
                  </a:lnTo>
                  <a:lnTo>
                    <a:pt x="202" y="202"/>
                  </a:lnTo>
                  <a:lnTo>
                    <a:pt x="6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3" name="Google Shape;53;p4"/>
            <p:cNvSpPr/>
            <p:nvPr/>
          </p:nvSpPr>
          <p:spPr>
            <a:xfrm>
              <a:off x="6639775" y="2213575"/>
              <a:ext cx="167525" cy="44650"/>
            </a:xfrm>
            <a:custGeom>
              <a:rect b="b" l="l" r="r" t="t"/>
              <a:pathLst>
                <a:path extrusionOk="0" h="1786" w="6701">
                  <a:moveTo>
                    <a:pt x="6600" y="1"/>
                  </a:moveTo>
                  <a:lnTo>
                    <a:pt x="5624" y="102"/>
                  </a:lnTo>
                  <a:lnTo>
                    <a:pt x="4647" y="270"/>
                  </a:lnTo>
                  <a:lnTo>
                    <a:pt x="2728" y="674"/>
                  </a:lnTo>
                  <a:lnTo>
                    <a:pt x="1718" y="910"/>
                  </a:lnTo>
                  <a:lnTo>
                    <a:pt x="708" y="1179"/>
                  </a:lnTo>
                  <a:lnTo>
                    <a:pt x="472" y="1247"/>
                  </a:lnTo>
                  <a:lnTo>
                    <a:pt x="270" y="1348"/>
                  </a:lnTo>
                  <a:lnTo>
                    <a:pt x="102" y="1482"/>
                  </a:lnTo>
                  <a:lnTo>
                    <a:pt x="1" y="1684"/>
                  </a:lnTo>
                  <a:lnTo>
                    <a:pt x="1" y="1752"/>
                  </a:lnTo>
                  <a:lnTo>
                    <a:pt x="35" y="1785"/>
                  </a:lnTo>
                  <a:lnTo>
                    <a:pt x="136" y="1785"/>
                  </a:lnTo>
                  <a:lnTo>
                    <a:pt x="270" y="1651"/>
                  </a:lnTo>
                  <a:lnTo>
                    <a:pt x="405" y="1550"/>
                  </a:lnTo>
                  <a:lnTo>
                    <a:pt x="607" y="1482"/>
                  </a:lnTo>
                  <a:lnTo>
                    <a:pt x="775" y="1415"/>
                  </a:lnTo>
                  <a:lnTo>
                    <a:pt x="1179" y="1314"/>
                  </a:lnTo>
                  <a:lnTo>
                    <a:pt x="1516" y="1247"/>
                  </a:lnTo>
                  <a:lnTo>
                    <a:pt x="3300" y="876"/>
                  </a:lnTo>
                  <a:lnTo>
                    <a:pt x="4142" y="708"/>
                  </a:lnTo>
                  <a:lnTo>
                    <a:pt x="4950" y="573"/>
                  </a:lnTo>
                  <a:lnTo>
                    <a:pt x="5792" y="405"/>
                  </a:lnTo>
                  <a:lnTo>
                    <a:pt x="6634" y="237"/>
                  </a:lnTo>
                  <a:lnTo>
                    <a:pt x="6667" y="237"/>
                  </a:lnTo>
                  <a:lnTo>
                    <a:pt x="6701" y="203"/>
                  </a:lnTo>
                  <a:lnTo>
                    <a:pt x="6701" y="102"/>
                  </a:lnTo>
                  <a:lnTo>
                    <a:pt x="6667" y="35"/>
                  </a:lnTo>
                  <a:lnTo>
                    <a:pt x="663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4" name="Google Shape;54;p4"/>
            <p:cNvSpPr/>
            <p:nvPr/>
          </p:nvSpPr>
          <p:spPr>
            <a:xfrm>
              <a:off x="6685250" y="2227900"/>
              <a:ext cx="282825" cy="132175"/>
            </a:xfrm>
            <a:custGeom>
              <a:rect b="b" l="l" r="r" t="t"/>
              <a:pathLst>
                <a:path extrusionOk="0" h="5287" w="11313">
                  <a:moveTo>
                    <a:pt x="10336" y="270"/>
                  </a:moveTo>
                  <a:lnTo>
                    <a:pt x="10370" y="539"/>
                  </a:lnTo>
                  <a:lnTo>
                    <a:pt x="10403" y="808"/>
                  </a:lnTo>
                  <a:lnTo>
                    <a:pt x="10572" y="1347"/>
                  </a:lnTo>
                  <a:lnTo>
                    <a:pt x="10774" y="1852"/>
                  </a:lnTo>
                  <a:lnTo>
                    <a:pt x="10976" y="2357"/>
                  </a:lnTo>
                  <a:lnTo>
                    <a:pt x="10370" y="2626"/>
                  </a:lnTo>
                  <a:lnTo>
                    <a:pt x="9696" y="2862"/>
                  </a:lnTo>
                  <a:lnTo>
                    <a:pt x="9057" y="3098"/>
                  </a:lnTo>
                  <a:lnTo>
                    <a:pt x="8383" y="3300"/>
                  </a:lnTo>
                  <a:lnTo>
                    <a:pt x="7037" y="3603"/>
                  </a:lnTo>
                  <a:lnTo>
                    <a:pt x="5690" y="3906"/>
                  </a:lnTo>
                  <a:lnTo>
                    <a:pt x="4444" y="4108"/>
                  </a:lnTo>
                  <a:lnTo>
                    <a:pt x="3198" y="4343"/>
                  </a:lnTo>
                  <a:lnTo>
                    <a:pt x="2559" y="4512"/>
                  </a:lnTo>
                  <a:lnTo>
                    <a:pt x="1953" y="4680"/>
                  </a:lnTo>
                  <a:lnTo>
                    <a:pt x="1347" y="4882"/>
                  </a:lnTo>
                  <a:lnTo>
                    <a:pt x="774" y="5118"/>
                  </a:lnTo>
                  <a:lnTo>
                    <a:pt x="572" y="4478"/>
                  </a:lnTo>
                  <a:lnTo>
                    <a:pt x="370" y="3838"/>
                  </a:lnTo>
                  <a:lnTo>
                    <a:pt x="269" y="3266"/>
                  </a:lnTo>
                  <a:lnTo>
                    <a:pt x="236" y="2997"/>
                  </a:lnTo>
                  <a:lnTo>
                    <a:pt x="168" y="2727"/>
                  </a:lnTo>
                  <a:lnTo>
                    <a:pt x="808" y="2626"/>
                  </a:lnTo>
                  <a:lnTo>
                    <a:pt x="1448" y="2492"/>
                  </a:lnTo>
                  <a:lnTo>
                    <a:pt x="2727" y="2189"/>
                  </a:lnTo>
                  <a:lnTo>
                    <a:pt x="4007" y="1818"/>
                  </a:lnTo>
                  <a:lnTo>
                    <a:pt x="5252" y="1515"/>
                  </a:lnTo>
                  <a:lnTo>
                    <a:pt x="10336" y="270"/>
                  </a:lnTo>
                  <a:close/>
                  <a:moveTo>
                    <a:pt x="10336" y="0"/>
                  </a:moveTo>
                  <a:lnTo>
                    <a:pt x="5185" y="1246"/>
                  </a:lnTo>
                  <a:lnTo>
                    <a:pt x="2626" y="1818"/>
                  </a:lnTo>
                  <a:lnTo>
                    <a:pt x="1347" y="2189"/>
                  </a:lnTo>
                  <a:lnTo>
                    <a:pt x="741" y="2357"/>
                  </a:lnTo>
                  <a:lnTo>
                    <a:pt x="101" y="2593"/>
                  </a:lnTo>
                  <a:lnTo>
                    <a:pt x="67" y="2492"/>
                  </a:lnTo>
                  <a:lnTo>
                    <a:pt x="67" y="2525"/>
                  </a:lnTo>
                  <a:lnTo>
                    <a:pt x="34" y="2626"/>
                  </a:lnTo>
                  <a:lnTo>
                    <a:pt x="34" y="2660"/>
                  </a:lnTo>
                  <a:lnTo>
                    <a:pt x="0" y="2929"/>
                  </a:lnTo>
                  <a:lnTo>
                    <a:pt x="34" y="3199"/>
                  </a:lnTo>
                  <a:lnTo>
                    <a:pt x="101" y="3704"/>
                  </a:lnTo>
                  <a:lnTo>
                    <a:pt x="202" y="4074"/>
                  </a:lnTo>
                  <a:lnTo>
                    <a:pt x="303" y="4444"/>
                  </a:lnTo>
                  <a:lnTo>
                    <a:pt x="539" y="5185"/>
                  </a:lnTo>
                  <a:lnTo>
                    <a:pt x="606" y="5253"/>
                  </a:lnTo>
                  <a:lnTo>
                    <a:pt x="640" y="5286"/>
                  </a:lnTo>
                  <a:lnTo>
                    <a:pt x="673" y="5286"/>
                  </a:lnTo>
                  <a:lnTo>
                    <a:pt x="741" y="5253"/>
                  </a:lnTo>
                  <a:lnTo>
                    <a:pt x="1347" y="5118"/>
                  </a:lnTo>
                  <a:lnTo>
                    <a:pt x="1953" y="4983"/>
                  </a:lnTo>
                  <a:lnTo>
                    <a:pt x="2592" y="4815"/>
                  </a:lnTo>
                  <a:lnTo>
                    <a:pt x="3198" y="4646"/>
                  </a:lnTo>
                  <a:lnTo>
                    <a:pt x="4579" y="4377"/>
                  </a:lnTo>
                  <a:lnTo>
                    <a:pt x="5993" y="4108"/>
                  </a:lnTo>
                  <a:lnTo>
                    <a:pt x="7340" y="3838"/>
                  </a:lnTo>
                  <a:lnTo>
                    <a:pt x="8653" y="3502"/>
                  </a:lnTo>
                  <a:lnTo>
                    <a:pt x="9292" y="3300"/>
                  </a:lnTo>
                  <a:lnTo>
                    <a:pt x="9932" y="3064"/>
                  </a:lnTo>
                  <a:lnTo>
                    <a:pt x="10572" y="2828"/>
                  </a:lnTo>
                  <a:lnTo>
                    <a:pt x="11211" y="2559"/>
                  </a:lnTo>
                  <a:lnTo>
                    <a:pt x="11245" y="2525"/>
                  </a:lnTo>
                  <a:lnTo>
                    <a:pt x="11279" y="2458"/>
                  </a:lnTo>
                  <a:lnTo>
                    <a:pt x="11312" y="2391"/>
                  </a:lnTo>
                  <a:lnTo>
                    <a:pt x="11279" y="2290"/>
                  </a:lnTo>
                  <a:lnTo>
                    <a:pt x="11043" y="1751"/>
                  </a:lnTo>
                  <a:lnTo>
                    <a:pt x="10875" y="1212"/>
                  </a:lnTo>
                  <a:lnTo>
                    <a:pt x="10504" y="101"/>
                  </a:lnTo>
                  <a:lnTo>
                    <a:pt x="10504" y="68"/>
                  </a:lnTo>
                  <a:lnTo>
                    <a:pt x="10504" y="34"/>
                  </a:lnTo>
                  <a:lnTo>
                    <a:pt x="10471" y="34"/>
                  </a:lnTo>
                  <a:lnTo>
                    <a:pt x="1043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5" name="Google Shape;55;p4"/>
            <p:cNvSpPr/>
            <p:nvPr/>
          </p:nvSpPr>
          <p:spPr>
            <a:xfrm>
              <a:off x="6644000" y="2278400"/>
              <a:ext cx="31150" cy="121225"/>
            </a:xfrm>
            <a:custGeom>
              <a:rect b="b" l="l" r="r" t="t"/>
              <a:pathLst>
                <a:path extrusionOk="0" h="4849" w="1246">
                  <a:moveTo>
                    <a:pt x="34" y="0"/>
                  </a:moveTo>
                  <a:lnTo>
                    <a:pt x="0" y="236"/>
                  </a:lnTo>
                  <a:lnTo>
                    <a:pt x="0" y="505"/>
                  </a:lnTo>
                  <a:lnTo>
                    <a:pt x="34" y="741"/>
                  </a:lnTo>
                  <a:lnTo>
                    <a:pt x="101" y="1010"/>
                  </a:lnTo>
                  <a:lnTo>
                    <a:pt x="337" y="1987"/>
                  </a:lnTo>
                  <a:lnTo>
                    <a:pt x="674" y="3401"/>
                  </a:lnTo>
                  <a:lnTo>
                    <a:pt x="842" y="4074"/>
                  </a:lnTo>
                  <a:lnTo>
                    <a:pt x="1044" y="4781"/>
                  </a:lnTo>
                  <a:lnTo>
                    <a:pt x="1078" y="4849"/>
                  </a:lnTo>
                  <a:lnTo>
                    <a:pt x="1179" y="4849"/>
                  </a:lnTo>
                  <a:lnTo>
                    <a:pt x="1246" y="4815"/>
                  </a:lnTo>
                  <a:lnTo>
                    <a:pt x="1246" y="4714"/>
                  </a:lnTo>
                  <a:lnTo>
                    <a:pt x="1145" y="4074"/>
                  </a:lnTo>
                  <a:lnTo>
                    <a:pt x="977" y="3435"/>
                  </a:lnTo>
                  <a:lnTo>
                    <a:pt x="674" y="2155"/>
                  </a:lnTo>
                  <a:lnTo>
                    <a:pt x="573" y="1616"/>
                  </a:lnTo>
                  <a:lnTo>
                    <a:pt x="438" y="1044"/>
                  </a:lnTo>
                  <a:lnTo>
                    <a:pt x="371" y="741"/>
                  </a:lnTo>
                  <a:lnTo>
                    <a:pt x="303" y="472"/>
                  </a:lnTo>
                  <a:lnTo>
                    <a:pt x="169" y="236"/>
                  </a:lnTo>
                  <a:lnTo>
                    <a:pt x="3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6" name="Google Shape;56;p4"/>
            <p:cNvSpPr/>
            <p:nvPr/>
          </p:nvSpPr>
          <p:spPr>
            <a:xfrm>
              <a:off x="6672625" y="2313750"/>
              <a:ext cx="334175" cy="88400"/>
            </a:xfrm>
            <a:custGeom>
              <a:rect b="b" l="l" r="r" t="t"/>
              <a:pathLst>
                <a:path extrusionOk="0" h="3536" w="13367">
                  <a:moveTo>
                    <a:pt x="13198" y="0"/>
                  </a:moveTo>
                  <a:lnTo>
                    <a:pt x="11582" y="505"/>
                  </a:lnTo>
                  <a:lnTo>
                    <a:pt x="9932" y="977"/>
                  </a:lnTo>
                  <a:lnTo>
                    <a:pt x="6666" y="1886"/>
                  </a:lnTo>
                  <a:lnTo>
                    <a:pt x="5017" y="2290"/>
                  </a:lnTo>
                  <a:lnTo>
                    <a:pt x="3367" y="2694"/>
                  </a:lnTo>
                  <a:lnTo>
                    <a:pt x="2525" y="2862"/>
                  </a:lnTo>
                  <a:lnTo>
                    <a:pt x="1683" y="3031"/>
                  </a:lnTo>
                  <a:lnTo>
                    <a:pt x="842" y="3233"/>
                  </a:lnTo>
                  <a:lnTo>
                    <a:pt x="438" y="3334"/>
                  </a:lnTo>
                  <a:lnTo>
                    <a:pt x="34" y="3502"/>
                  </a:lnTo>
                  <a:lnTo>
                    <a:pt x="0" y="3536"/>
                  </a:lnTo>
                  <a:lnTo>
                    <a:pt x="438" y="3536"/>
                  </a:lnTo>
                  <a:lnTo>
                    <a:pt x="808" y="3468"/>
                  </a:lnTo>
                  <a:lnTo>
                    <a:pt x="1616" y="3334"/>
                  </a:lnTo>
                  <a:lnTo>
                    <a:pt x="3165" y="2963"/>
                  </a:lnTo>
                  <a:lnTo>
                    <a:pt x="6464" y="2189"/>
                  </a:lnTo>
                  <a:lnTo>
                    <a:pt x="8181" y="1751"/>
                  </a:lnTo>
                  <a:lnTo>
                    <a:pt x="9898" y="1280"/>
                  </a:lnTo>
                  <a:lnTo>
                    <a:pt x="11582" y="775"/>
                  </a:lnTo>
                  <a:lnTo>
                    <a:pt x="13299" y="270"/>
                  </a:lnTo>
                  <a:lnTo>
                    <a:pt x="13333" y="236"/>
                  </a:lnTo>
                  <a:lnTo>
                    <a:pt x="13366" y="202"/>
                  </a:lnTo>
                  <a:lnTo>
                    <a:pt x="13366" y="101"/>
                  </a:lnTo>
                  <a:lnTo>
                    <a:pt x="13333" y="34"/>
                  </a:lnTo>
                  <a:lnTo>
                    <a:pt x="1326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7" name="Google Shape;57;p4"/>
            <p:cNvSpPr/>
            <p:nvPr/>
          </p:nvSpPr>
          <p:spPr>
            <a:xfrm>
              <a:off x="6762675" y="2487150"/>
              <a:ext cx="15175" cy="24425"/>
            </a:xfrm>
            <a:custGeom>
              <a:rect b="b" l="l" r="r" t="t"/>
              <a:pathLst>
                <a:path extrusionOk="0" h="977" w="607">
                  <a:moveTo>
                    <a:pt x="337" y="0"/>
                  </a:moveTo>
                  <a:lnTo>
                    <a:pt x="169" y="101"/>
                  </a:lnTo>
                  <a:lnTo>
                    <a:pt x="68" y="168"/>
                  </a:lnTo>
                  <a:lnTo>
                    <a:pt x="0" y="236"/>
                  </a:lnTo>
                  <a:lnTo>
                    <a:pt x="0" y="303"/>
                  </a:lnTo>
                  <a:lnTo>
                    <a:pt x="34" y="370"/>
                  </a:lnTo>
                  <a:lnTo>
                    <a:pt x="135" y="370"/>
                  </a:lnTo>
                  <a:lnTo>
                    <a:pt x="236" y="303"/>
                  </a:lnTo>
                  <a:lnTo>
                    <a:pt x="371" y="236"/>
                  </a:lnTo>
                  <a:lnTo>
                    <a:pt x="270" y="606"/>
                  </a:lnTo>
                  <a:lnTo>
                    <a:pt x="236" y="808"/>
                  </a:lnTo>
                  <a:lnTo>
                    <a:pt x="270" y="875"/>
                  </a:lnTo>
                  <a:lnTo>
                    <a:pt x="304" y="976"/>
                  </a:lnTo>
                  <a:lnTo>
                    <a:pt x="371" y="976"/>
                  </a:lnTo>
                  <a:lnTo>
                    <a:pt x="438" y="943"/>
                  </a:lnTo>
                  <a:lnTo>
                    <a:pt x="472" y="842"/>
                  </a:lnTo>
                  <a:lnTo>
                    <a:pt x="506" y="741"/>
                  </a:lnTo>
                  <a:lnTo>
                    <a:pt x="506" y="505"/>
                  </a:lnTo>
                  <a:lnTo>
                    <a:pt x="607" y="303"/>
                  </a:lnTo>
                  <a:lnTo>
                    <a:pt x="607" y="202"/>
                  </a:lnTo>
                  <a:lnTo>
                    <a:pt x="607" y="101"/>
                  </a:lnTo>
                  <a:lnTo>
                    <a:pt x="539" y="67"/>
                  </a:lnTo>
                  <a:lnTo>
                    <a:pt x="5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8" name="Google Shape;58;p4"/>
            <p:cNvSpPr/>
            <p:nvPr/>
          </p:nvSpPr>
          <p:spPr>
            <a:xfrm>
              <a:off x="7013500" y="2429050"/>
              <a:ext cx="7600" cy="5925"/>
            </a:xfrm>
            <a:custGeom>
              <a:rect b="b" l="l" r="r" t="t"/>
              <a:pathLst>
                <a:path extrusionOk="0" h="237" w="304">
                  <a:moveTo>
                    <a:pt x="135" y="1"/>
                  </a:moveTo>
                  <a:lnTo>
                    <a:pt x="68" y="35"/>
                  </a:lnTo>
                  <a:lnTo>
                    <a:pt x="1" y="68"/>
                  </a:lnTo>
                  <a:lnTo>
                    <a:pt x="1" y="136"/>
                  </a:lnTo>
                  <a:lnTo>
                    <a:pt x="1" y="203"/>
                  </a:lnTo>
                  <a:lnTo>
                    <a:pt x="68" y="237"/>
                  </a:lnTo>
                  <a:lnTo>
                    <a:pt x="203" y="237"/>
                  </a:lnTo>
                  <a:lnTo>
                    <a:pt x="270" y="203"/>
                  </a:lnTo>
                  <a:lnTo>
                    <a:pt x="304" y="102"/>
                  </a:lnTo>
                  <a:lnTo>
                    <a:pt x="270" y="35"/>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59" name="Google Shape;59;p4"/>
            <p:cNvSpPr/>
            <p:nvPr/>
          </p:nvSpPr>
          <p:spPr>
            <a:xfrm>
              <a:off x="7026975" y="2478725"/>
              <a:ext cx="15175" cy="27800"/>
            </a:xfrm>
            <a:custGeom>
              <a:rect b="b" l="l" r="r" t="t"/>
              <a:pathLst>
                <a:path extrusionOk="0" h="1112" w="607">
                  <a:moveTo>
                    <a:pt x="573" y="0"/>
                  </a:moveTo>
                  <a:lnTo>
                    <a:pt x="404" y="202"/>
                  </a:lnTo>
                  <a:lnTo>
                    <a:pt x="270" y="438"/>
                  </a:lnTo>
                  <a:lnTo>
                    <a:pt x="101" y="303"/>
                  </a:lnTo>
                  <a:lnTo>
                    <a:pt x="34" y="303"/>
                  </a:lnTo>
                  <a:lnTo>
                    <a:pt x="0" y="337"/>
                  </a:lnTo>
                  <a:lnTo>
                    <a:pt x="34" y="371"/>
                  </a:lnTo>
                  <a:lnTo>
                    <a:pt x="202" y="573"/>
                  </a:lnTo>
                  <a:lnTo>
                    <a:pt x="34" y="977"/>
                  </a:lnTo>
                  <a:lnTo>
                    <a:pt x="34" y="1010"/>
                  </a:lnTo>
                  <a:lnTo>
                    <a:pt x="68" y="1078"/>
                  </a:lnTo>
                  <a:lnTo>
                    <a:pt x="135" y="1111"/>
                  </a:lnTo>
                  <a:lnTo>
                    <a:pt x="202" y="1111"/>
                  </a:lnTo>
                  <a:lnTo>
                    <a:pt x="236" y="1078"/>
                  </a:lnTo>
                  <a:lnTo>
                    <a:pt x="270" y="1044"/>
                  </a:lnTo>
                  <a:lnTo>
                    <a:pt x="371" y="707"/>
                  </a:lnTo>
                  <a:lnTo>
                    <a:pt x="404" y="741"/>
                  </a:lnTo>
                  <a:lnTo>
                    <a:pt x="472" y="741"/>
                  </a:lnTo>
                  <a:lnTo>
                    <a:pt x="505" y="707"/>
                  </a:lnTo>
                  <a:lnTo>
                    <a:pt x="539" y="674"/>
                  </a:lnTo>
                  <a:lnTo>
                    <a:pt x="505" y="606"/>
                  </a:lnTo>
                  <a:lnTo>
                    <a:pt x="438" y="573"/>
                  </a:lnTo>
                  <a:lnTo>
                    <a:pt x="472" y="505"/>
                  </a:lnTo>
                  <a:lnTo>
                    <a:pt x="539" y="270"/>
                  </a:lnTo>
                  <a:lnTo>
                    <a:pt x="6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0" name="Google Shape;60;p4"/>
            <p:cNvSpPr/>
            <p:nvPr/>
          </p:nvSpPr>
          <p:spPr>
            <a:xfrm>
              <a:off x="7005925" y="2460200"/>
              <a:ext cx="58950" cy="57275"/>
            </a:xfrm>
            <a:custGeom>
              <a:rect b="b" l="l" r="r" t="t"/>
              <a:pathLst>
                <a:path extrusionOk="0" h="2291" w="2358">
                  <a:moveTo>
                    <a:pt x="1886" y="236"/>
                  </a:moveTo>
                  <a:lnTo>
                    <a:pt x="1953" y="708"/>
                  </a:lnTo>
                  <a:lnTo>
                    <a:pt x="2054" y="1145"/>
                  </a:lnTo>
                  <a:lnTo>
                    <a:pt x="2088" y="1482"/>
                  </a:lnTo>
                  <a:lnTo>
                    <a:pt x="2122" y="1549"/>
                  </a:lnTo>
                  <a:lnTo>
                    <a:pt x="2122" y="1617"/>
                  </a:lnTo>
                  <a:lnTo>
                    <a:pt x="2088" y="1684"/>
                  </a:lnTo>
                  <a:lnTo>
                    <a:pt x="1987" y="1684"/>
                  </a:lnTo>
                  <a:lnTo>
                    <a:pt x="1381" y="1886"/>
                  </a:lnTo>
                  <a:lnTo>
                    <a:pt x="910" y="1987"/>
                  </a:lnTo>
                  <a:lnTo>
                    <a:pt x="708" y="2021"/>
                  </a:lnTo>
                  <a:lnTo>
                    <a:pt x="573" y="1953"/>
                  </a:lnTo>
                  <a:lnTo>
                    <a:pt x="472" y="1852"/>
                  </a:lnTo>
                  <a:lnTo>
                    <a:pt x="405" y="1684"/>
                  </a:lnTo>
                  <a:lnTo>
                    <a:pt x="304" y="1213"/>
                  </a:lnTo>
                  <a:lnTo>
                    <a:pt x="169" y="775"/>
                  </a:lnTo>
                  <a:lnTo>
                    <a:pt x="371" y="741"/>
                  </a:lnTo>
                  <a:lnTo>
                    <a:pt x="573" y="708"/>
                  </a:lnTo>
                  <a:lnTo>
                    <a:pt x="977" y="573"/>
                  </a:lnTo>
                  <a:lnTo>
                    <a:pt x="1448" y="472"/>
                  </a:lnTo>
                  <a:lnTo>
                    <a:pt x="1684" y="371"/>
                  </a:lnTo>
                  <a:lnTo>
                    <a:pt x="1886" y="236"/>
                  </a:lnTo>
                  <a:close/>
                  <a:moveTo>
                    <a:pt x="1819" y="1"/>
                  </a:moveTo>
                  <a:lnTo>
                    <a:pt x="1819" y="34"/>
                  </a:lnTo>
                  <a:lnTo>
                    <a:pt x="1852" y="135"/>
                  </a:lnTo>
                  <a:lnTo>
                    <a:pt x="1617" y="135"/>
                  </a:lnTo>
                  <a:lnTo>
                    <a:pt x="1347" y="169"/>
                  </a:lnTo>
                  <a:lnTo>
                    <a:pt x="910" y="337"/>
                  </a:lnTo>
                  <a:lnTo>
                    <a:pt x="472" y="472"/>
                  </a:lnTo>
                  <a:lnTo>
                    <a:pt x="270" y="539"/>
                  </a:lnTo>
                  <a:lnTo>
                    <a:pt x="68" y="640"/>
                  </a:lnTo>
                  <a:lnTo>
                    <a:pt x="34" y="674"/>
                  </a:lnTo>
                  <a:lnTo>
                    <a:pt x="1" y="708"/>
                  </a:lnTo>
                  <a:lnTo>
                    <a:pt x="1" y="741"/>
                  </a:lnTo>
                  <a:lnTo>
                    <a:pt x="1" y="775"/>
                  </a:lnTo>
                  <a:lnTo>
                    <a:pt x="34" y="775"/>
                  </a:lnTo>
                  <a:lnTo>
                    <a:pt x="68" y="1112"/>
                  </a:lnTo>
                  <a:lnTo>
                    <a:pt x="102" y="1448"/>
                  </a:lnTo>
                  <a:lnTo>
                    <a:pt x="169" y="1819"/>
                  </a:lnTo>
                  <a:lnTo>
                    <a:pt x="270" y="2088"/>
                  </a:lnTo>
                  <a:lnTo>
                    <a:pt x="371" y="2223"/>
                  </a:lnTo>
                  <a:lnTo>
                    <a:pt x="472" y="2256"/>
                  </a:lnTo>
                  <a:lnTo>
                    <a:pt x="607" y="2290"/>
                  </a:lnTo>
                  <a:lnTo>
                    <a:pt x="741" y="2290"/>
                  </a:lnTo>
                  <a:lnTo>
                    <a:pt x="1044" y="2223"/>
                  </a:lnTo>
                  <a:lnTo>
                    <a:pt x="1280" y="2155"/>
                  </a:lnTo>
                  <a:lnTo>
                    <a:pt x="1549" y="2088"/>
                  </a:lnTo>
                  <a:lnTo>
                    <a:pt x="1886" y="2021"/>
                  </a:lnTo>
                  <a:lnTo>
                    <a:pt x="2054" y="1953"/>
                  </a:lnTo>
                  <a:lnTo>
                    <a:pt x="2189" y="1886"/>
                  </a:lnTo>
                  <a:lnTo>
                    <a:pt x="2290" y="1785"/>
                  </a:lnTo>
                  <a:lnTo>
                    <a:pt x="2357" y="1684"/>
                  </a:lnTo>
                  <a:lnTo>
                    <a:pt x="2357" y="1549"/>
                  </a:lnTo>
                  <a:lnTo>
                    <a:pt x="2324" y="1381"/>
                  </a:lnTo>
                  <a:lnTo>
                    <a:pt x="2189" y="1112"/>
                  </a:lnTo>
                  <a:lnTo>
                    <a:pt x="2021" y="573"/>
                  </a:lnTo>
                  <a:lnTo>
                    <a:pt x="1886" y="34"/>
                  </a:lnTo>
                  <a:lnTo>
                    <a:pt x="18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1" name="Google Shape;61;p4"/>
            <p:cNvSpPr/>
            <p:nvPr/>
          </p:nvSpPr>
          <p:spPr>
            <a:xfrm>
              <a:off x="6926800" y="2425700"/>
              <a:ext cx="63150" cy="54725"/>
            </a:xfrm>
            <a:custGeom>
              <a:rect b="b" l="l" r="r" t="t"/>
              <a:pathLst>
                <a:path extrusionOk="0" h="2189" w="2526">
                  <a:moveTo>
                    <a:pt x="1886" y="202"/>
                  </a:moveTo>
                  <a:lnTo>
                    <a:pt x="2021" y="236"/>
                  </a:lnTo>
                  <a:lnTo>
                    <a:pt x="2088" y="270"/>
                  </a:lnTo>
                  <a:lnTo>
                    <a:pt x="2156" y="539"/>
                  </a:lnTo>
                  <a:lnTo>
                    <a:pt x="2223" y="808"/>
                  </a:lnTo>
                  <a:lnTo>
                    <a:pt x="2290" y="1381"/>
                  </a:lnTo>
                  <a:lnTo>
                    <a:pt x="2290" y="1482"/>
                  </a:lnTo>
                  <a:lnTo>
                    <a:pt x="2223" y="1549"/>
                  </a:lnTo>
                  <a:lnTo>
                    <a:pt x="2189" y="1583"/>
                  </a:lnTo>
                  <a:lnTo>
                    <a:pt x="2088" y="1616"/>
                  </a:lnTo>
                  <a:lnTo>
                    <a:pt x="1920" y="1650"/>
                  </a:lnTo>
                  <a:lnTo>
                    <a:pt x="1785" y="1684"/>
                  </a:lnTo>
                  <a:lnTo>
                    <a:pt x="1684" y="1717"/>
                  </a:lnTo>
                  <a:lnTo>
                    <a:pt x="1415" y="1717"/>
                  </a:lnTo>
                  <a:lnTo>
                    <a:pt x="1246" y="1751"/>
                  </a:lnTo>
                  <a:lnTo>
                    <a:pt x="977" y="1886"/>
                  </a:lnTo>
                  <a:lnTo>
                    <a:pt x="842" y="1919"/>
                  </a:lnTo>
                  <a:lnTo>
                    <a:pt x="741" y="1886"/>
                  </a:lnTo>
                  <a:lnTo>
                    <a:pt x="674" y="1785"/>
                  </a:lnTo>
                  <a:lnTo>
                    <a:pt x="640" y="1684"/>
                  </a:lnTo>
                  <a:lnTo>
                    <a:pt x="573" y="1448"/>
                  </a:lnTo>
                  <a:lnTo>
                    <a:pt x="506" y="1212"/>
                  </a:lnTo>
                  <a:lnTo>
                    <a:pt x="371" y="606"/>
                  </a:lnTo>
                  <a:lnTo>
                    <a:pt x="640" y="472"/>
                  </a:lnTo>
                  <a:lnTo>
                    <a:pt x="943" y="371"/>
                  </a:lnTo>
                  <a:lnTo>
                    <a:pt x="1179" y="303"/>
                  </a:lnTo>
                  <a:lnTo>
                    <a:pt x="1549" y="202"/>
                  </a:lnTo>
                  <a:close/>
                  <a:moveTo>
                    <a:pt x="1886" y="0"/>
                  </a:moveTo>
                  <a:lnTo>
                    <a:pt x="1684" y="34"/>
                  </a:lnTo>
                  <a:lnTo>
                    <a:pt x="1482" y="68"/>
                  </a:lnTo>
                  <a:lnTo>
                    <a:pt x="876" y="202"/>
                  </a:lnTo>
                  <a:lnTo>
                    <a:pt x="573" y="303"/>
                  </a:lnTo>
                  <a:lnTo>
                    <a:pt x="304" y="438"/>
                  </a:lnTo>
                  <a:lnTo>
                    <a:pt x="270" y="371"/>
                  </a:lnTo>
                  <a:lnTo>
                    <a:pt x="236" y="371"/>
                  </a:lnTo>
                  <a:lnTo>
                    <a:pt x="236" y="404"/>
                  </a:lnTo>
                  <a:lnTo>
                    <a:pt x="203" y="472"/>
                  </a:lnTo>
                  <a:lnTo>
                    <a:pt x="34" y="573"/>
                  </a:lnTo>
                  <a:lnTo>
                    <a:pt x="1" y="640"/>
                  </a:lnTo>
                  <a:lnTo>
                    <a:pt x="1" y="741"/>
                  </a:lnTo>
                  <a:lnTo>
                    <a:pt x="68" y="775"/>
                  </a:lnTo>
                  <a:lnTo>
                    <a:pt x="135" y="775"/>
                  </a:lnTo>
                  <a:lnTo>
                    <a:pt x="203" y="707"/>
                  </a:lnTo>
                  <a:lnTo>
                    <a:pt x="236" y="1078"/>
                  </a:lnTo>
                  <a:lnTo>
                    <a:pt x="304" y="1414"/>
                  </a:lnTo>
                  <a:lnTo>
                    <a:pt x="405" y="1751"/>
                  </a:lnTo>
                  <a:lnTo>
                    <a:pt x="539" y="2088"/>
                  </a:lnTo>
                  <a:lnTo>
                    <a:pt x="573" y="2155"/>
                  </a:lnTo>
                  <a:lnTo>
                    <a:pt x="640" y="2189"/>
                  </a:lnTo>
                  <a:lnTo>
                    <a:pt x="775" y="2155"/>
                  </a:lnTo>
                  <a:lnTo>
                    <a:pt x="943" y="2121"/>
                  </a:lnTo>
                  <a:lnTo>
                    <a:pt x="1213" y="2054"/>
                  </a:lnTo>
                  <a:lnTo>
                    <a:pt x="1482" y="1987"/>
                  </a:lnTo>
                  <a:lnTo>
                    <a:pt x="1617" y="1953"/>
                  </a:lnTo>
                  <a:lnTo>
                    <a:pt x="1751" y="1987"/>
                  </a:lnTo>
                  <a:lnTo>
                    <a:pt x="1819" y="1987"/>
                  </a:lnTo>
                  <a:lnTo>
                    <a:pt x="1886" y="1953"/>
                  </a:lnTo>
                  <a:lnTo>
                    <a:pt x="1954" y="1886"/>
                  </a:lnTo>
                  <a:lnTo>
                    <a:pt x="2088" y="1852"/>
                  </a:lnTo>
                  <a:lnTo>
                    <a:pt x="2358" y="1785"/>
                  </a:lnTo>
                  <a:lnTo>
                    <a:pt x="2425" y="1751"/>
                  </a:lnTo>
                  <a:lnTo>
                    <a:pt x="2459" y="1684"/>
                  </a:lnTo>
                  <a:lnTo>
                    <a:pt x="2492" y="1515"/>
                  </a:lnTo>
                  <a:lnTo>
                    <a:pt x="2526" y="1347"/>
                  </a:lnTo>
                  <a:lnTo>
                    <a:pt x="2526" y="1179"/>
                  </a:lnTo>
                  <a:lnTo>
                    <a:pt x="2425" y="808"/>
                  </a:lnTo>
                  <a:lnTo>
                    <a:pt x="2324" y="472"/>
                  </a:lnTo>
                  <a:lnTo>
                    <a:pt x="2223" y="169"/>
                  </a:lnTo>
                  <a:lnTo>
                    <a:pt x="2156" y="68"/>
                  </a:lnTo>
                  <a:lnTo>
                    <a:pt x="208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2" name="Google Shape;62;p4"/>
            <p:cNvSpPr/>
            <p:nvPr/>
          </p:nvSpPr>
          <p:spPr>
            <a:xfrm>
              <a:off x="6867875" y="2439150"/>
              <a:ext cx="63175" cy="58125"/>
            </a:xfrm>
            <a:custGeom>
              <a:rect b="b" l="l" r="r" t="t"/>
              <a:pathLst>
                <a:path extrusionOk="0" h="2325" w="2527">
                  <a:moveTo>
                    <a:pt x="1112" y="910"/>
                  </a:moveTo>
                  <a:lnTo>
                    <a:pt x="1112" y="977"/>
                  </a:lnTo>
                  <a:lnTo>
                    <a:pt x="1045" y="1045"/>
                  </a:lnTo>
                  <a:lnTo>
                    <a:pt x="977" y="1078"/>
                  </a:lnTo>
                  <a:lnTo>
                    <a:pt x="910" y="1078"/>
                  </a:lnTo>
                  <a:lnTo>
                    <a:pt x="1045" y="944"/>
                  </a:lnTo>
                  <a:lnTo>
                    <a:pt x="1112" y="910"/>
                  </a:lnTo>
                  <a:close/>
                  <a:moveTo>
                    <a:pt x="1886" y="270"/>
                  </a:moveTo>
                  <a:lnTo>
                    <a:pt x="1954" y="338"/>
                  </a:lnTo>
                  <a:lnTo>
                    <a:pt x="2055" y="506"/>
                  </a:lnTo>
                  <a:lnTo>
                    <a:pt x="2156" y="843"/>
                  </a:lnTo>
                  <a:lnTo>
                    <a:pt x="2257" y="1314"/>
                  </a:lnTo>
                  <a:lnTo>
                    <a:pt x="2257" y="1415"/>
                  </a:lnTo>
                  <a:lnTo>
                    <a:pt x="2223" y="1482"/>
                  </a:lnTo>
                  <a:lnTo>
                    <a:pt x="2156" y="1516"/>
                  </a:lnTo>
                  <a:lnTo>
                    <a:pt x="2088" y="1583"/>
                  </a:lnTo>
                  <a:lnTo>
                    <a:pt x="1886" y="1617"/>
                  </a:lnTo>
                  <a:lnTo>
                    <a:pt x="1718" y="1651"/>
                  </a:lnTo>
                  <a:lnTo>
                    <a:pt x="1482" y="1752"/>
                  </a:lnTo>
                  <a:lnTo>
                    <a:pt x="1482" y="1684"/>
                  </a:lnTo>
                  <a:lnTo>
                    <a:pt x="1415" y="1280"/>
                  </a:lnTo>
                  <a:lnTo>
                    <a:pt x="1348" y="876"/>
                  </a:lnTo>
                  <a:lnTo>
                    <a:pt x="1348" y="843"/>
                  </a:lnTo>
                  <a:lnTo>
                    <a:pt x="1348" y="809"/>
                  </a:lnTo>
                  <a:lnTo>
                    <a:pt x="1247" y="708"/>
                  </a:lnTo>
                  <a:lnTo>
                    <a:pt x="1078" y="708"/>
                  </a:lnTo>
                  <a:lnTo>
                    <a:pt x="977" y="775"/>
                  </a:lnTo>
                  <a:lnTo>
                    <a:pt x="775" y="910"/>
                  </a:lnTo>
                  <a:lnTo>
                    <a:pt x="674" y="1078"/>
                  </a:lnTo>
                  <a:lnTo>
                    <a:pt x="674" y="1179"/>
                  </a:lnTo>
                  <a:lnTo>
                    <a:pt x="708" y="1247"/>
                  </a:lnTo>
                  <a:lnTo>
                    <a:pt x="843" y="1280"/>
                  </a:lnTo>
                  <a:lnTo>
                    <a:pt x="944" y="1314"/>
                  </a:lnTo>
                  <a:lnTo>
                    <a:pt x="1078" y="1280"/>
                  </a:lnTo>
                  <a:lnTo>
                    <a:pt x="1179" y="1213"/>
                  </a:lnTo>
                  <a:lnTo>
                    <a:pt x="1213" y="1482"/>
                  </a:lnTo>
                  <a:lnTo>
                    <a:pt x="1280" y="1718"/>
                  </a:lnTo>
                  <a:lnTo>
                    <a:pt x="1314" y="1785"/>
                  </a:lnTo>
                  <a:lnTo>
                    <a:pt x="1348" y="1785"/>
                  </a:lnTo>
                  <a:lnTo>
                    <a:pt x="708" y="2088"/>
                  </a:lnTo>
                  <a:lnTo>
                    <a:pt x="607" y="1819"/>
                  </a:lnTo>
                  <a:lnTo>
                    <a:pt x="506" y="1550"/>
                  </a:lnTo>
                  <a:lnTo>
                    <a:pt x="405" y="1011"/>
                  </a:lnTo>
                  <a:lnTo>
                    <a:pt x="371" y="843"/>
                  </a:lnTo>
                  <a:lnTo>
                    <a:pt x="304" y="708"/>
                  </a:lnTo>
                  <a:lnTo>
                    <a:pt x="809" y="573"/>
                  </a:lnTo>
                  <a:lnTo>
                    <a:pt x="1314" y="405"/>
                  </a:lnTo>
                  <a:lnTo>
                    <a:pt x="1819" y="270"/>
                  </a:lnTo>
                  <a:close/>
                  <a:moveTo>
                    <a:pt x="1954" y="1"/>
                  </a:moveTo>
                  <a:lnTo>
                    <a:pt x="1045" y="237"/>
                  </a:lnTo>
                  <a:lnTo>
                    <a:pt x="573" y="371"/>
                  </a:lnTo>
                  <a:lnTo>
                    <a:pt x="136" y="540"/>
                  </a:lnTo>
                  <a:lnTo>
                    <a:pt x="102" y="540"/>
                  </a:lnTo>
                  <a:lnTo>
                    <a:pt x="68" y="573"/>
                  </a:lnTo>
                  <a:lnTo>
                    <a:pt x="1" y="607"/>
                  </a:lnTo>
                  <a:lnTo>
                    <a:pt x="1" y="674"/>
                  </a:lnTo>
                  <a:lnTo>
                    <a:pt x="35" y="742"/>
                  </a:lnTo>
                  <a:lnTo>
                    <a:pt x="136" y="742"/>
                  </a:lnTo>
                  <a:lnTo>
                    <a:pt x="304" y="1516"/>
                  </a:lnTo>
                  <a:lnTo>
                    <a:pt x="405" y="1886"/>
                  </a:lnTo>
                  <a:lnTo>
                    <a:pt x="573" y="2257"/>
                  </a:lnTo>
                  <a:lnTo>
                    <a:pt x="573" y="2290"/>
                  </a:lnTo>
                  <a:lnTo>
                    <a:pt x="641" y="2324"/>
                  </a:lnTo>
                  <a:lnTo>
                    <a:pt x="708" y="2290"/>
                  </a:lnTo>
                  <a:lnTo>
                    <a:pt x="1550" y="1954"/>
                  </a:lnTo>
                  <a:lnTo>
                    <a:pt x="2425" y="1684"/>
                  </a:lnTo>
                  <a:lnTo>
                    <a:pt x="2492" y="1651"/>
                  </a:lnTo>
                  <a:lnTo>
                    <a:pt x="2526" y="1583"/>
                  </a:lnTo>
                  <a:lnTo>
                    <a:pt x="2459" y="1179"/>
                  </a:lnTo>
                  <a:lnTo>
                    <a:pt x="2391" y="809"/>
                  </a:lnTo>
                  <a:lnTo>
                    <a:pt x="2257" y="405"/>
                  </a:lnTo>
                  <a:lnTo>
                    <a:pt x="2088" y="68"/>
                  </a:lnTo>
                  <a:lnTo>
                    <a:pt x="202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3" name="Google Shape;63;p4"/>
            <p:cNvSpPr/>
            <p:nvPr/>
          </p:nvSpPr>
          <p:spPr>
            <a:xfrm>
              <a:off x="7017700" y="2426525"/>
              <a:ext cx="12650" cy="31175"/>
            </a:xfrm>
            <a:custGeom>
              <a:rect b="b" l="l" r="r" t="t"/>
              <a:pathLst>
                <a:path extrusionOk="0" h="1247" w="506">
                  <a:moveTo>
                    <a:pt x="405" y="1"/>
                  </a:moveTo>
                  <a:lnTo>
                    <a:pt x="270" y="270"/>
                  </a:lnTo>
                  <a:lnTo>
                    <a:pt x="169" y="573"/>
                  </a:lnTo>
                  <a:lnTo>
                    <a:pt x="35" y="876"/>
                  </a:lnTo>
                  <a:lnTo>
                    <a:pt x="1" y="1011"/>
                  </a:lnTo>
                  <a:lnTo>
                    <a:pt x="1" y="1179"/>
                  </a:lnTo>
                  <a:lnTo>
                    <a:pt x="1" y="1213"/>
                  </a:lnTo>
                  <a:lnTo>
                    <a:pt x="35" y="1247"/>
                  </a:lnTo>
                  <a:lnTo>
                    <a:pt x="68" y="1247"/>
                  </a:lnTo>
                  <a:lnTo>
                    <a:pt x="136" y="1213"/>
                  </a:lnTo>
                  <a:lnTo>
                    <a:pt x="203" y="1112"/>
                  </a:lnTo>
                  <a:lnTo>
                    <a:pt x="270" y="977"/>
                  </a:lnTo>
                  <a:lnTo>
                    <a:pt x="338" y="708"/>
                  </a:lnTo>
                  <a:lnTo>
                    <a:pt x="439" y="371"/>
                  </a:lnTo>
                  <a:lnTo>
                    <a:pt x="506" y="35"/>
                  </a:lnTo>
                  <a:lnTo>
                    <a:pt x="50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4" name="Google Shape;64;p4"/>
            <p:cNvSpPr/>
            <p:nvPr/>
          </p:nvSpPr>
          <p:spPr>
            <a:xfrm>
              <a:off x="6901550" y="2507350"/>
              <a:ext cx="16025" cy="27800"/>
            </a:xfrm>
            <a:custGeom>
              <a:rect b="b" l="l" r="r" t="t"/>
              <a:pathLst>
                <a:path extrusionOk="0" h="1112" w="641">
                  <a:moveTo>
                    <a:pt x="405" y="707"/>
                  </a:moveTo>
                  <a:lnTo>
                    <a:pt x="405" y="741"/>
                  </a:lnTo>
                  <a:lnTo>
                    <a:pt x="405" y="808"/>
                  </a:lnTo>
                  <a:lnTo>
                    <a:pt x="371" y="875"/>
                  </a:lnTo>
                  <a:lnTo>
                    <a:pt x="337" y="909"/>
                  </a:lnTo>
                  <a:lnTo>
                    <a:pt x="304" y="875"/>
                  </a:lnTo>
                  <a:lnTo>
                    <a:pt x="236" y="842"/>
                  </a:lnTo>
                  <a:lnTo>
                    <a:pt x="236" y="774"/>
                  </a:lnTo>
                  <a:lnTo>
                    <a:pt x="337" y="707"/>
                  </a:lnTo>
                  <a:close/>
                  <a:moveTo>
                    <a:pt x="506" y="0"/>
                  </a:moveTo>
                  <a:lnTo>
                    <a:pt x="405" y="34"/>
                  </a:lnTo>
                  <a:lnTo>
                    <a:pt x="270" y="168"/>
                  </a:lnTo>
                  <a:lnTo>
                    <a:pt x="169" y="370"/>
                  </a:lnTo>
                  <a:lnTo>
                    <a:pt x="102" y="572"/>
                  </a:lnTo>
                  <a:lnTo>
                    <a:pt x="102" y="640"/>
                  </a:lnTo>
                  <a:lnTo>
                    <a:pt x="34" y="707"/>
                  </a:lnTo>
                  <a:lnTo>
                    <a:pt x="1" y="741"/>
                  </a:lnTo>
                  <a:lnTo>
                    <a:pt x="1" y="774"/>
                  </a:lnTo>
                  <a:lnTo>
                    <a:pt x="68" y="842"/>
                  </a:lnTo>
                  <a:lnTo>
                    <a:pt x="68" y="909"/>
                  </a:lnTo>
                  <a:lnTo>
                    <a:pt x="102" y="1010"/>
                  </a:lnTo>
                  <a:lnTo>
                    <a:pt x="135" y="1077"/>
                  </a:lnTo>
                  <a:lnTo>
                    <a:pt x="203" y="1111"/>
                  </a:lnTo>
                  <a:lnTo>
                    <a:pt x="371" y="1111"/>
                  </a:lnTo>
                  <a:lnTo>
                    <a:pt x="472" y="1077"/>
                  </a:lnTo>
                  <a:lnTo>
                    <a:pt x="539" y="976"/>
                  </a:lnTo>
                  <a:lnTo>
                    <a:pt x="573" y="909"/>
                  </a:lnTo>
                  <a:lnTo>
                    <a:pt x="607" y="808"/>
                  </a:lnTo>
                  <a:lnTo>
                    <a:pt x="607" y="707"/>
                  </a:lnTo>
                  <a:lnTo>
                    <a:pt x="573" y="640"/>
                  </a:lnTo>
                  <a:lnTo>
                    <a:pt x="539" y="572"/>
                  </a:lnTo>
                  <a:lnTo>
                    <a:pt x="472" y="539"/>
                  </a:lnTo>
                  <a:lnTo>
                    <a:pt x="304" y="505"/>
                  </a:lnTo>
                  <a:lnTo>
                    <a:pt x="371" y="370"/>
                  </a:lnTo>
                  <a:lnTo>
                    <a:pt x="438" y="236"/>
                  </a:lnTo>
                  <a:lnTo>
                    <a:pt x="539" y="135"/>
                  </a:lnTo>
                  <a:lnTo>
                    <a:pt x="607" y="101"/>
                  </a:lnTo>
                  <a:lnTo>
                    <a:pt x="640" y="101"/>
                  </a:lnTo>
                  <a:lnTo>
                    <a:pt x="640" y="34"/>
                  </a:lnTo>
                  <a:lnTo>
                    <a:pt x="57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5" name="Google Shape;65;p4"/>
            <p:cNvSpPr/>
            <p:nvPr/>
          </p:nvSpPr>
          <p:spPr>
            <a:xfrm>
              <a:off x="6878825" y="2490500"/>
              <a:ext cx="63150" cy="55575"/>
            </a:xfrm>
            <a:custGeom>
              <a:rect b="b" l="l" r="r" t="t"/>
              <a:pathLst>
                <a:path extrusionOk="0" h="2223" w="2526">
                  <a:moveTo>
                    <a:pt x="1953" y="169"/>
                  </a:moveTo>
                  <a:lnTo>
                    <a:pt x="2021" y="203"/>
                  </a:lnTo>
                  <a:lnTo>
                    <a:pt x="2021" y="236"/>
                  </a:lnTo>
                  <a:lnTo>
                    <a:pt x="2122" y="741"/>
                  </a:lnTo>
                  <a:lnTo>
                    <a:pt x="2290" y="1650"/>
                  </a:lnTo>
                  <a:lnTo>
                    <a:pt x="1617" y="1852"/>
                  </a:lnTo>
                  <a:lnTo>
                    <a:pt x="1280" y="1920"/>
                  </a:lnTo>
                  <a:lnTo>
                    <a:pt x="943" y="1953"/>
                  </a:lnTo>
                  <a:lnTo>
                    <a:pt x="809" y="1953"/>
                  </a:lnTo>
                  <a:lnTo>
                    <a:pt x="674" y="1852"/>
                  </a:lnTo>
                  <a:lnTo>
                    <a:pt x="573" y="1751"/>
                  </a:lnTo>
                  <a:lnTo>
                    <a:pt x="506" y="1583"/>
                  </a:lnTo>
                  <a:lnTo>
                    <a:pt x="371" y="1179"/>
                  </a:lnTo>
                  <a:lnTo>
                    <a:pt x="304" y="809"/>
                  </a:lnTo>
                  <a:lnTo>
                    <a:pt x="977" y="607"/>
                  </a:lnTo>
                  <a:lnTo>
                    <a:pt x="1650" y="337"/>
                  </a:lnTo>
                  <a:lnTo>
                    <a:pt x="1852" y="203"/>
                  </a:lnTo>
                  <a:lnTo>
                    <a:pt x="1953" y="169"/>
                  </a:lnTo>
                  <a:close/>
                  <a:moveTo>
                    <a:pt x="2021" y="1"/>
                  </a:moveTo>
                  <a:lnTo>
                    <a:pt x="1145" y="337"/>
                  </a:lnTo>
                  <a:lnTo>
                    <a:pt x="270" y="607"/>
                  </a:lnTo>
                  <a:lnTo>
                    <a:pt x="236" y="573"/>
                  </a:lnTo>
                  <a:lnTo>
                    <a:pt x="203" y="506"/>
                  </a:lnTo>
                  <a:lnTo>
                    <a:pt x="169" y="506"/>
                  </a:lnTo>
                  <a:lnTo>
                    <a:pt x="102" y="539"/>
                  </a:lnTo>
                  <a:lnTo>
                    <a:pt x="102" y="573"/>
                  </a:lnTo>
                  <a:lnTo>
                    <a:pt x="102" y="640"/>
                  </a:lnTo>
                  <a:lnTo>
                    <a:pt x="68" y="640"/>
                  </a:lnTo>
                  <a:lnTo>
                    <a:pt x="34" y="708"/>
                  </a:lnTo>
                  <a:lnTo>
                    <a:pt x="1" y="775"/>
                  </a:lnTo>
                  <a:lnTo>
                    <a:pt x="34" y="809"/>
                  </a:lnTo>
                  <a:lnTo>
                    <a:pt x="102" y="842"/>
                  </a:lnTo>
                  <a:lnTo>
                    <a:pt x="169" y="1246"/>
                  </a:lnTo>
                  <a:lnTo>
                    <a:pt x="270" y="1617"/>
                  </a:lnTo>
                  <a:lnTo>
                    <a:pt x="371" y="1920"/>
                  </a:lnTo>
                  <a:lnTo>
                    <a:pt x="438" y="2088"/>
                  </a:lnTo>
                  <a:lnTo>
                    <a:pt x="539" y="2189"/>
                  </a:lnTo>
                  <a:lnTo>
                    <a:pt x="640" y="2223"/>
                  </a:lnTo>
                  <a:lnTo>
                    <a:pt x="943" y="2223"/>
                  </a:lnTo>
                  <a:lnTo>
                    <a:pt x="1314" y="2155"/>
                  </a:lnTo>
                  <a:lnTo>
                    <a:pt x="1886" y="2021"/>
                  </a:lnTo>
                  <a:lnTo>
                    <a:pt x="2189" y="1953"/>
                  </a:lnTo>
                  <a:lnTo>
                    <a:pt x="2458" y="1819"/>
                  </a:lnTo>
                  <a:lnTo>
                    <a:pt x="2526" y="1785"/>
                  </a:lnTo>
                  <a:lnTo>
                    <a:pt x="2526" y="1684"/>
                  </a:lnTo>
                  <a:lnTo>
                    <a:pt x="2324" y="876"/>
                  </a:lnTo>
                  <a:lnTo>
                    <a:pt x="2122" y="34"/>
                  </a:lnTo>
                  <a:lnTo>
                    <a:pt x="208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6" name="Google Shape;66;p4"/>
            <p:cNvSpPr/>
            <p:nvPr/>
          </p:nvSpPr>
          <p:spPr>
            <a:xfrm>
              <a:off x="7032850" y="2440000"/>
              <a:ext cx="5925" cy="6750"/>
            </a:xfrm>
            <a:custGeom>
              <a:rect b="b" l="l" r="r" t="t"/>
              <a:pathLst>
                <a:path extrusionOk="0" h="270" w="237">
                  <a:moveTo>
                    <a:pt x="68" y="1"/>
                  </a:moveTo>
                  <a:lnTo>
                    <a:pt x="1" y="34"/>
                  </a:lnTo>
                  <a:lnTo>
                    <a:pt x="1" y="102"/>
                  </a:lnTo>
                  <a:lnTo>
                    <a:pt x="1" y="169"/>
                  </a:lnTo>
                  <a:lnTo>
                    <a:pt x="35" y="236"/>
                  </a:lnTo>
                  <a:lnTo>
                    <a:pt x="68" y="270"/>
                  </a:lnTo>
                  <a:lnTo>
                    <a:pt x="136" y="270"/>
                  </a:lnTo>
                  <a:lnTo>
                    <a:pt x="203" y="203"/>
                  </a:lnTo>
                  <a:lnTo>
                    <a:pt x="237" y="169"/>
                  </a:lnTo>
                  <a:lnTo>
                    <a:pt x="203" y="102"/>
                  </a:lnTo>
                  <a:lnTo>
                    <a:pt x="13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7" name="Google Shape;67;p4"/>
            <p:cNvSpPr/>
            <p:nvPr/>
          </p:nvSpPr>
          <p:spPr>
            <a:xfrm>
              <a:off x="6807275" y="1085700"/>
              <a:ext cx="484000" cy="586700"/>
            </a:xfrm>
            <a:custGeom>
              <a:rect b="b" l="l" r="r" t="t"/>
              <a:pathLst>
                <a:path extrusionOk="0" h="23468" w="19360">
                  <a:moveTo>
                    <a:pt x="3839" y="14343"/>
                  </a:moveTo>
                  <a:lnTo>
                    <a:pt x="3873" y="15320"/>
                  </a:lnTo>
                  <a:lnTo>
                    <a:pt x="3906" y="16296"/>
                  </a:lnTo>
                  <a:lnTo>
                    <a:pt x="4007" y="17239"/>
                  </a:lnTo>
                  <a:lnTo>
                    <a:pt x="4108" y="18215"/>
                  </a:lnTo>
                  <a:lnTo>
                    <a:pt x="4277" y="19293"/>
                  </a:lnTo>
                  <a:lnTo>
                    <a:pt x="4479" y="20336"/>
                  </a:lnTo>
                  <a:lnTo>
                    <a:pt x="4647" y="21212"/>
                  </a:lnTo>
                  <a:lnTo>
                    <a:pt x="4714" y="21683"/>
                  </a:lnTo>
                  <a:lnTo>
                    <a:pt x="4782" y="22121"/>
                  </a:lnTo>
                  <a:lnTo>
                    <a:pt x="4344" y="21986"/>
                  </a:lnTo>
                  <a:lnTo>
                    <a:pt x="4142" y="21919"/>
                  </a:lnTo>
                  <a:lnTo>
                    <a:pt x="3940" y="21818"/>
                  </a:lnTo>
                  <a:lnTo>
                    <a:pt x="3805" y="21683"/>
                  </a:lnTo>
                  <a:lnTo>
                    <a:pt x="3637" y="21515"/>
                  </a:lnTo>
                  <a:lnTo>
                    <a:pt x="3536" y="21313"/>
                  </a:lnTo>
                  <a:lnTo>
                    <a:pt x="3435" y="21043"/>
                  </a:lnTo>
                  <a:lnTo>
                    <a:pt x="3300" y="20471"/>
                  </a:lnTo>
                  <a:lnTo>
                    <a:pt x="3199" y="19865"/>
                  </a:lnTo>
                  <a:lnTo>
                    <a:pt x="3065" y="18687"/>
                  </a:lnTo>
                  <a:lnTo>
                    <a:pt x="2930" y="17777"/>
                  </a:lnTo>
                  <a:lnTo>
                    <a:pt x="2829" y="16835"/>
                  </a:lnTo>
                  <a:lnTo>
                    <a:pt x="2795" y="16397"/>
                  </a:lnTo>
                  <a:lnTo>
                    <a:pt x="2762" y="15926"/>
                  </a:lnTo>
                  <a:lnTo>
                    <a:pt x="2762" y="15488"/>
                  </a:lnTo>
                  <a:lnTo>
                    <a:pt x="2795" y="15017"/>
                  </a:lnTo>
                  <a:lnTo>
                    <a:pt x="3031" y="14781"/>
                  </a:lnTo>
                  <a:lnTo>
                    <a:pt x="3267" y="14545"/>
                  </a:lnTo>
                  <a:lnTo>
                    <a:pt x="3401" y="14444"/>
                  </a:lnTo>
                  <a:lnTo>
                    <a:pt x="3536" y="14377"/>
                  </a:lnTo>
                  <a:lnTo>
                    <a:pt x="3671" y="14343"/>
                  </a:lnTo>
                  <a:close/>
                  <a:moveTo>
                    <a:pt x="742" y="8081"/>
                  </a:moveTo>
                  <a:lnTo>
                    <a:pt x="809" y="8115"/>
                  </a:lnTo>
                  <a:lnTo>
                    <a:pt x="1314" y="8115"/>
                  </a:lnTo>
                  <a:lnTo>
                    <a:pt x="1146" y="10034"/>
                  </a:lnTo>
                  <a:lnTo>
                    <a:pt x="1078" y="10977"/>
                  </a:lnTo>
                  <a:lnTo>
                    <a:pt x="1078" y="11919"/>
                  </a:lnTo>
                  <a:lnTo>
                    <a:pt x="1112" y="12896"/>
                  </a:lnTo>
                  <a:lnTo>
                    <a:pt x="1179" y="13872"/>
                  </a:lnTo>
                  <a:lnTo>
                    <a:pt x="1381" y="15825"/>
                  </a:lnTo>
                  <a:lnTo>
                    <a:pt x="1516" y="17575"/>
                  </a:lnTo>
                  <a:lnTo>
                    <a:pt x="1583" y="18451"/>
                  </a:lnTo>
                  <a:lnTo>
                    <a:pt x="1684" y="19326"/>
                  </a:lnTo>
                  <a:lnTo>
                    <a:pt x="1853" y="20134"/>
                  </a:lnTo>
                  <a:lnTo>
                    <a:pt x="2088" y="20909"/>
                  </a:lnTo>
                  <a:lnTo>
                    <a:pt x="2391" y="21683"/>
                  </a:lnTo>
                  <a:lnTo>
                    <a:pt x="2728" y="22457"/>
                  </a:lnTo>
                  <a:lnTo>
                    <a:pt x="2694" y="22626"/>
                  </a:lnTo>
                  <a:lnTo>
                    <a:pt x="2661" y="22794"/>
                  </a:lnTo>
                  <a:lnTo>
                    <a:pt x="2492" y="23097"/>
                  </a:lnTo>
                  <a:lnTo>
                    <a:pt x="2425" y="23198"/>
                  </a:lnTo>
                  <a:lnTo>
                    <a:pt x="2358" y="23232"/>
                  </a:lnTo>
                  <a:lnTo>
                    <a:pt x="2324" y="23265"/>
                  </a:lnTo>
                  <a:lnTo>
                    <a:pt x="2257" y="23265"/>
                  </a:lnTo>
                  <a:lnTo>
                    <a:pt x="2122" y="23164"/>
                  </a:lnTo>
                  <a:lnTo>
                    <a:pt x="2021" y="23030"/>
                  </a:lnTo>
                  <a:lnTo>
                    <a:pt x="1920" y="22828"/>
                  </a:lnTo>
                  <a:lnTo>
                    <a:pt x="1853" y="22659"/>
                  </a:lnTo>
                  <a:lnTo>
                    <a:pt x="1785" y="22424"/>
                  </a:lnTo>
                  <a:lnTo>
                    <a:pt x="1516" y="21447"/>
                  </a:lnTo>
                  <a:lnTo>
                    <a:pt x="1280" y="20471"/>
                  </a:lnTo>
                  <a:lnTo>
                    <a:pt x="1078" y="19326"/>
                  </a:lnTo>
                  <a:lnTo>
                    <a:pt x="876" y="18181"/>
                  </a:lnTo>
                  <a:lnTo>
                    <a:pt x="472" y="15858"/>
                  </a:lnTo>
                  <a:lnTo>
                    <a:pt x="371" y="15252"/>
                  </a:lnTo>
                  <a:lnTo>
                    <a:pt x="338" y="14680"/>
                  </a:lnTo>
                  <a:lnTo>
                    <a:pt x="270" y="13502"/>
                  </a:lnTo>
                  <a:lnTo>
                    <a:pt x="237" y="12357"/>
                  </a:lnTo>
                  <a:lnTo>
                    <a:pt x="270" y="11145"/>
                  </a:lnTo>
                  <a:lnTo>
                    <a:pt x="270" y="10135"/>
                  </a:lnTo>
                  <a:lnTo>
                    <a:pt x="338" y="9630"/>
                  </a:lnTo>
                  <a:lnTo>
                    <a:pt x="405" y="9125"/>
                  </a:lnTo>
                  <a:lnTo>
                    <a:pt x="573" y="8586"/>
                  </a:lnTo>
                  <a:lnTo>
                    <a:pt x="708" y="8081"/>
                  </a:lnTo>
                  <a:close/>
                  <a:moveTo>
                    <a:pt x="10808" y="1"/>
                  </a:moveTo>
                  <a:lnTo>
                    <a:pt x="10000" y="34"/>
                  </a:lnTo>
                  <a:lnTo>
                    <a:pt x="9192" y="102"/>
                  </a:lnTo>
                  <a:lnTo>
                    <a:pt x="8351" y="236"/>
                  </a:lnTo>
                  <a:lnTo>
                    <a:pt x="7543" y="405"/>
                  </a:lnTo>
                  <a:lnTo>
                    <a:pt x="6735" y="674"/>
                  </a:lnTo>
                  <a:lnTo>
                    <a:pt x="6330" y="809"/>
                  </a:lnTo>
                  <a:lnTo>
                    <a:pt x="5926" y="977"/>
                  </a:lnTo>
                  <a:lnTo>
                    <a:pt x="5590" y="1145"/>
                  </a:lnTo>
                  <a:lnTo>
                    <a:pt x="5287" y="1314"/>
                  </a:lnTo>
                  <a:lnTo>
                    <a:pt x="4681" y="1751"/>
                  </a:lnTo>
                  <a:lnTo>
                    <a:pt x="4108" y="2189"/>
                  </a:lnTo>
                  <a:lnTo>
                    <a:pt x="3536" y="2694"/>
                  </a:lnTo>
                  <a:lnTo>
                    <a:pt x="2997" y="3199"/>
                  </a:lnTo>
                  <a:lnTo>
                    <a:pt x="2459" y="3772"/>
                  </a:lnTo>
                  <a:lnTo>
                    <a:pt x="2021" y="4378"/>
                  </a:lnTo>
                  <a:lnTo>
                    <a:pt x="1583" y="5017"/>
                  </a:lnTo>
                  <a:lnTo>
                    <a:pt x="1247" y="5691"/>
                  </a:lnTo>
                  <a:lnTo>
                    <a:pt x="977" y="6398"/>
                  </a:lnTo>
                  <a:lnTo>
                    <a:pt x="742" y="7138"/>
                  </a:lnTo>
                  <a:lnTo>
                    <a:pt x="674" y="7509"/>
                  </a:lnTo>
                  <a:lnTo>
                    <a:pt x="607" y="7879"/>
                  </a:lnTo>
                  <a:lnTo>
                    <a:pt x="607" y="7913"/>
                  </a:lnTo>
                  <a:lnTo>
                    <a:pt x="573" y="7913"/>
                  </a:lnTo>
                  <a:lnTo>
                    <a:pt x="540" y="7946"/>
                  </a:lnTo>
                  <a:lnTo>
                    <a:pt x="338" y="8620"/>
                  </a:lnTo>
                  <a:lnTo>
                    <a:pt x="169" y="9293"/>
                  </a:lnTo>
                  <a:lnTo>
                    <a:pt x="102" y="9630"/>
                  </a:lnTo>
                  <a:lnTo>
                    <a:pt x="68" y="9933"/>
                  </a:lnTo>
                  <a:lnTo>
                    <a:pt x="35" y="10606"/>
                  </a:lnTo>
                  <a:lnTo>
                    <a:pt x="1" y="11919"/>
                  </a:lnTo>
                  <a:lnTo>
                    <a:pt x="1" y="12660"/>
                  </a:lnTo>
                  <a:lnTo>
                    <a:pt x="35" y="13434"/>
                  </a:lnTo>
                  <a:lnTo>
                    <a:pt x="68" y="14175"/>
                  </a:lnTo>
                  <a:lnTo>
                    <a:pt x="136" y="14916"/>
                  </a:lnTo>
                  <a:lnTo>
                    <a:pt x="338" y="16397"/>
                  </a:lnTo>
                  <a:lnTo>
                    <a:pt x="607" y="17912"/>
                  </a:lnTo>
                  <a:lnTo>
                    <a:pt x="843" y="19326"/>
                  </a:lnTo>
                  <a:lnTo>
                    <a:pt x="1112" y="20774"/>
                  </a:lnTo>
                  <a:lnTo>
                    <a:pt x="1348" y="21919"/>
                  </a:lnTo>
                  <a:lnTo>
                    <a:pt x="1482" y="22491"/>
                  </a:lnTo>
                  <a:lnTo>
                    <a:pt x="1583" y="22760"/>
                  </a:lnTo>
                  <a:lnTo>
                    <a:pt x="1718" y="22996"/>
                  </a:lnTo>
                  <a:lnTo>
                    <a:pt x="1785" y="23164"/>
                  </a:lnTo>
                  <a:lnTo>
                    <a:pt x="1886" y="23265"/>
                  </a:lnTo>
                  <a:lnTo>
                    <a:pt x="1987" y="23366"/>
                  </a:lnTo>
                  <a:lnTo>
                    <a:pt x="2055" y="23434"/>
                  </a:lnTo>
                  <a:lnTo>
                    <a:pt x="2156" y="23467"/>
                  </a:lnTo>
                  <a:lnTo>
                    <a:pt x="2358" y="23467"/>
                  </a:lnTo>
                  <a:lnTo>
                    <a:pt x="2425" y="23434"/>
                  </a:lnTo>
                  <a:lnTo>
                    <a:pt x="2593" y="23299"/>
                  </a:lnTo>
                  <a:lnTo>
                    <a:pt x="2762" y="23097"/>
                  </a:lnTo>
                  <a:lnTo>
                    <a:pt x="2896" y="22895"/>
                  </a:lnTo>
                  <a:lnTo>
                    <a:pt x="2964" y="22626"/>
                  </a:lnTo>
                  <a:lnTo>
                    <a:pt x="3031" y="22558"/>
                  </a:lnTo>
                  <a:lnTo>
                    <a:pt x="3031" y="22525"/>
                  </a:lnTo>
                  <a:lnTo>
                    <a:pt x="3031" y="22457"/>
                  </a:lnTo>
                  <a:lnTo>
                    <a:pt x="2997" y="22424"/>
                  </a:lnTo>
                  <a:lnTo>
                    <a:pt x="2997" y="22356"/>
                  </a:lnTo>
                  <a:lnTo>
                    <a:pt x="2964" y="22323"/>
                  </a:lnTo>
                  <a:lnTo>
                    <a:pt x="2627" y="21582"/>
                  </a:lnTo>
                  <a:lnTo>
                    <a:pt x="2324" y="20808"/>
                  </a:lnTo>
                  <a:lnTo>
                    <a:pt x="2122" y="20033"/>
                  </a:lnTo>
                  <a:lnTo>
                    <a:pt x="1920" y="19259"/>
                  </a:lnTo>
                  <a:lnTo>
                    <a:pt x="1853" y="18788"/>
                  </a:lnTo>
                  <a:lnTo>
                    <a:pt x="1785" y="18350"/>
                  </a:lnTo>
                  <a:lnTo>
                    <a:pt x="1718" y="17407"/>
                  </a:lnTo>
                  <a:lnTo>
                    <a:pt x="1684" y="16498"/>
                  </a:lnTo>
                  <a:lnTo>
                    <a:pt x="1617" y="15555"/>
                  </a:lnTo>
                  <a:lnTo>
                    <a:pt x="1583" y="15488"/>
                  </a:lnTo>
                  <a:lnTo>
                    <a:pt x="1617" y="15488"/>
                  </a:lnTo>
                  <a:lnTo>
                    <a:pt x="1785" y="15623"/>
                  </a:lnTo>
                  <a:lnTo>
                    <a:pt x="2021" y="15757"/>
                  </a:lnTo>
                  <a:lnTo>
                    <a:pt x="2257" y="15825"/>
                  </a:lnTo>
                  <a:lnTo>
                    <a:pt x="2391" y="15858"/>
                  </a:lnTo>
                  <a:lnTo>
                    <a:pt x="2526" y="15858"/>
                  </a:lnTo>
                  <a:lnTo>
                    <a:pt x="2526" y="16498"/>
                  </a:lnTo>
                  <a:lnTo>
                    <a:pt x="2593" y="17104"/>
                  </a:lnTo>
                  <a:lnTo>
                    <a:pt x="2964" y="19798"/>
                  </a:lnTo>
                  <a:lnTo>
                    <a:pt x="3031" y="20370"/>
                  </a:lnTo>
                  <a:lnTo>
                    <a:pt x="3132" y="20942"/>
                  </a:lnTo>
                  <a:lnTo>
                    <a:pt x="3031" y="21010"/>
                  </a:lnTo>
                  <a:lnTo>
                    <a:pt x="2964" y="21077"/>
                  </a:lnTo>
                  <a:lnTo>
                    <a:pt x="2829" y="21279"/>
                  </a:lnTo>
                  <a:lnTo>
                    <a:pt x="2694" y="21481"/>
                  </a:lnTo>
                  <a:lnTo>
                    <a:pt x="2694" y="21582"/>
                  </a:lnTo>
                  <a:lnTo>
                    <a:pt x="2694" y="21683"/>
                  </a:lnTo>
                  <a:lnTo>
                    <a:pt x="2728" y="21717"/>
                  </a:lnTo>
                  <a:lnTo>
                    <a:pt x="2762" y="21750"/>
                  </a:lnTo>
                  <a:lnTo>
                    <a:pt x="2795" y="21750"/>
                  </a:lnTo>
                  <a:lnTo>
                    <a:pt x="2829" y="21717"/>
                  </a:lnTo>
                  <a:lnTo>
                    <a:pt x="3031" y="21414"/>
                  </a:lnTo>
                  <a:lnTo>
                    <a:pt x="3199" y="21212"/>
                  </a:lnTo>
                  <a:lnTo>
                    <a:pt x="3334" y="21515"/>
                  </a:lnTo>
                  <a:lnTo>
                    <a:pt x="3502" y="21818"/>
                  </a:lnTo>
                  <a:lnTo>
                    <a:pt x="3637" y="21952"/>
                  </a:lnTo>
                  <a:lnTo>
                    <a:pt x="3772" y="22053"/>
                  </a:lnTo>
                  <a:lnTo>
                    <a:pt x="3940" y="22154"/>
                  </a:lnTo>
                  <a:lnTo>
                    <a:pt x="4108" y="22222"/>
                  </a:lnTo>
                  <a:lnTo>
                    <a:pt x="4479" y="22323"/>
                  </a:lnTo>
                  <a:lnTo>
                    <a:pt x="4849" y="22390"/>
                  </a:lnTo>
                  <a:lnTo>
                    <a:pt x="4883" y="22491"/>
                  </a:lnTo>
                  <a:lnTo>
                    <a:pt x="4916" y="22525"/>
                  </a:lnTo>
                  <a:lnTo>
                    <a:pt x="4950" y="22558"/>
                  </a:lnTo>
                  <a:lnTo>
                    <a:pt x="5051" y="22558"/>
                  </a:lnTo>
                  <a:lnTo>
                    <a:pt x="5118" y="22525"/>
                  </a:lnTo>
                  <a:lnTo>
                    <a:pt x="5118" y="22457"/>
                  </a:lnTo>
                  <a:lnTo>
                    <a:pt x="5118" y="22424"/>
                  </a:lnTo>
                  <a:lnTo>
                    <a:pt x="5051" y="22087"/>
                  </a:lnTo>
                  <a:lnTo>
                    <a:pt x="5118" y="22222"/>
                  </a:lnTo>
                  <a:lnTo>
                    <a:pt x="5186" y="22289"/>
                  </a:lnTo>
                  <a:lnTo>
                    <a:pt x="5253" y="22323"/>
                  </a:lnTo>
                  <a:lnTo>
                    <a:pt x="5354" y="22289"/>
                  </a:lnTo>
                  <a:lnTo>
                    <a:pt x="5388" y="22255"/>
                  </a:lnTo>
                  <a:lnTo>
                    <a:pt x="5388" y="22154"/>
                  </a:lnTo>
                  <a:lnTo>
                    <a:pt x="5354" y="22087"/>
                  </a:lnTo>
                  <a:lnTo>
                    <a:pt x="5253" y="22020"/>
                  </a:lnTo>
                  <a:lnTo>
                    <a:pt x="5186" y="21885"/>
                  </a:lnTo>
                  <a:lnTo>
                    <a:pt x="5152" y="21683"/>
                  </a:lnTo>
                  <a:lnTo>
                    <a:pt x="5118" y="21481"/>
                  </a:lnTo>
                  <a:lnTo>
                    <a:pt x="5051" y="20808"/>
                  </a:lnTo>
                  <a:lnTo>
                    <a:pt x="4984" y="19899"/>
                  </a:lnTo>
                  <a:lnTo>
                    <a:pt x="4916" y="18990"/>
                  </a:lnTo>
                  <a:lnTo>
                    <a:pt x="4782" y="17744"/>
                  </a:lnTo>
                  <a:lnTo>
                    <a:pt x="4613" y="16532"/>
                  </a:lnTo>
                  <a:lnTo>
                    <a:pt x="4479" y="15286"/>
                  </a:lnTo>
                  <a:lnTo>
                    <a:pt x="4445" y="14680"/>
                  </a:lnTo>
                  <a:lnTo>
                    <a:pt x="4411" y="14074"/>
                  </a:lnTo>
                  <a:lnTo>
                    <a:pt x="4378" y="14007"/>
                  </a:lnTo>
                  <a:lnTo>
                    <a:pt x="4344" y="13973"/>
                  </a:lnTo>
                  <a:lnTo>
                    <a:pt x="4277" y="14007"/>
                  </a:lnTo>
                  <a:lnTo>
                    <a:pt x="4243" y="14074"/>
                  </a:lnTo>
                  <a:lnTo>
                    <a:pt x="4209" y="14747"/>
                  </a:lnTo>
                  <a:lnTo>
                    <a:pt x="4243" y="15421"/>
                  </a:lnTo>
                  <a:lnTo>
                    <a:pt x="4310" y="16094"/>
                  </a:lnTo>
                  <a:lnTo>
                    <a:pt x="4378" y="16801"/>
                  </a:lnTo>
                  <a:lnTo>
                    <a:pt x="4546" y="18148"/>
                  </a:lnTo>
                  <a:lnTo>
                    <a:pt x="4647" y="18855"/>
                  </a:lnTo>
                  <a:lnTo>
                    <a:pt x="4681" y="19528"/>
                  </a:lnTo>
                  <a:lnTo>
                    <a:pt x="4775" y="20470"/>
                  </a:lnTo>
                  <a:lnTo>
                    <a:pt x="4411" y="18619"/>
                  </a:lnTo>
                  <a:lnTo>
                    <a:pt x="4243" y="17542"/>
                  </a:lnTo>
                  <a:lnTo>
                    <a:pt x="4142" y="16464"/>
                  </a:lnTo>
                  <a:lnTo>
                    <a:pt x="4075" y="15387"/>
                  </a:lnTo>
                  <a:lnTo>
                    <a:pt x="4041" y="14310"/>
                  </a:lnTo>
                  <a:lnTo>
                    <a:pt x="4075" y="14242"/>
                  </a:lnTo>
                  <a:lnTo>
                    <a:pt x="4041" y="14141"/>
                  </a:lnTo>
                  <a:lnTo>
                    <a:pt x="4007" y="14108"/>
                  </a:lnTo>
                  <a:lnTo>
                    <a:pt x="3974" y="14074"/>
                  </a:lnTo>
                  <a:lnTo>
                    <a:pt x="3906" y="14074"/>
                  </a:lnTo>
                  <a:lnTo>
                    <a:pt x="3873" y="14108"/>
                  </a:lnTo>
                  <a:lnTo>
                    <a:pt x="3704" y="14108"/>
                  </a:lnTo>
                  <a:lnTo>
                    <a:pt x="3536" y="14141"/>
                  </a:lnTo>
                  <a:lnTo>
                    <a:pt x="3368" y="14209"/>
                  </a:lnTo>
                  <a:lnTo>
                    <a:pt x="3199" y="14276"/>
                  </a:lnTo>
                  <a:lnTo>
                    <a:pt x="3031" y="14411"/>
                  </a:lnTo>
                  <a:lnTo>
                    <a:pt x="2829" y="14579"/>
                  </a:lnTo>
                  <a:lnTo>
                    <a:pt x="2694" y="14747"/>
                  </a:lnTo>
                  <a:lnTo>
                    <a:pt x="2627" y="14949"/>
                  </a:lnTo>
                  <a:lnTo>
                    <a:pt x="2627" y="15017"/>
                  </a:lnTo>
                  <a:lnTo>
                    <a:pt x="2560" y="15286"/>
                  </a:lnTo>
                  <a:lnTo>
                    <a:pt x="2526" y="15589"/>
                  </a:lnTo>
                  <a:lnTo>
                    <a:pt x="2425" y="15589"/>
                  </a:lnTo>
                  <a:lnTo>
                    <a:pt x="2290" y="15555"/>
                  </a:lnTo>
                  <a:lnTo>
                    <a:pt x="2156" y="15522"/>
                  </a:lnTo>
                  <a:lnTo>
                    <a:pt x="1920" y="15421"/>
                  </a:lnTo>
                  <a:lnTo>
                    <a:pt x="1785" y="15387"/>
                  </a:lnTo>
                  <a:lnTo>
                    <a:pt x="1651" y="15353"/>
                  </a:lnTo>
                  <a:lnTo>
                    <a:pt x="1617" y="15387"/>
                  </a:lnTo>
                  <a:lnTo>
                    <a:pt x="1583" y="15421"/>
                  </a:lnTo>
                  <a:lnTo>
                    <a:pt x="1415" y="13670"/>
                  </a:lnTo>
                  <a:lnTo>
                    <a:pt x="1348" y="12795"/>
                  </a:lnTo>
                  <a:lnTo>
                    <a:pt x="1314" y="11919"/>
                  </a:lnTo>
                  <a:lnTo>
                    <a:pt x="1314" y="10943"/>
                  </a:lnTo>
                  <a:lnTo>
                    <a:pt x="1381" y="10000"/>
                  </a:lnTo>
                  <a:lnTo>
                    <a:pt x="1482" y="9024"/>
                  </a:lnTo>
                  <a:lnTo>
                    <a:pt x="1516" y="8047"/>
                  </a:lnTo>
                  <a:lnTo>
                    <a:pt x="1550" y="8014"/>
                  </a:lnTo>
                  <a:lnTo>
                    <a:pt x="1550" y="7980"/>
                  </a:lnTo>
                  <a:lnTo>
                    <a:pt x="1516" y="7913"/>
                  </a:lnTo>
                  <a:lnTo>
                    <a:pt x="1482" y="7879"/>
                  </a:lnTo>
                  <a:lnTo>
                    <a:pt x="1415" y="7879"/>
                  </a:lnTo>
                  <a:lnTo>
                    <a:pt x="1617" y="7206"/>
                  </a:lnTo>
                  <a:lnTo>
                    <a:pt x="1886" y="6566"/>
                  </a:lnTo>
                  <a:lnTo>
                    <a:pt x="2189" y="5994"/>
                  </a:lnTo>
                  <a:lnTo>
                    <a:pt x="2560" y="5421"/>
                  </a:lnTo>
                  <a:lnTo>
                    <a:pt x="2997" y="4883"/>
                  </a:lnTo>
                  <a:lnTo>
                    <a:pt x="3435" y="4411"/>
                  </a:lnTo>
                  <a:lnTo>
                    <a:pt x="3940" y="3940"/>
                  </a:lnTo>
                  <a:lnTo>
                    <a:pt x="4479" y="3502"/>
                  </a:lnTo>
                  <a:lnTo>
                    <a:pt x="5085" y="3098"/>
                  </a:lnTo>
                  <a:lnTo>
                    <a:pt x="5724" y="2762"/>
                  </a:lnTo>
                  <a:lnTo>
                    <a:pt x="6398" y="2492"/>
                  </a:lnTo>
                  <a:lnTo>
                    <a:pt x="7071" y="2256"/>
                  </a:lnTo>
                  <a:lnTo>
                    <a:pt x="7745" y="2088"/>
                  </a:lnTo>
                  <a:lnTo>
                    <a:pt x="8452" y="1953"/>
                  </a:lnTo>
                  <a:lnTo>
                    <a:pt x="9159" y="1852"/>
                  </a:lnTo>
                  <a:lnTo>
                    <a:pt x="9899" y="1785"/>
                  </a:lnTo>
                  <a:lnTo>
                    <a:pt x="10707" y="1785"/>
                  </a:lnTo>
                  <a:lnTo>
                    <a:pt x="11482" y="1819"/>
                  </a:lnTo>
                  <a:lnTo>
                    <a:pt x="12256" y="1920"/>
                  </a:lnTo>
                  <a:lnTo>
                    <a:pt x="13030" y="2054"/>
                  </a:lnTo>
                  <a:lnTo>
                    <a:pt x="13737" y="2256"/>
                  </a:lnTo>
                  <a:lnTo>
                    <a:pt x="14478" y="2526"/>
                  </a:lnTo>
                  <a:lnTo>
                    <a:pt x="15185" y="2863"/>
                  </a:lnTo>
                  <a:lnTo>
                    <a:pt x="15892" y="3267"/>
                  </a:lnTo>
                  <a:lnTo>
                    <a:pt x="16566" y="3704"/>
                  </a:lnTo>
                  <a:lnTo>
                    <a:pt x="17172" y="4142"/>
                  </a:lnTo>
                  <a:lnTo>
                    <a:pt x="17778" y="4647"/>
                  </a:lnTo>
                  <a:lnTo>
                    <a:pt x="18081" y="4916"/>
                  </a:lnTo>
                  <a:lnTo>
                    <a:pt x="18350" y="5186"/>
                  </a:lnTo>
                  <a:lnTo>
                    <a:pt x="18821" y="5758"/>
                  </a:lnTo>
                  <a:lnTo>
                    <a:pt x="19057" y="6061"/>
                  </a:lnTo>
                  <a:lnTo>
                    <a:pt x="19259" y="6398"/>
                  </a:lnTo>
                  <a:lnTo>
                    <a:pt x="19360" y="6566"/>
                  </a:lnTo>
                  <a:lnTo>
                    <a:pt x="19360" y="6061"/>
                  </a:lnTo>
                  <a:lnTo>
                    <a:pt x="19124" y="5657"/>
                  </a:lnTo>
                  <a:lnTo>
                    <a:pt x="18889" y="5354"/>
                  </a:lnTo>
                  <a:lnTo>
                    <a:pt x="18619" y="5051"/>
                  </a:lnTo>
                  <a:lnTo>
                    <a:pt x="18047" y="4512"/>
                  </a:lnTo>
                  <a:lnTo>
                    <a:pt x="17778" y="4243"/>
                  </a:lnTo>
                  <a:lnTo>
                    <a:pt x="17475" y="4007"/>
                  </a:lnTo>
                  <a:lnTo>
                    <a:pt x="16801" y="3536"/>
                  </a:lnTo>
                  <a:lnTo>
                    <a:pt x="16128" y="3098"/>
                  </a:lnTo>
                  <a:lnTo>
                    <a:pt x="15455" y="2728"/>
                  </a:lnTo>
                  <a:lnTo>
                    <a:pt x="15084" y="2526"/>
                  </a:lnTo>
                  <a:lnTo>
                    <a:pt x="14714" y="2324"/>
                  </a:lnTo>
                  <a:lnTo>
                    <a:pt x="13973" y="2054"/>
                  </a:lnTo>
                  <a:lnTo>
                    <a:pt x="13199" y="1819"/>
                  </a:lnTo>
                  <a:lnTo>
                    <a:pt x="12424" y="1684"/>
                  </a:lnTo>
                  <a:lnTo>
                    <a:pt x="11616" y="1583"/>
                  </a:lnTo>
                  <a:lnTo>
                    <a:pt x="10808" y="1549"/>
                  </a:lnTo>
                  <a:lnTo>
                    <a:pt x="10000" y="1549"/>
                  </a:lnTo>
                  <a:lnTo>
                    <a:pt x="9192" y="1617"/>
                  </a:lnTo>
                  <a:lnTo>
                    <a:pt x="8519" y="1684"/>
                  </a:lnTo>
                  <a:lnTo>
                    <a:pt x="7846" y="1819"/>
                  </a:lnTo>
                  <a:lnTo>
                    <a:pt x="7172" y="1987"/>
                  </a:lnTo>
                  <a:lnTo>
                    <a:pt x="6532" y="2189"/>
                  </a:lnTo>
                  <a:lnTo>
                    <a:pt x="5926" y="2459"/>
                  </a:lnTo>
                  <a:lnTo>
                    <a:pt x="5287" y="2728"/>
                  </a:lnTo>
                  <a:lnTo>
                    <a:pt x="4714" y="3065"/>
                  </a:lnTo>
                  <a:lnTo>
                    <a:pt x="4142" y="3469"/>
                  </a:lnTo>
                  <a:lnTo>
                    <a:pt x="3637" y="3873"/>
                  </a:lnTo>
                  <a:lnTo>
                    <a:pt x="3132" y="4344"/>
                  </a:lnTo>
                  <a:lnTo>
                    <a:pt x="2694" y="4849"/>
                  </a:lnTo>
                  <a:lnTo>
                    <a:pt x="2290" y="5388"/>
                  </a:lnTo>
                  <a:lnTo>
                    <a:pt x="1954" y="5960"/>
                  </a:lnTo>
                  <a:lnTo>
                    <a:pt x="1651" y="6566"/>
                  </a:lnTo>
                  <a:lnTo>
                    <a:pt x="1415" y="7206"/>
                  </a:lnTo>
                  <a:lnTo>
                    <a:pt x="1213" y="7879"/>
                  </a:lnTo>
                  <a:lnTo>
                    <a:pt x="1045" y="7879"/>
                  </a:lnTo>
                  <a:lnTo>
                    <a:pt x="1247" y="7273"/>
                  </a:lnTo>
                  <a:lnTo>
                    <a:pt x="1449" y="6667"/>
                  </a:lnTo>
                  <a:lnTo>
                    <a:pt x="1684" y="6061"/>
                  </a:lnTo>
                  <a:lnTo>
                    <a:pt x="1987" y="5489"/>
                  </a:lnTo>
                  <a:lnTo>
                    <a:pt x="2156" y="5186"/>
                  </a:lnTo>
                  <a:lnTo>
                    <a:pt x="2358" y="4883"/>
                  </a:lnTo>
                  <a:lnTo>
                    <a:pt x="2795" y="4310"/>
                  </a:lnTo>
                  <a:lnTo>
                    <a:pt x="3300" y="3805"/>
                  </a:lnTo>
                  <a:lnTo>
                    <a:pt x="3805" y="3267"/>
                  </a:lnTo>
                  <a:lnTo>
                    <a:pt x="4411" y="2694"/>
                  </a:lnTo>
                  <a:lnTo>
                    <a:pt x="5051" y="2155"/>
                  </a:lnTo>
                  <a:lnTo>
                    <a:pt x="5388" y="1920"/>
                  </a:lnTo>
                  <a:lnTo>
                    <a:pt x="5724" y="1718"/>
                  </a:lnTo>
                  <a:lnTo>
                    <a:pt x="6095" y="1516"/>
                  </a:lnTo>
                  <a:lnTo>
                    <a:pt x="6499" y="1347"/>
                  </a:lnTo>
                  <a:lnTo>
                    <a:pt x="7240" y="1145"/>
                  </a:lnTo>
                  <a:lnTo>
                    <a:pt x="8014" y="1011"/>
                  </a:lnTo>
                  <a:lnTo>
                    <a:pt x="8822" y="876"/>
                  </a:lnTo>
                  <a:lnTo>
                    <a:pt x="9596" y="809"/>
                  </a:lnTo>
                  <a:lnTo>
                    <a:pt x="10337" y="775"/>
                  </a:lnTo>
                  <a:lnTo>
                    <a:pt x="11078" y="775"/>
                  </a:lnTo>
                  <a:lnTo>
                    <a:pt x="11818" y="809"/>
                  </a:lnTo>
                  <a:lnTo>
                    <a:pt x="12559" y="910"/>
                  </a:lnTo>
                  <a:lnTo>
                    <a:pt x="13300" y="1044"/>
                  </a:lnTo>
                  <a:lnTo>
                    <a:pt x="14040" y="1213"/>
                  </a:lnTo>
                  <a:lnTo>
                    <a:pt x="14747" y="1448"/>
                  </a:lnTo>
                  <a:lnTo>
                    <a:pt x="15421" y="1751"/>
                  </a:lnTo>
                  <a:lnTo>
                    <a:pt x="16162" y="2088"/>
                  </a:lnTo>
                  <a:lnTo>
                    <a:pt x="16835" y="2526"/>
                  </a:lnTo>
                  <a:lnTo>
                    <a:pt x="17475" y="2964"/>
                  </a:lnTo>
                  <a:lnTo>
                    <a:pt x="18114" y="3469"/>
                  </a:lnTo>
                  <a:lnTo>
                    <a:pt x="18619" y="3940"/>
                  </a:lnTo>
                  <a:lnTo>
                    <a:pt x="19158" y="4411"/>
                  </a:lnTo>
                  <a:lnTo>
                    <a:pt x="19360" y="4580"/>
                  </a:lnTo>
                  <a:lnTo>
                    <a:pt x="19360" y="4243"/>
                  </a:lnTo>
                  <a:lnTo>
                    <a:pt x="19124" y="4075"/>
                  </a:lnTo>
                  <a:lnTo>
                    <a:pt x="18788" y="3772"/>
                  </a:lnTo>
                  <a:lnTo>
                    <a:pt x="18451" y="3469"/>
                  </a:lnTo>
                  <a:lnTo>
                    <a:pt x="17744" y="2896"/>
                  </a:lnTo>
                  <a:lnTo>
                    <a:pt x="17138" y="2425"/>
                  </a:lnTo>
                  <a:lnTo>
                    <a:pt x="16465" y="2054"/>
                  </a:lnTo>
                  <a:lnTo>
                    <a:pt x="15791" y="1684"/>
                  </a:lnTo>
                  <a:lnTo>
                    <a:pt x="15118" y="1381"/>
                  </a:lnTo>
                  <a:lnTo>
                    <a:pt x="14343" y="1112"/>
                  </a:lnTo>
                  <a:lnTo>
                    <a:pt x="13603" y="876"/>
                  </a:lnTo>
                  <a:lnTo>
                    <a:pt x="12828" y="741"/>
                  </a:lnTo>
                  <a:lnTo>
                    <a:pt x="12054" y="640"/>
                  </a:lnTo>
                  <a:lnTo>
                    <a:pt x="11246" y="573"/>
                  </a:lnTo>
                  <a:lnTo>
                    <a:pt x="10472" y="573"/>
                  </a:lnTo>
                  <a:lnTo>
                    <a:pt x="9664" y="640"/>
                  </a:lnTo>
                  <a:lnTo>
                    <a:pt x="8889" y="708"/>
                  </a:lnTo>
                  <a:lnTo>
                    <a:pt x="8182" y="809"/>
                  </a:lnTo>
                  <a:lnTo>
                    <a:pt x="7442" y="943"/>
                  </a:lnTo>
                  <a:lnTo>
                    <a:pt x="6735" y="1112"/>
                  </a:lnTo>
                  <a:lnTo>
                    <a:pt x="6061" y="1347"/>
                  </a:lnTo>
                  <a:lnTo>
                    <a:pt x="5724" y="1516"/>
                  </a:lnTo>
                  <a:lnTo>
                    <a:pt x="5388" y="1684"/>
                  </a:lnTo>
                  <a:lnTo>
                    <a:pt x="5085" y="1920"/>
                  </a:lnTo>
                  <a:lnTo>
                    <a:pt x="4782" y="2155"/>
                  </a:lnTo>
                  <a:lnTo>
                    <a:pt x="4243" y="2661"/>
                  </a:lnTo>
                  <a:lnTo>
                    <a:pt x="3704" y="3166"/>
                  </a:lnTo>
                  <a:lnTo>
                    <a:pt x="3199" y="3637"/>
                  </a:lnTo>
                  <a:lnTo>
                    <a:pt x="2762" y="4142"/>
                  </a:lnTo>
                  <a:lnTo>
                    <a:pt x="2324" y="4647"/>
                  </a:lnTo>
                  <a:lnTo>
                    <a:pt x="1954" y="5219"/>
                  </a:lnTo>
                  <a:lnTo>
                    <a:pt x="1617" y="5859"/>
                  </a:lnTo>
                  <a:lnTo>
                    <a:pt x="1314" y="6499"/>
                  </a:lnTo>
                  <a:lnTo>
                    <a:pt x="1078" y="7206"/>
                  </a:lnTo>
                  <a:lnTo>
                    <a:pt x="910" y="7879"/>
                  </a:lnTo>
                  <a:lnTo>
                    <a:pt x="809" y="7879"/>
                  </a:lnTo>
                  <a:lnTo>
                    <a:pt x="1011" y="7138"/>
                  </a:lnTo>
                  <a:lnTo>
                    <a:pt x="1247" y="6398"/>
                  </a:lnTo>
                  <a:lnTo>
                    <a:pt x="1550" y="5657"/>
                  </a:lnTo>
                  <a:lnTo>
                    <a:pt x="1920" y="4950"/>
                  </a:lnTo>
                  <a:lnTo>
                    <a:pt x="2088" y="4613"/>
                  </a:lnTo>
                  <a:lnTo>
                    <a:pt x="2324" y="4310"/>
                  </a:lnTo>
                  <a:lnTo>
                    <a:pt x="2526" y="4007"/>
                  </a:lnTo>
                  <a:lnTo>
                    <a:pt x="2762" y="3738"/>
                  </a:lnTo>
                  <a:lnTo>
                    <a:pt x="3300" y="3199"/>
                  </a:lnTo>
                  <a:lnTo>
                    <a:pt x="3873" y="2694"/>
                  </a:lnTo>
                  <a:lnTo>
                    <a:pt x="4479" y="2223"/>
                  </a:lnTo>
                  <a:lnTo>
                    <a:pt x="5085" y="1751"/>
                  </a:lnTo>
                  <a:lnTo>
                    <a:pt x="5388" y="1549"/>
                  </a:lnTo>
                  <a:lnTo>
                    <a:pt x="5724" y="1347"/>
                  </a:lnTo>
                  <a:lnTo>
                    <a:pt x="6061" y="1179"/>
                  </a:lnTo>
                  <a:lnTo>
                    <a:pt x="6431" y="1011"/>
                  </a:lnTo>
                  <a:lnTo>
                    <a:pt x="7240" y="741"/>
                  </a:lnTo>
                  <a:lnTo>
                    <a:pt x="8048" y="539"/>
                  </a:lnTo>
                  <a:lnTo>
                    <a:pt x="8856" y="405"/>
                  </a:lnTo>
                  <a:lnTo>
                    <a:pt x="9697" y="270"/>
                  </a:lnTo>
                  <a:lnTo>
                    <a:pt x="10505" y="236"/>
                  </a:lnTo>
                  <a:lnTo>
                    <a:pt x="11347" y="236"/>
                  </a:lnTo>
                  <a:lnTo>
                    <a:pt x="12155" y="337"/>
                  </a:lnTo>
                  <a:lnTo>
                    <a:pt x="12929" y="438"/>
                  </a:lnTo>
                  <a:lnTo>
                    <a:pt x="13737" y="640"/>
                  </a:lnTo>
                  <a:lnTo>
                    <a:pt x="14512" y="876"/>
                  </a:lnTo>
                  <a:lnTo>
                    <a:pt x="15253" y="1145"/>
                  </a:lnTo>
                  <a:lnTo>
                    <a:pt x="16027" y="1482"/>
                  </a:lnTo>
                  <a:lnTo>
                    <a:pt x="16667" y="1819"/>
                  </a:lnTo>
                  <a:lnTo>
                    <a:pt x="17306" y="2223"/>
                  </a:lnTo>
                  <a:lnTo>
                    <a:pt x="17879" y="2661"/>
                  </a:lnTo>
                  <a:lnTo>
                    <a:pt x="18451" y="3166"/>
                  </a:lnTo>
                  <a:lnTo>
                    <a:pt x="19360" y="4041"/>
                  </a:lnTo>
                  <a:lnTo>
                    <a:pt x="19360" y="3671"/>
                  </a:lnTo>
                  <a:lnTo>
                    <a:pt x="18754" y="3098"/>
                  </a:lnTo>
                  <a:lnTo>
                    <a:pt x="18148" y="2560"/>
                  </a:lnTo>
                  <a:lnTo>
                    <a:pt x="17879" y="2290"/>
                  </a:lnTo>
                  <a:lnTo>
                    <a:pt x="17542" y="2088"/>
                  </a:lnTo>
                  <a:lnTo>
                    <a:pt x="16902" y="1684"/>
                  </a:lnTo>
                  <a:lnTo>
                    <a:pt x="16229" y="1314"/>
                  </a:lnTo>
                  <a:lnTo>
                    <a:pt x="15556" y="1011"/>
                  </a:lnTo>
                  <a:lnTo>
                    <a:pt x="14781" y="708"/>
                  </a:lnTo>
                  <a:lnTo>
                    <a:pt x="14007" y="438"/>
                  </a:lnTo>
                  <a:lnTo>
                    <a:pt x="13232" y="236"/>
                  </a:lnTo>
                  <a:lnTo>
                    <a:pt x="12424" y="102"/>
                  </a:lnTo>
                  <a:lnTo>
                    <a:pt x="11616" y="34"/>
                  </a:lnTo>
                  <a:lnTo>
                    <a:pt x="1080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8" name="Google Shape;68;p4"/>
            <p:cNvSpPr/>
            <p:nvPr/>
          </p:nvSpPr>
          <p:spPr>
            <a:xfrm>
              <a:off x="6964675" y="2496400"/>
              <a:ext cx="14350" cy="8450"/>
            </a:xfrm>
            <a:custGeom>
              <a:rect b="b" l="l" r="r" t="t"/>
              <a:pathLst>
                <a:path extrusionOk="0" h="338" w="574">
                  <a:moveTo>
                    <a:pt x="439" y="0"/>
                  </a:moveTo>
                  <a:lnTo>
                    <a:pt x="102" y="169"/>
                  </a:lnTo>
                  <a:lnTo>
                    <a:pt x="1" y="236"/>
                  </a:lnTo>
                  <a:lnTo>
                    <a:pt x="1" y="270"/>
                  </a:lnTo>
                  <a:lnTo>
                    <a:pt x="1" y="303"/>
                  </a:lnTo>
                  <a:lnTo>
                    <a:pt x="34" y="337"/>
                  </a:lnTo>
                  <a:lnTo>
                    <a:pt x="203" y="337"/>
                  </a:lnTo>
                  <a:lnTo>
                    <a:pt x="472" y="236"/>
                  </a:lnTo>
                  <a:lnTo>
                    <a:pt x="540" y="202"/>
                  </a:lnTo>
                  <a:lnTo>
                    <a:pt x="573" y="169"/>
                  </a:lnTo>
                  <a:lnTo>
                    <a:pt x="573" y="101"/>
                  </a:lnTo>
                  <a:lnTo>
                    <a:pt x="506" y="34"/>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69" name="Google Shape;69;p4"/>
            <p:cNvSpPr/>
            <p:nvPr/>
          </p:nvSpPr>
          <p:spPr>
            <a:xfrm>
              <a:off x="7014350" y="2516600"/>
              <a:ext cx="60625" cy="54725"/>
            </a:xfrm>
            <a:custGeom>
              <a:rect b="b" l="l" r="r" t="t"/>
              <a:pathLst>
                <a:path extrusionOk="0" h="2189" w="2425">
                  <a:moveTo>
                    <a:pt x="1886" y="270"/>
                  </a:moveTo>
                  <a:lnTo>
                    <a:pt x="2020" y="808"/>
                  </a:lnTo>
                  <a:lnTo>
                    <a:pt x="2088" y="1078"/>
                  </a:lnTo>
                  <a:lnTo>
                    <a:pt x="2155" y="1381"/>
                  </a:lnTo>
                  <a:lnTo>
                    <a:pt x="2155" y="1516"/>
                  </a:lnTo>
                  <a:lnTo>
                    <a:pt x="2121" y="1650"/>
                  </a:lnTo>
                  <a:lnTo>
                    <a:pt x="2054" y="1751"/>
                  </a:lnTo>
                  <a:lnTo>
                    <a:pt x="1886" y="1819"/>
                  </a:lnTo>
                  <a:lnTo>
                    <a:pt x="1313" y="1819"/>
                  </a:lnTo>
                  <a:lnTo>
                    <a:pt x="1044" y="1852"/>
                  </a:lnTo>
                  <a:lnTo>
                    <a:pt x="741" y="1920"/>
                  </a:lnTo>
                  <a:lnTo>
                    <a:pt x="640" y="1381"/>
                  </a:lnTo>
                  <a:lnTo>
                    <a:pt x="539" y="1044"/>
                  </a:lnTo>
                  <a:lnTo>
                    <a:pt x="472" y="674"/>
                  </a:lnTo>
                  <a:lnTo>
                    <a:pt x="472" y="640"/>
                  </a:lnTo>
                  <a:lnTo>
                    <a:pt x="842" y="539"/>
                  </a:lnTo>
                  <a:lnTo>
                    <a:pt x="1179" y="472"/>
                  </a:lnTo>
                  <a:lnTo>
                    <a:pt x="1549" y="371"/>
                  </a:lnTo>
                  <a:lnTo>
                    <a:pt x="1886" y="270"/>
                  </a:lnTo>
                  <a:close/>
                  <a:moveTo>
                    <a:pt x="1953" y="0"/>
                  </a:moveTo>
                  <a:lnTo>
                    <a:pt x="1886" y="34"/>
                  </a:lnTo>
                  <a:lnTo>
                    <a:pt x="1650" y="135"/>
                  </a:lnTo>
                  <a:lnTo>
                    <a:pt x="1414" y="169"/>
                  </a:lnTo>
                  <a:lnTo>
                    <a:pt x="909" y="236"/>
                  </a:lnTo>
                  <a:lnTo>
                    <a:pt x="674" y="303"/>
                  </a:lnTo>
                  <a:lnTo>
                    <a:pt x="472" y="337"/>
                  </a:lnTo>
                  <a:lnTo>
                    <a:pt x="34" y="539"/>
                  </a:lnTo>
                  <a:lnTo>
                    <a:pt x="0" y="573"/>
                  </a:lnTo>
                  <a:lnTo>
                    <a:pt x="0" y="606"/>
                  </a:lnTo>
                  <a:lnTo>
                    <a:pt x="0" y="674"/>
                  </a:lnTo>
                  <a:lnTo>
                    <a:pt x="68" y="741"/>
                  </a:lnTo>
                  <a:lnTo>
                    <a:pt x="169" y="741"/>
                  </a:lnTo>
                  <a:lnTo>
                    <a:pt x="270" y="707"/>
                  </a:lnTo>
                  <a:lnTo>
                    <a:pt x="303" y="909"/>
                  </a:lnTo>
                  <a:lnTo>
                    <a:pt x="337" y="1111"/>
                  </a:lnTo>
                  <a:lnTo>
                    <a:pt x="539" y="2088"/>
                  </a:lnTo>
                  <a:lnTo>
                    <a:pt x="606" y="2189"/>
                  </a:lnTo>
                  <a:lnTo>
                    <a:pt x="707" y="2189"/>
                  </a:lnTo>
                  <a:lnTo>
                    <a:pt x="876" y="2122"/>
                  </a:lnTo>
                  <a:lnTo>
                    <a:pt x="1111" y="2088"/>
                  </a:lnTo>
                  <a:lnTo>
                    <a:pt x="1549" y="2088"/>
                  </a:lnTo>
                  <a:lnTo>
                    <a:pt x="1751" y="2054"/>
                  </a:lnTo>
                  <a:lnTo>
                    <a:pt x="1953" y="2021"/>
                  </a:lnTo>
                  <a:lnTo>
                    <a:pt x="2155" y="1953"/>
                  </a:lnTo>
                  <a:lnTo>
                    <a:pt x="2323" y="1852"/>
                  </a:lnTo>
                  <a:lnTo>
                    <a:pt x="2391" y="1785"/>
                  </a:lnTo>
                  <a:lnTo>
                    <a:pt x="2424" y="1684"/>
                  </a:lnTo>
                  <a:lnTo>
                    <a:pt x="2391" y="1448"/>
                  </a:lnTo>
                  <a:lnTo>
                    <a:pt x="2054" y="68"/>
                  </a:lnTo>
                  <a:lnTo>
                    <a:pt x="2020" y="34"/>
                  </a:lnTo>
                  <a:lnTo>
                    <a:pt x="198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0" name="Google Shape;70;p4"/>
            <p:cNvSpPr/>
            <p:nvPr/>
          </p:nvSpPr>
          <p:spPr>
            <a:xfrm>
              <a:off x="6044700" y="589950"/>
              <a:ext cx="8450" cy="13475"/>
            </a:xfrm>
            <a:custGeom>
              <a:rect b="b" l="l" r="r" t="t"/>
              <a:pathLst>
                <a:path extrusionOk="0" h="539" w="338">
                  <a:moveTo>
                    <a:pt x="236" y="0"/>
                  </a:moveTo>
                  <a:lnTo>
                    <a:pt x="203" y="34"/>
                  </a:lnTo>
                  <a:lnTo>
                    <a:pt x="68" y="202"/>
                  </a:lnTo>
                  <a:lnTo>
                    <a:pt x="34" y="303"/>
                  </a:lnTo>
                  <a:lnTo>
                    <a:pt x="1" y="438"/>
                  </a:lnTo>
                  <a:lnTo>
                    <a:pt x="34" y="505"/>
                  </a:lnTo>
                  <a:lnTo>
                    <a:pt x="135" y="539"/>
                  </a:lnTo>
                  <a:lnTo>
                    <a:pt x="203" y="505"/>
                  </a:lnTo>
                  <a:lnTo>
                    <a:pt x="236" y="438"/>
                  </a:lnTo>
                  <a:lnTo>
                    <a:pt x="270" y="270"/>
                  </a:lnTo>
                  <a:lnTo>
                    <a:pt x="337" y="101"/>
                  </a:lnTo>
                  <a:lnTo>
                    <a:pt x="337" y="34"/>
                  </a:lnTo>
                  <a:lnTo>
                    <a:pt x="30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1" name="Google Shape;71;p4"/>
            <p:cNvSpPr/>
            <p:nvPr/>
          </p:nvSpPr>
          <p:spPr>
            <a:xfrm>
              <a:off x="6754250" y="2521650"/>
              <a:ext cx="64850" cy="53900"/>
            </a:xfrm>
            <a:custGeom>
              <a:rect b="b" l="l" r="r" t="t"/>
              <a:pathLst>
                <a:path extrusionOk="0" h="2156" w="2594">
                  <a:moveTo>
                    <a:pt x="1819" y="303"/>
                  </a:moveTo>
                  <a:lnTo>
                    <a:pt x="1954" y="404"/>
                  </a:lnTo>
                  <a:lnTo>
                    <a:pt x="2088" y="505"/>
                  </a:lnTo>
                  <a:lnTo>
                    <a:pt x="2156" y="674"/>
                  </a:lnTo>
                  <a:lnTo>
                    <a:pt x="2223" y="876"/>
                  </a:lnTo>
                  <a:lnTo>
                    <a:pt x="2257" y="1111"/>
                  </a:lnTo>
                  <a:lnTo>
                    <a:pt x="2324" y="1516"/>
                  </a:lnTo>
                  <a:lnTo>
                    <a:pt x="1954" y="1650"/>
                  </a:lnTo>
                  <a:lnTo>
                    <a:pt x="1550" y="1751"/>
                  </a:lnTo>
                  <a:lnTo>
                    <a:pt x="1179" y="1819"/>
                  </a:lnTo>
                  <a:lnTo>
                    <a:pt x="775" y="1886"/>
                  </a:lnTo>
                  <a:lnTo>
                    <a:pt x="573" y="1314"/>
                  </a:lnTo>
                  <a:lnTo>
                    <a:pt x="438" y="741"/>
                  </a:lnTo>
                  <a:lnTo>
                    <a:pt x="1011" y="505"/>
                  </a:lnTo>
                  <a:lnTo>
                    <a:pt x="1314" y="404"/>
                  </a:lnTo>
                  <a:lnTo>
                    <a:pt x="1617" y="337"/>
                  </a:lnTo>
                  <a:lnTo>
                    <a:pt x="1718" y="303"/>
                  </a:lnTo>
                  <a:close/>
                  <a:moveTo>
                    <a:pt x="1785" y="0"/>
                  </a:moveTo>
                  <a:lnTo>
                    <a:pt x="1550" y="68"/>
                  </a:lnTo>
                  <a:lnTo>
                    <a:pt x="1112" y="169"/>
                  </a:lnTo>
                  <a:lnTo>
                    <a:pt x="708" y="303"/>
                  </a:lnTo>
                  <a:lnTo>
                    <a:pt x="337" y="472"/>
                  </a:lnTo>
                  <a:lnTo>
                    <a:pt x="236" y="472"/>
                  </a:lnTo>
                  <a:lnTo>
                    <a:pt x="203" y="505"/>
                  </a:lnTo>
                  <a:lnTo>
                    <a:pt x="169" y="539"/>
                  </a:lnTo>
                  <a:lnTo>
                    <a:pt x="169" y="573"/>
                  </a:lnTo>
                  <a:lnTo>
                    <a:pt x="68" y="640"/>
                  </a:lnTo>
                  <a:lnTo>
                    <a:pt x="34" y="674"/>
                  </a:lnTo>
                  <a:lnTo>
                    <a:pt x="1" y="707"/>
                  </a:lnTo>
                  <a:lnTo>
                    <a:pt x="34" y="808"/>
                  </a:lnTo>
                  <a:lnTo>
                    <a:pt x="102" y="876"/>
                  </a:lnTo>
                  <a:lnTo>
                    <a:pt x="203" y="876"/>
                  </a:lnTo>
                  <a:lnTo>
                    <a:pt x="203" y="842"/>
                  </a:lnTo>
                  <a:lnTo>
                    <a:pt x="270" y="1179"/>
                  </a:lnTo>
                  <a:lnTo>
                    <a:pt x="337" y="1482"/>
                  </a:lnTo>
                  <a:lnTo>
                    <a:pt x="539" y="2054"/>
                  </a:lnTo>
                  <a:lnTo>
                    <a:pt x="607" y="2122"/>
                  </a:lnTo>
                  <a:lnTo>
                    <a:pt x="674" y="2155"/>
                  </a:lnTo>
                  <a:lnTo>
                    <a:pt x="1146" y="2122"/>
                  </a:lnTo>
                  <a:lnTo>
                    <a:pt x="1617" y="2021"/>
                  </a:lnTo>
                  <a:lnTo>
                    <a:pt x="2055" y="1886"/>
                  </a:lnTo>
                  <a:lnTo>
                    <a:pt x="2492" y="1718"/>
                  </a:lnTo>
                  <a:lnTo>
                    <a:pt x="2593" y="1650"/>
                  </a:lnTo>
                  <a:lnTo>
                    <a:pt x="2593" y="1549"/>
                  </a:lnTo>
                  <a:lnTo>
                    <a:pt x="2358" y="438"/>
                  </a:lnTo>
                  <a:lnTo>
                    <a:pt x="2324" y="303"/>
                  </a:lnTo>
                  <a:lnTo>
                    <a:pt x="2257" y="169"/>
                  </a:lnTo>
                  <a:lnTo>
                    <a:pt x="2156" y="101"/>
                  </a:lnTo>
                  <a:lnTo>
                    <a:pt x="2021" y="34"/>
                  </a:lnTo>
                  <a:lnTo>
                    <a:pt x="178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2" name="Google Shape;72;p4"/>
            <p:cNvSpPr/>
            <p:nvPr/>
          </p:nvSpPr>
          <p:spPr>
            <a:xfrm>
              <a:off x="6746675" y="2465250"/>
              <a:ext cx="58100" cy="58100"/>
            </a:xfrm>
            <a:custGeom>
              <a:rect b="b" l="l" r="r" t="t"/>
              <a:pathLst>
                <a:path extrusionOk="0" h="2324" w="2324">
                  <a:moveTo>
                    <a:pt x="1853" y="236"/>
                  </a:moveTo>
                  <a:lnTo>
                    <a:pt x="2088" y="1617"/>
                  </a:lnTo>
                  <a:lnTo>
                    <a:pt x="1449" y="1819"/>
                  </a:lnTo>
                  <a:lnTo>
                    <a:pt x="1045" y="1987"/>
                  </a:lnTo>
                  <a:lnTo>
                    <a:pt x="809" y="2054"/>
                  </a:lnTo>
                  <a:lnTo>
                    <a:pt x="607" y="2088"/>
                  </a:lnTo>
                  <a:lnTo>
                    <a:pt x="405" y="1482"/>
                  </a:lnTo>
                  <a:lnTo>
                    <a:pt x="203" y="842"/>
                  </a:lnTo>
                  <a:lnTo>
                    <a:pt x="640" y="708"/>
                  </a:lnTo>
                  <a:lnTo>
                    <a:pt x="1045" y="573"/>
                  </a:lnTo>
                  <a:lnTo>
                    <a:pt x="1853" y="236"/>
                  </a:lnTo>
                  <a:close/>
                  <a:moveTo>
                    <a:pt x="1886" y="1"/>
                  </a:moveTo>
                  <a:lnTo>
                    <a:pt x="1011" y="304"/>
                  </a:lnTo>
                  <a:lnTo>
                    <a:pt x="573" y="472"/>
                  </a:lnTo>
                  <a:lnTo>
                    <a:pt x="135" y="640"/>
                  </a:lnTo>
                  <a:lnTo>
                    <a:pt x="102" y="607"/>
                  </a:lnTo>
                  <a:lnTo>
                    <a:pt x="34" y="607"/>
                  </a:lnTo>
                  <a:lnTo>
                    <a:pt x="1" y="674"/>
                  </a:lnTo>
                  <a:lnTo>
                    <a:pt x="1" y="741"/>
                  </a:lnTo>
                  <a:lnTo>
                    <a:pt x="68" y="1112"/>
                  </a:lnTo>
                  <a:lnTo>
                    <a:pt x="169" y="1482"/>
                  </a:lnTo>
                  <a:lnTo>
                    <a:pt x="405" y="2256"/>
                  </a:lnTo>
                  <a:lnTo>
                    <a:pt x="438" y="2324"/>
                  </a:lnTo>
                  <a:lnTo>
                    <a:pt x="708" y="2324"/>
                  </a:lnTo>
                  <a:lnTo>
                    <a:pt x="876" y="2290"/>
                  </a:lnTo>
                  <a:lnTo>
                    <a:pt x="1213" y="2155"/>
                  </a:lnTo>
                  <a:lnTo>
                    <a:pt x="2257" y="1819"/>
                  </a:lnTo>
                  <a:lnTo>
                    <a:pt x="2290" y="1819"/>
                  </a:lnTo>
                  <a:lnTo>
                    <a:pt x="2324" y="1785"/>
                  </a:lnTo>
                  <a:lnTo>
                    <a:pt x="2324" y="1684"/>
                  </a:lnTo>
                  <a:lnTo>
                    <a:pt x="2021" y="68"/>
                  </a:lnTo>
                  <a:lnTo>
                    <a:pt x="1954" y="34"/>
                  </a:lnTo>
                  <a:lnTo>
                    <a:pt x="18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3" name="Google Shape;73;p4"/>
            <p:cNvSpPr/>
            <p:nvPr/>
          </p:nvSpPr>
          <p:spPr>
            <a:xfrm>
              <a:off x="6794650" y="2591500"/>
              <a:ext cx="11825" cy="24450"/>
            </a:xfrm>
            <a:custGeom>
              <a:rect b="b" l="l" r="r" t="t"/>
              <a:pathLst>
                <a:path extrusionOk="0" h="978" w="473">
                  <a:moveTo>
                    <a:pt x="35" y="1"/>
                  </a:moveTo>
                  <a:lnTo>
                    <a:pt x="1" y="68"/>
                  </a:lnTo>
                  <a:lnTo>
                    <a:pt x="35" y="169"/>
                  </a:lnTo>
                  <a:lnTo>
                    <a:pt x="68" y="270"/>
                  </a:lnTo>
                  <a:lnTo>
                    <a:pt x="136" y="506"/>
                  </a:lnTo>
                  <a:lnTo>
                    <a:pt x="203" y="742"/>
                  </a:lnTo>
                  <a:lnTo>
                    <a:pt x="237" y="843"/>
                  </a:lnTo>
                  <a:lnTo>
                    <a:pt x="304" y="944"/>
                  </a:lnTo>
                  <a:lnTo>
                    <a:pt x="338" y="977"/>
                  </a:lnTo>
                  <a:lnTo>
                    <a:pt x="405" y="977"/>
                  </a:lnTo>
                  <a:lnTo>
                    <a:pt x="439" y="944"/>
                  </a:lnTo>
                  <a:lnTo>
                    <a:pt x="472" y="876"/>
                  </a:lnTo>
                  <a:lnTo>
                    <a:pt x="439" y="775"/>
                  </a:lnTo>
                  <a:lnTo>
                    <a:pt x="405" y="674"/>
                  </a:lnTo>
                  <a:lnTo>
                    <a:pt x="338" y="439"/>
                  </a:lnTo>
                  <a:lnTo>
                    <a:pt x="237" y="203"/>
                  </a:lnTo>
                  <a:lnTo>
                    <a:pt x="203" y="102"/>
                  </a:lnTo>
                  <a:lnTo>
                    <a:pt x="13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4" name="Google Shape;74;p4"/>
            <p:cNvSpPr/>
            <p:nvPr/>
          </p:nvSpPr>
          <p:spPr>
            <a:xfrm>
              <a:off x="6770250" y="2573825"/>
              <a:ext cx="62300" cy="58100"/>
            </a:xfrm>
            <a:custGeom>
              <a:rect b="b" l="l" r="r" t="t"/>
              <a:pathLst>
                <a:path extrusionOk="0" h="2324" w="2492">
                  <a:moveTo>
                    <a:pt x="1886" y="237"/>
                  </a:moveTo>
                  <a:lnTo>
                    <a:pt x="2122" y="1078"/>
                  </a:lnTo>
                  <a:lnTo>
                    <a:pt x="2223" y="1415"/>
                  </a:lnTo>
                  <a:lnTo>
                    <a:pt x="2256" y="1583"/>
                  </a:lnTo>
                  <a:lnTo>
                    <a:pt x="2223" y="1684"/>
                  </a:lnTo>
                  <a:lnTo>
                    <a:pt x="2189" y="1752"/>
                  </a:lnTo>
                  <a:lnTo>
                    <a:pt x="2088" y="1819"/>
                  </a:lnTo>
                  <a:lnTo>
                    <a:pt x="1920" y="1886"/>
                  </a:lnTo>
                  <a:lnTo>
                    <a:pt x="1583" y="1954"/>
                  </a:lnTo>
                  <a:lnTo>
                    <a:pt x="1280" y="2021"/>
                  </a:lnTo>
                  <a:lnTo>
                    <a:pt x="943" y="2055"/>
                  </a:lnTo>
                  <a:lnTo>
                    <a:pt x="775" y="2055"/>
                  </a:lnTo>
                  <a:lnTo>
                    <a:pt x="674" y="2021"/>
                  </a:lnTo>
                  <a:lnTo>
                    <a:pt x="573" y="1954"/>
                  </a:lnTo>
                  <a:lnTo>
                    <a:pt x="506" y="1785"/>
                  </a:lnTo>
                  <a:lnTo>
                    <a:pt x="438" y="1247"/>
                  </a:lnTo>
                  <a:lnTo>
                    <a:pt x="371" y="944"/>
                  </a:lnTo>
                  <a:lnTo>
                    <a:pt x="270" y="674"/>
                  </a:lnTo>
                  <a:lnTo>
                    <a:pt x="472" y="674"/>
                  </a:lnTo>
                  <a:lnTo>
                    <a:pt x="674" y="641"/>
                  </a:lnTo>
                  <a:lnTo>
                    <a:pt x="1078" y="506"/>
                  </a:lnTo>
                  <a:lnTo>
                    <a:pt x="1886" y="237"/>
                  </a:lnTo>
                  <a:close/>
                  <a:moveTo>
                    <a:pt x="1920" y="1"/>
                  </a:moveTo>
                  <a:lnTo>
                    <a:pt x="977" y="270"/>
                  </a:lnTo>
                  <a:lnTo>
                    <a:pt x="506" y="405"/>
                  </a:lnTo>
                  <a:lnTo>
                    <a:pt x="34" y="506"/>
                  </a:lnTo>
                  <a:lnTo>
                    <a:pt x="1" y="540"/>
                  </a:lnTo>
                  <a:lnTo>
                    <a:pt x="1" y="573"/>
                  </a:lnTo>
                  <a:lnTo>
                    <a:pt x="1" y="641"/>
                  </a:lnTo>
                  <a:lnTo>
                    <a:pt x="34" y="641"/>
                  </a:lnTo>
                  <a:lnTo>
                    <a:pt x="102" y="674"/>
                  </a:lnTo>
                  <a:lnTo>
                    <a:pt x="68" y="708"/>
                  </a:lnTo>
                  <a:lnTo>
                    <a:pt x="68" y="742"/>
                  </a:lnTo>
                  <a:lnTo>
                    <a:pt x="169" y="1112"/>
                  </a:lnTo>
                  <a:lnTo>
                    <a:pt x="203" y="1516"/>
                  </a:lnTo>
                  <a:lnTo>
                    <a:pt x="270" y="1920"/>
                  </a:lnTo>
                  <a:lnTo>
                    <a:pt x="304" y="2122"/>
                  </a:lnTo>
                  <a:lnTo>
                    <a:pt x="405" y="2290"/>
                  </a:lnTo>
                  <a:lnTo>
                    <a:pt x="438" y="2324"/>
                  </a:lnTo>
                  <a:lnTo>
                    <a:pt x="775" y="2324"/>
                  </a:lnTo>
                  <a:lnTo>
                    <a:pt x="1078" y="2290"/>
                  </a:lnTo>
                  <a:lnTo>
                    <a:pt x="1650" y="2156"/>
                  </a:lnTo>
                  <a:lnTo>
                    <a:pt x="2021" y="2088"/>
                  </a:lnTo>
                  <a:lnTo>
                    <a:pt x="2189" y="2021"/>
                  </a:lnTo>
                  <a:lnTo>
                    <a:pt x="2357" y="1920"/>
                  </a:lnTo>
                  <a:lnTo>
                    <a:pt x="2425" y="1853"/>
                  </a:lnTo>
                  <a:lnTo>
                    <a:pt x="2458" y="1785"/>
                  </a:lnTo>
                  <a:lnTo>
                    <a:pt x="2492" y="1651"/>
                  </a:lnTo>
                  <a:lnTo>
                    <a:pt x="2458" y="1482"/>
                  </a:lnTo>
                  <a:lnTo>
                    <a:pt x="2458" y="1348"/>
                  </a:lnTo>
                  <a:lnTo>
                    <a:pt x="2256" y="708"/>
                  </a:lnTo>
                  <a:lnTo>
                    <a:pt x="2054" y="68"/>
                  </a:lnTo>
                  <a:lnTo>
                    <a:pt x="202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5" name="Google Shape;75;p4"/>
            <p:cNvSpPr/>
            <p:nvPr/>
          </p:nvSpPr>
          <p:spPr>
            <a:xfrm>
              <a:off x="6988250" y="2412225"/>
              <a:ext cx="64825" cy="58100"/>
            </a:xfrm>
            <a:custGeom>
              <a:rect b="b" l="l" r="r" t="t"/>
              <a:pathLst>
                <a:path extrusionOk="0" h="2324" w="2593">
                  <a:moveTo>
                    <a:pt x="1953" y="169"/>
                  </a:moveTo>
                  <a:lnTo>
                    <a:pt x="2021" y="506"/>
                  </a:lnTo>
                  <a:lnTo>
                    <a:pt x="2088" y="809"/>
                  </a:lnTo>
                  <a:lnTo>
                    <a:pt x="2189" y="1145"/>
                  </a:lnTo>
                  <a:lnTo>
                    <a:pt x="2357" y="1448"/>
                  </a:lnTo>
                  <a:lnTo>
                    <a:pt x="2290" y="1482"/>
                  </a:lnTo>
                  <a:lnTo>
                    <a:pt x="2155" y="1549"/>
                  </a:lnTo>
                  <a:lnTo>
                    <a:pt x="1684" y="1718"/>
                  </a:lnTo>
                  <a:lnTo>
                    <a:pt x="674" y="2054"/>
                  </a:lnTo>
                  <a:lnTo>
                    <a:pt x="539" y="1347"/>
                  </a:lnTo>
                  <a:lnTo>
                    <a:pt x="438" y="1011"/>
                  </a:lnTo>
                  <a:lnTo>
                    <a:pt x="304" y="674"/>
                  </a:lnTo>
                  <a:lnTo>
                    <a:pt x="1953" y="169"/>
                  </a:lnTo>
                  <a:close/>
                  <a:moveTo>
                    <a:pt x="2021" y="1"/>
                  </a:moveTo>
                  <a:lnTo>
                    <a:pt x="236" y="506"/>
                  </a:lnTo>
                  <a:lnTo>
                    <a:pt x="169" y="506"/>
                  </a:lnTo>
                  <a:lnTo>
                    <a:pt x="169" y="539"/>
                  </a:lnTo>
                  <a:lnTo>
                    <a:pt x="68" y="539"/>
                  </a:lnTo>
                  <a:lnTo>
                    <a:pt x="1" y="607"/>
                  </a:lnTo>
                  <a:lnTo>
                    <a:pt x="1" y="674"/>
                  </a:lnTo>
                  <a:lnTo>
                    <a:pt x="34" y="708"/>
                  </a:lnTo>
                  <a:lnTo>
                    <a:pt x="102" y="741"/>
                  </a:lnTo>
                  <a:lnTo>
                    <a:pt x="135" y="708"/>
                  </a:lnTo>
                  <a:lnTo>
                    <a:pt x="169" y="1112"/>
                  </a:lnTo>
                  <a:lnTo>
                    <a:pt x="270" y="1482"/>
                  </a:lnTo>
                  <a:lnTo>
                    <a:pt x="438" y="2223"/>
                  </a:lnTo>
                  <a:lnTo>
                    <a:pt x="472" y="2290"/>
                  </a:lnTo>
                  <a:lnTo>
                    <a:pt x="506" y="2324"/>
                  </a:lnTo>
                  <a:lnTo>
                    <a:pt x="607" y="2324"/>
                  </a:lnTo>
                  <a:lnTo>
                    <a:pt x="1650" y="1987"/>
                  </a:lnTo>
                  <a:lnTo>
                    <a:pt x="2122" y="1886"/>
                  </a:lnTo>
                  <a:lnTo>
                    <a:pt x="2357" y="1785"/>
                  </a:lnTo>
                  <a:lnTo>
                    <a:pt x="2458" y="1751"/>
                  </a:lnTo>
                  <a:lnTo>
                    <a:pt x="2526" y="1684"/>
                  </a:lnTo>
                  <a:lnTo>
                    <a:pt x="2593" y="1549"/>
                  </a:lnTo>
                  <a:lnTo>
                    <a:pt x="2593" y="1482"/>
                  </a:lnTo>
                  <a:lnTo>
                    <a:pt x="2593" y="1381"/>
                  </a:lnTo>
                  <a:lnTo>
                    <a:pt x="2290" y="741"/>
                  </a:lnTo>
                  <a:lnTo>
                    <a:pt x="2189" y="405"/>
                  </a:lnTo>
                  <a:lnTo>
                    <a:pt x="2122" y="68"/>
                  </a:lnTo>
                  <a:lnTo>
                    <a:pt x="208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6" name="Google Shape;76;p4"/>
            <p:cNvSpPr/>
            <p:nvPr/>
          </p:nvSpPr>
          <p:spPr>
            <a:xfrm>
              <a:off x="6893150" y="2546050"/>
              <a:ext cx="56400" cy="56425"/>
            </a:xfrm>
            <a:custGeom>
              <a:rect b="b" l="l" r="r" t="t"/>
              <a:pathLst>
                <a:path extrusionOk="0" h="2257" w="2256">
                  <a:moveTo>
                    <a:pt x="1751" y="236"/>
                  </a:moveTo>
                  <a:lnTo>
                    <a:pt x="2020" y="1583"/>
                  </a:lnTo>
                  <a:lnTo>
                    <a:pt x="1313" y="1785"/>
                  </a:lnTo>
                  <a:lnTo>
                    <a:pt x="606" y="1987"/>
                  </a:lnTo>
                  <a:lnTo>
                    <a:pt x="303" y="1011"/>
                  </a:lnTo>
                  <a:lnTo>
                    <a:pt x="236" y="775"/>
                  </a:lnTo>
                  <a:lnTo>
                    <a:pt x="236" y="607"/>
                  </a:lnTo>
                  <a:lnTo>
                    <a:pt x="269" y="573"/>
                  </a:lnTo>
                  <a:lnTo>
                    <a:pt x="337" y="540"/>
                  </a:lnTo>
                  <a:lnTo>
                    <a:pt x="572" y="472"/>
                  </a:lnTo>
                  <a:lnTo>
                    <a:pt x="842" y="472"/>
                  </a:lnTo>
                  <a:lnTo>
                    <a:pt x="1313" y="371"/>
                  </a:lnTo>
                  <a:lnTo>
                    <a:pt x="1751" y="236"/>
                  </a:lnTo>
                  <a:close/>
                  <a:moveTo>
                    <a:pt x="1784" y="1"/>
                  </a:moveTo>
                  <a:lnTo>
                    <a:pt x="1212" y="135"/>
                  </a:lnTo>
                  <a:lnTo>
                    <a:pt x="640" y="270"/>
                  </a:lnTo>
                  <a:lnTo>
                    <a:pt x="337" y="304"/>
                  </a:lnTo>
                  <a:lnTo>
                    <a:pt x="168" y="338"/>
                  </a:lnTo>
                  <a:lnTo>
                    <a:pt x="101" y="371"/>
                  </a:lnTo>
                  <a:lnTo>
                    <a:pt x="34" y="439"/>
                  </a:lnTo>
                  <a:lnTo>
                    <a:pt x="0" y="607"/>
                  </a:lnTo>
                  <a:lnTo>
                    <a:pt x="0" y="775"/>
                  </a:lnTo>
                  <a:lnTo>
                    <a:pt x="101" y="1078"/>
                  </a:lnTo>
                  <a:lnTo>
                    <a:pt x="303" y="1651"/>
                  </a:lnTo>
                  <a:lnTo>
                    <a:pt x="370" y="1819"/>
                  </a:lnTo>
                  <a:lnTo>
                    <a:pt x="505" y="2021"/>
                  </a:lnTo>
                  <a:lnTo>
                    <a:pt x="471" y="2055"/>
                  </a:lnTo>
                  <a:lnTo>
                    <a:pt x="438" y="2088"/>
                  </a:lnTo>
                  <a:lnTo>
                    <a:pt x="438" y="2189"/>
                  </a:lnTo>
                  <a:lnTo>
                    <a:pt x="505" y="2257"/>
                  </a:lnTo>
                  <a:lnTo>
                    <a:pt x="606" y="2257"/>
                  </a:lnTo>
                  <a:lnTo>
                    <a:pt x="1380" y="2021"/>
                  </a:lnTo>
                  <a:lnTo>
                    <a:pt x="2188" y="1752"/>
                  </a:lnTo>
                  <a:lnTo>
                    <a:pt x="2256" y="1718"/>
                  </a:lnTo>
                  <a:lnTo>
                    <a:pt x="2256" y="1617"/>
                  </a:lnTo>
                  <a:lnTo>
                    <a:pt x="2121" y="843"/>
                  </a:lnTo>
                  <a:lnTo>
                    <a:pt x="1953" y="68"/>
                  </a:lnTo>
                  <a:lnTo>
                    <a:pt x="188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7" name="Google Shape;77;p4"/>
            <p:cNvSpPr/>
            <p:nvPr/>
          </p:nvSpPr>
          <p:spPr>
            <a:xfrm>
              <a:off x="6779500" y="2537650"/>
              <a:ext cx="16875" cy="23575"/>
            </a:xfrm>
            <a:custGeom>
              <a:rect b="b" l="l" r="r" t="t"/>
              <a:pathLst>
                <a:path extrusionOk="0" h="943" w="675">
                  <a:moveTo>
                    <a:pt x="270" y="0"/>
                  </a:moveTo>
                  <a:lnTo>
                    <a:pt x="203" y="34"/>
                  </a:lnTo>
                  <a:lnTo>
                    <a:pt x="169" y="67"/>
                  </a:lnTo>
                  <a:lnTo>
                    <a:pt x="136" y="202"/>
                  </a:lnTo>
                  <a:lnTo>
                    <a:pt x="1" y="640"/>
                  </a:lnTo>
                  <a:lnTo>
                    <a:pt x="1" y="674"/>
                  </a:lnTo>
                  <a:lnTo>
                    <a:pt x="35" y="707"/>
                  </a:lnTo>
                  <a:lnTo>
                    <a:pt x="68" y="741"/>
                  </a:lnTo>
                  <a:lnTo>
                    <a:pt x="136" y="741"/>
                  </a:lnTo>
                  <a:lnTo>
                    <a:pt x="506" y="606"/>
                  </a:lnTo>
                  <a:lnTo>
                    <a:pt x="506" y="775"/>
                  </a:lnTo>
                  <a:lnTo>
                    <a:pt x="506" y="876"/>
                  </a:lnTo>
                  <a:lnTo>
                    <a:pt x="573" y="909"/>
                  </a:lnTo>
                  <a:lnTo>
                    <a:pt x="573" y="943"/>
                  </a:lnTo>
                  <a:lnTo>
                    <a:pt x="607" y="909"/>
                  </a:lnTo>
                  <a:lnTo>
                    <a:pt x="641" y="876"/>
                  </a:lnTo>
                  <a:lnTo>
                    <a:pt x="674" y="808"/>
                  </a:lnTo>
                  <a:lnTo>
                    <a:pt x="674" y="640"/>
                  </a:lnTo>
                  <a:lnTo>
                    <a:pt x="641" y="438"/>
                  </a:lnTo>
                  <a:lnTo>
                    <a:pt x="573" y="236"/>
                  </a:lnTo>
                  <a:lnTo>
                    <a:pt x="540" y="404"/>
                  </a:lnTo>
                  <a:lnTo>
                    <a:pt x="472" y="404"/>
                  </a:lnTo>
                  <a:lnTo>
                    <a:pt x="237" y="505"/>
                  </a:lnTo>
                  <a:lnTo>
                    <a:pt x="270" y="370"/>
                  </a:lnTo>
                  <a:lnTo>
                    <a:pt x="270" y="236"/>
                  </a:lnTo>
                  <a:lnTo>
                    <a:pt x="304" y="168"/>
                  </a:lnTo>
                  <a:lnTo>
                    <a:pt x="304" y="135"/>
                  </a:lnTo>
                  <a:lnTo>
                    <a:pt x="338" y="101"/>
                  </a:lnTo>
                  <a:lnTo>
                    <a:pt x="338" y="67"/>
                  </a:lnTo>
                  <a:lnTo>
                    <a:pt x="304" y="34"/>
                  </a:lnTo>
                  <a:lnTo>
                    <a:pt x="30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8" name="Google Shape;78;p4"/>
            <p:cNvSpPr/>
            <p:nvPr/>
          </p:nvSpPr>
          <p:spPr>
            <a:xfrm>
              <a:off x="6819075" y="2507350"/>
              <a:ext cx="59775" cy="53875"/>
            </a:xfrm>
            <a:custGeom>
              <a:rect b="b" l="l" r="r" t="t"/>
              <a:pathLst>
                <a:path extrusionOk="0" h="2155" w="2391">
                  <a:moveTo>
                    <a:pt x="1616" y="236"/>
                  </a:moveTo>
                  <a:lnTo>
                    <a:pt x="1717" y="269"/>
                  </a:lnTo>
                  <a:lnTo>
                    <a:pt x="1785" y="303"/>
                  </a:lnTo>
                  <a:lnTo>
                    <a:pt x="1818" y="370"/>
                  </a:lnTo>
                  <a:lnTo>
                    <a:pt x="1886" y="572"/>
                  </a:lnTo>
                  <a:lnTo>
                    <a:pt x="1919" y="774"/>
                  </a:lnTo>
                  <a:lnTo>
                    <a:pt x="2121" y="1616"/>
                  </a:lnTo>
                  <a:lnTo>
                    <a:pt x="1381" y="1784"/>
                  </a:lnTo>
                  <a:lnTo>
                    <a:pt x="606" y="1886"/>
                  </a:lnTo>
                  <a:lnTo>
                    <a:pt x="505" y="1582"/>
                  </a:lnTo>
                  <a:lnTo>
                    <a:pt x="472" y="1279"/>
                  </a:lnTo>
                  <a:lnTo>
                    <a:pt x="371" y="673"/>
                  </a:lnTo>
                  <a:lnTo>
                    <a:pt x="674" y="572"/>
                  </a:lnTo>
                  <a:lnTo>
                    <a:pt x="943" y="471"/>
                  </a:lnTo>
                  <a:lnTo>
                    <a:pt x="1212" y="370"/>
                  </a:lnTo>
                  <a:lnTo>
                    <a:pt x="1515" y="269"/>
                  </a:lnTo>
                  <a:lnTo>
                    <a:pt x="1616" y="236"/>
                  </a:lnTo>
                  <a:close/>
                  <a:moveTo>
                    <a:pt x="1852" y="0"/>
                  </a:moveTo>
                  <a:lnTo>
                    <a:pt x="1650" y="34"/>
                  </a:lnTo>
                  <a:lnTo>
                    <a:pt x="1448" y="67"/>
                  </a:lnTo>
                  <a:lnTo>
                    <a:pt x="1078" y="202"/>
                  </a:lnTo>
                  <a:lnTo>
                    <a:pt x="741" y="337"/>
                  </a:lnTo>
                  <a:lnTo>
                    <a:pt x="337" y="471"/>
                  </a:lnTo>
                  <a:lnTo>
                    <a:pt x="337" y="438"/>
                  </a:lnTo>
                  <a:lnTo>
                    <a:pt x="303" y="370"/>
                  </a:lnTo>
                  <a:lnTo>
                    <a:pt x="270" y="370"/>
                  </a:lnTo>
                  <a:lnTo>
                    <a:pt x="202" y="404"/>
                  </a:lnTo>
                  <a:lnTo>
                    <a:pt x="169" y="438"/>
                  </a:lnTo>
                  <a:lnTo>
                    <a:pt x="169" y="505"/>
                  </a:lnTo>
                  <a:lnTo>
                    <a:pt x="68" y="539"/>
                  </a:lnTo>
                  <a:lnTo>
                    <a:pt x="34" y="539"/>
                  </a:lnTo>
                  <a:lnTo>
                    <a:pt x="0" y="572"/>
                  </a:lnTo>
                  <a:lnTo>
                    <a:pt x="0" y="640"/>
                  </a:lnTo>
                  <a:lnTo>
                    <a:pt x="68" y="707"/>
                  </a:lnTo>
                  <a:lnTo>
                    <a:pt x="101" y="741"/>
                  </a:lnTo>
                  <a:lnTo>
                    <a:pt x="169" y="741"/>
                  </a:lnTo>
                  <a:lnTo>
                    <a:pt x="202" y="1077"/>
                  </a:lnTo>
                  <a:lnTo>
                    <a:pt x="236" y="1414"/>
                  </a:lnTo>
                  <a:lnTo>
                    <a:pt x="303" y="1717"/>
                  </a:lnTo>
                  <a:lnTo>
                    <a:pt x="404" y="2054"/>
                  </a:lnTo>
                  <a:lnTo>
                    <a:pt x="438" y="2121"/>
                  </a:lnTo>
                  <a:lnTo>
                    <a:pt x="505" y="2155"/>
                  </a:lnTo>
                  <a:lnTo>
                    <a:pt x="1414" y="2020"/>
                  </a:lnTo>
                  <a:lnTo>
                    <a:pt x="2290" y="1818"/>
                  </a:lnTo>
                  <a:lnTo>
                    <a:pt x="2357" y="1751"/>
                  </a:lnTo>
                  <a:lnTo>
                    <a:pt x="2391" y="1650"/>
                  </a:lnTo>
                  <a:lnTo>
                    <a:pt x="1953" y="101"/>
                  </a:lnTo>
                  <a:lnTo>
                    <a:pt x="1919" y="34"/>
                  </a:lnTo>
                  <a:lnTo>
                    <a:pt x="185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79" name="Google Shape;79;p4"/>
            <p:cNvSpPr/>
            <p:nvPr/>
          </p:nvSpPr>
          <p:spPr>
            <a:xfrm>
              <a:off x="6827475" y="2467775"/>
              <a:ext cx="15175" cy="29500"/>
            </a:xfrm>
            <a:custGeom>
              <a:rect b="b" l="l" r="r" t="t"/>
              <a:pathLst>
                <a:path extrusionOk="0" h="1180" w="607">
                  <a:moveTo>
                    <a:pt x="405" y="203"/>
                  </a:moveTo>
                  <a:lnTo>
                    <a:pt x="371" y="337"/>
                  </a:lnTo>
                  <a:lnTo>
                    <a:pt x="304" y="506"/>
                  </a:lnTo>
                  <a:lnTo>
                    <a:pt x="270" y="472"/>
                  </a:lnTo>
                  <a:lnTo>
                    <a:pt x="237" y="405"/>
                  </a:lnTo>
                  <a:lnTo>
                    <a:pt x="203" y="337"/>
                  </a:lnTo>
                  <a:lnTo>
                    <a:pt x="203" y="270"/>
                  </a:lnTo>
                  <a:lnTo>
                    <a:pt x="304" y="203"/>
                  </a:lnTo>
                  <a:close/>
                  <a:moveTo>
                    <a:pt x="338" y="1"/>
                  </a:moveTo>
                  <a:lnTo>
                    <a:pt x="203" y="34"/>
                  </a:lnTo>
                  <a:lnTo>
                    <a:pt x="68" y="102"/>
                  </a:lnTo>
                  <a:lnTo>
                    <a:pt x="35" y="169"/>
                  </a:lnTo>
                  <a:lnTo>
                    <a:pt x="1" y="236"/>
                  </a:lnTo>
                  <a:lnTo>
                    <a:pt x="35" y="405"/>
                  </a:lnTo>
                  <a:lnTo>
                    <a:pt x="102" y="573"/>
                  </a:lnTo>
                  <a:lnTo>
                    <a:pt x="203" y="674"/>
                  </a:lnTo>
                  <a:lnTo>
                    <a:pt x="136" y="741"/>
                  </a:lnTo>
                  <a:lnTo>
                    <a:pt x="68" y="809"/>
                  </a:lnTo>
                  <a:lnTo>
                    <a:pt x="68" y="910"/>
                  </a:lnTo>
                  <a:lnTo>
                    <a:pt x="68" y="977"/>
                  </a:lnTo>
                  <a:lnTo>
                    <a:pt x="136" y="1078"/>
                  </a:lnTo>
                  <a:lnTo>
                    <a:pt x="203" y="1145"/>
                  </a:lnTo>
                  <a:lnTo>
                    <a:pt x="304" y="1179"/>
                  </a:lnTo>
                  <a:lnTo>
                    <a:pt x="439" y="1145"/>
                  </a:lnTo>
                  <a:lnTo>
                    <a:pt x="506" y="1044"/>
                  </a:lnTo>
                  <a:lnTo>
                    <a:pt x="540" y="943"/>
                  </a:lnTo>
                  <a:lnTo>
                    <a:pt x="540" y="809"/>
                  </a:lnTo>
                  <a:lnTo>
                    <a:pt x="472" y="674"/>
                  </a:lnTo>
                  <a:lnTo>
                    <a:pt x="405" y="573"/>
                  </a:lnTo>
                  <a:lnTo>
                    <a:pt x="506" y="506"/>
                  </a:lnTo>
                  <a:lnTo>
                    <a:pt x="573" y="371"/>
                  </a:lnTo>
                  <a:lnTo>
                    <a:pt x="607" y="236"/>
                  </a:lnTo>
                  <a:lnTo>
                    <a:pt x="607" y="102"/>
                  </a:lnTo>
                  <a:lnTo>
                    <a:pt x="573" y="34"/>
                  </a:lnTo>
                  <a:lnTo>
                    <a:pt x="50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0" name="Google Shape;80;p4"/>
            <p:cNvSpPr/>
            <p:nvPr/>
          </p:nvSpPr>
          <p:spPr>
            <a:xfrm>
              <a:off x="6984050" y="2574675"/>
              <a:ext cx="27800" cy="22750"/>
            </a:xfrm>
            <a:custGeom>
              <a:rect b="b" l="l" r="r" t="t"/>
              <a:pathLst>
                <a:path extrusionOk="0" h="910" w="1112">
                  <a:moveTo>
                    <a:pt x="101" y="1"/>
                  </a:moveTo>
                  <a:lnTo>
                    <a:pt x="68" y="68"/>
                  </a:lnTo>
                  <a:lnTo>
                    <a:pt x="101" y="203"/>
                  </a:lnTo>
                  <a:lnTo>
                    <a:pt x="135" y="337"/>
                  </a:lnTo>
                  <a:lnTo>
                    <a:pt x="34" y="405"/>
                  </a:lnTo>
                  <a:lnTo>
                    <a:pt x="0" y="438"/>
                  </a:lnTo>
                  <a:lnTo>
                    <a:pt x="0" y="506"/>
                  </a:lnTo>
                  <a:lnTo>
                    <a:pt x="0" y="539"/>
                  </a:lnTo>
                  <a:lnTo>
                    <a:pt x="101" y="573"/>
                  </a:lnTo>
                  <a:lnTo>
                    <a:pt x="169" y="539"/>
                  </a:lnTo>
                  <a:lnTo>
                    <a:pt x="236" y="708"/>
                  </a:lnTo>
                  <a:lnTo>
                    <a:pt x="303" y="842"/>
                  </a:lnTo>
                  <a:lnTo>
                    <a:pt x="337" y="876"/>
                  </a:lnTo>
                  <a:lnTo>
                    <a:pt x="371" y="910"/>
                  </a:lnTo>
                  <a:lnTo>
                    <a:pt x="438" y="876"/>
                  </a:lnTo>
                  <a:lnTo>
                    <a:pt x="438" y="809"/>
                  </a:lnTo>
                  <a:lnTo>
                    <a:pt x="404" y="640"/>
                  </a:lnTo>
                  <a:lnTo>
                    <a:pt x="371" y="472"/>
                  </a:lnTo>
                  <a:lnTo>
                    <a:pt x="438" y="438"/>
                  </a:lnTo>
                  <a:lnTo>
                    <a:pt x="775" y="337"/>
                  </a:lnTo>
                  <a:lnTo>
                    <a:pt x="909" y="304"/>
                  </a:lnTo>
                  <a:lnTo>
                    <a:pt x="1078" y="236"/>
                  </a:lnTo>
                  <a:lnTo>
                    <a:pt x="1111" y="169"/>
                  </a:lnTo>
                  <a:lnTo>
                    <a:pt x="1111" y="135"/>
                  </a:lnTo>
                  <a:lnTo>
                    <a:pt x="1078" y="102"/>
                  </a:lnTo>
                  <a:lnTo>
                    <a:pt x="943" y="68"/>
                  </a:lnTo>
                  <a:lnTo>
                    <a:pt x="808" y="102"/>
                  </a:lnTo>
                  <a:lnTo>
                    <a:pt x="573" y="135"/>
                  </a:lnTo>
                  <a:lnTo>
                    <a:pt x="303" y="236"/>
                  </a:lnTo>
                  <a:lnTo>
                    <a:pt x="202"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1" name="Google Shape;81;p4"/>
            <p:cNvSpPr/>
            <p:nvPr/>
          </p:nvSpPr>
          <p:spPr>
            <a:xfrm>
              <a:off x="6808975" y="2453475"/>
              <a:ext cx="55575" cy="55575"/>
            </a:xfrm>
            <a:custGeom>
              <a:rect b="b" l="l" r="r" t="t"/>
              <a:pathLst>
                <a:path extrusionOk="0" h="2223" w="2223">
                  <a:moveTo>
                    <a:pt x="1650" y="236"/>
                  </a:moveTo>
                  <a:lnTo>
                    <a:pt x="1717" y="371"/>
                  </a:lnTo>
                  <a:lnTo>
                    <a:pt x="1785" y="707"/>
                  </a:lnTo>
                  <a:lnTo>
                    <a:pt x="1953" y="1482"/>
                  </a:lnTo>
                  <a:lnTo>
                    <a:pt x="1246" y="1717"/>
                  </a:lnTo>
                  <a:lnTo>
                    <a:pt x="539" y="1953"/>
                  </a:lnTo>
                  <a:lnTo>
                    <a:pt x="371" y="1381"/>
                  </a:lnTo>
                  <a:lnTo>
                    <a:pt x="270" y="943"/>
                  </a:lnTo>
                  <a:lnTo>
                    <a:pt x="236" y="808"/>
                  </a:lnTo>
                  <a:lnTo>
                    <a:pt x="236" y="741"/>
                  </a:lnTo>
                  <a:lnTo>
                    <a:pt x="943" y="438"/>
                  </a:lnTo>
                  <a:lnTo>
                    <a:pt x="1280" y="303"/>
                  </a:lnTo>
                  <a:lnTo>
                    <a:pt x="1650" y="236"/>
                  </a:lnTo>
                  <a:close/>
                  <a:moveTo>
                    <a:pt x="1751" y="0"/>
                  </a:moveTo>
                  <a:lnTo>
                    <a:pt x="1347" y="34"/>
                  </a:lnTo>
                  <a:lnTo>
                    <a:pt x="909" y="135"/>
                  </a:lnTo>
                  <a:lnTo>
                    <a:pt x="505" y="337"/>
                  </a:lnTo>
                  <a:lnTo>
                    <a:pt x="337" y="438"/>
                  </a:lnTo>
                  <a:lnTo>
                    <a:pt x="169" y="539"/>
                  </a:lnTo>
                  <a:lnTo>
                    <a:pt x="101" y="539"/>
                  </a:lnTo>
                  <a:lnTo>
                    <a:pt x="34" y="573"/>
                  </a:lnTo>
                  <a:lnTo>
                    <a:pt x="0" y="606"/>
                  </a:lnTo>
                  <a:lnTo>
                    <a:pt x="0" y="674"/>
                  </a:lnTo>
                  <a:lnTo>
                    <a:pt x="0" y="775"/>
                  </a:lnTo>
                  <a:lnTo>
                    <a:pt x="68" y="1010"/>
                  </a:lnTo>
                  <a:lnTo>
                    <a:pt x="337" y="2121"/>
                  </a:lnTo>
                  <a:lnTo>
                    <a:pt x="337" y="2189"/>
                  </a:lnTo>
                  <a:lnTo>
                    <a:pt x="371" y="2222"/>
                  </a:lnTo>
                  <a:lnTo>
                    <a:pt x="472" y="2222"/>
                  </a:lnTo>
                  <a:lnTo>
                    <a:pt x="1313" y="1953"/>
                  </a:lnTo>
                  <a:lnTo>
                    <a:pt x="2121" y="1684"/>
                  </a:lnTo>
                  <a:lnTo>
                    <a:pt x="2189" y="1650"/>
                  </a:lnTo>
                  <a:lnTo>
                    <a:pt x="2222" y="1616"/>
                  </a:lnTo>
                  <a:lnTo>
                    <a:pt x="2222" y="1549"/>
                  </a:lnTo>
                  <a:lnTo>
                    <a:pt x="2222" y="1482"/>
                  </a:lnTo>
                  <a:lnTo>
                    <a:pt x="2088" y="1212"/>
                  </a:lnTo>
                  <a:lnTo>
                    <a:pt x="2054" y="909"/>
                  </a:lnTo>
                  <a:lnTo>
                    <a:pt x="1953" y="270"/>
                  </a:lnTo>
                  <a:lnTo>
                    <a:pt x="1919" y="202"/>
                  </a:lnTo>
                  <a:lnTo>
                    <a:pt x="1886" y="101"/>
                  </a:lnTo>
                  <a:lnTo>
                    <a:pt x="1818" y="34"/>
                  </a:lnTo>
                  <a:lnTo>
                    <a:pt x="175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2" name="Google Shape;82;p4"/>
            <p:cNvSpPr/>
            <p:nvPr/>
          </p:nvSpPr>
          <p:spPr>
            <a:xfrm>
              <a:off x="6914175" y="2562050"/>
              <a:ext cx="15175" cy="24425"/>
            </a:xfrm>
            <a:custGeom>
              <a:rect b="b" l="l" r="r" t="t"/>
              <a:pathLst>
                <a:path extrusionOk="0" h="977" w="607">
                  <a:moveTo>
                    <a:pt x="270" y="1"/>
                  </a:moveTo>
                  <a:lnTo>
                    <a:pt x="135" y="102"/>
                  </a:lnTo>
                  <a:lnTo>
                    <a:pt x="34" y="236"/>
                  </a:lnTo>
                  <a:lnTo>
                    <a:pt x="1" y="371"/>
                  </a:lnTo>
                  <a:lnTo>
                    <a:pt x="1" y="405"/>
                  </a:lnTo>
                  <a:lnTo>
                    <a:pt x="34" y="405"/>
                  </a:lnTo>
                  <a:lnTo>
                    <a:pt x="169" y="304"/>
                  </a:lnTo>
                  <a:lnTo>
                    <a:pt x="270" y="236"/>
                  </a:lnTo>
                  <a:lnTo>
                    <a:pt x="304" y="203"/>
                  </a:lnTo>
                  <a:lnTo>
                    <a:pt x="270" y="270"/>
                  </a:lnTo>
                  <a:lnTo>
                    <a:pt x="203" y="405"/>
                  </a:lnTo>
                  <a:lnTo>
                    <a:pt x="203" y="472"/>
                  </a:lnTo>
                  <a:lnTo>
                    <a:pt x="236" y="539"/>
                  </a:lnTo>
                  <a:lnTo>
                    <a:pt x="405" y="539"/>
                  </a:lnTo>
                  <a:lnTo>
                    <a:pt x="405" y="640"/>
                  </a:lnTo>
                  <a:lnTo>
                    <a:pt x="270" y="708"/>
                  </a:lnTo>
                  <a:lnTo>
                    <a:pt x="102" y="809"/>
                  </a:lnTo>
                  <a:lnTo>
                    <a:pt x="34" y="842"/>
                  </a:lnTo>
                  <a:lnTo>
                    <a:pt x="68" y="910"/>
                  </a:lnTo>
                  <a:lnTo>
                    <a:pt x="102" y="943"/>
                  </a:lnTo>
                  <a:lnTo>
                    <a:pt x="169" y="977"/>
                  </a:lnTo>
                  <a:lnTo>
                    <a:pt x="337" y="910"/>
                  </a:lnTo>
                  <a:lnTo>
                    <a:pt x="472" y="809"/>
                  </a:lnTo>
                  <a:lnTo>
                    <a:pt x="573" y="674"/>
                  </a:lnTo>
                  <a:lnTo>
                    <a:pt x="607" y="607"/>
                  </a:lnTo>
                  <a:lnTo>
                    <a:pt x="607" y="506"/>
                  </a:lnTo>
                  <a:lnTo>
                    <a:pt x="573" y="438"/>
                  </a:lnTo>
                  <a:lnTo>
                    <a:pt x="539" y="405"/>
                  </a:lnTo>
                  <a:lnTo>
                    <a:pt x="438" y="337"/>
                  </a:lnTo>
                  <a:lnTo>
                    <a:pt x="472" y="270"/>
                  </a:lnTo>
                  <a:lnTo>
                    <a:pt x="506" y="169"/>
                  </a:lnTo>
                  <a:lnTo>
                    <a:pt x="472" y="102"/>
                  </a:lnTo>
                  <a:lnTo>
                    <a:pt x="405" y="34"/>
                  </a:lnTo>
                  <a:lnTo>
                    <a:pt x="33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3" name="Google Shape;83;p4"/>
            <p:cNvSpPr/>
            <p:nvPr/>
          </p:nvSpPr>
          <p:spPr>
            <a:xfrm>
              <a:off x="6841800" y="2524175"/>
              <a:ext cx="14325" cy="21900"/>
            </a:xfrm>
            <a:custGeom>
              <a:rect b="b" l="l" r="r" t="t"/>
              <a:pathLst>
                <a:path extrusionOk="0" h="876" w="573">
                  <a:moveTo>
                    <a:pt x="337" y="0"/>
                  </a:moveTo>
                  <a:lnTo>
                    <a:pt x="236" y="34"/>
                  </a:lnTo>
                  <a:lnTo>
                    <a:pt x="135" y="101"/>
                  </a:lnTo>
                  <a:lnTo>
                    <a:pt x="68" y="169"/>
                  </a:lnTo>
                  <a:lnTo>
                    <a:pt x="0" y="270"/>
                  </a:lnTo>
                  <a:lnTo>
                    <a:pt x="0" y="371"/>
                  </a:lnTo>
                  <a:lnTo>
                    <a:pt x="0" y="472"/>
                  </a:lnTo>
                  <a:lnTo>
                    <a:pt x="68" y="573"/>
                  </a:lnTo>
                  <a:lnTo>
                    <a:pt x="135" y="606"/>
                  </a:lnTo>
                  <a:lnTo>
                    <a:pt x="202" y="573"/>
                  </a:lnTo>
                  <a:lnTo>
                    <a:pt x="303" y="505"/>
                  </a:lnTo>
                  <a:lnTo>
                    <a:pt x="371" y="505"/>
                  </a:lnTo>
                  <a:lnTo>
                    <a:pt x="404" y="573"/>
                  </a:lnTo>
                  <a:lnTo>
                    <a:pt x="371" y="606"/>
                  </a:lnTo>
                  <a:lnTo>
                    <a:pt x="303" y="674"/>
                  </a:lnTo>
                  <a:lnTo>
                    <a:pt x="101" y="674"/>
                  </a:lnTo>
                  <a:lnTo>
                    <a:pt x="34" y="707"/>
                  </a:lnTo>
                  <a:lnTo>
                    <a:pt x="0" y="741"/>
                  </a:lnTo>
                  <a:lnTo>
                    <a:pt x="34" y="775"/>
                  </a:lnTo>
                  <a:lnTo>
                    <a:pt x="101" y="842"/>
                  </a:lnTo>
                  <a:lnTo>
                    <a:pt x="169" y="876"/>
                  </a:lnTo>
                  <a:lnTo>
                    <a:pt x="371" y="842"/>
                  </a:lnTo>
                  <a:lnTo>
                    <a:pt x="438" y="808"/>
                  </a:lnTo>
                  <a:lnTo>
                    <a:pt x="505" y="741"/>
                  </a:lnTo>
                  <a:lnTo>
                    <a:pt x="573" y="640"/>
                  </a:lnTo>
                  <a:lnTo>
                    <a:pt x="573" y="573"/>
                  </a:lnTo>
                  <a:lnTo>
                    <a:pt x="573" y="472"/>
                  </a:lnTo>
                  <a:lnTo>
                    <a:pt x="539" y="404"/>
                  </a:lnTo>
                  <a:lnTo>
                    <a:pt x="472" y="371"/>
                  </a:lnTo>
                  <a:lnTo>
                    <a:pt x="404" y="337"/>
                  </a:lnTo>
                  <a:lnTo>
                    <a:pt x="270" y="337"/>
                  </a:lnTo>
                  <a:lnTo>
                    <a:pt x="169" y="404"/>
                  </a:lnTo>
                  <a:lnTo>
                    <a:pt x="135" y="337"/>
                  </a:lnTo>
                  <a:lnTo>
                    <a:pt x="169" y="303"/>
                  </a:lnTo>
                  <a:lnTo>
                    <a:pt x="270" y="202"/>
                  </a:lnTo>
                  <a:lnTo>
                    <a:pt x="472" y="101"/>
                  </a:lnTo>
                  <a:lnTo>
                    <a:pt x="472" y="68"/>
                  </a:lnTo>
                  <a:lnTo>
                    <a:pt x="438" y="34"/>
                  </a:lnTo>
                  <a:lnTo>
                    <a:pt x="33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4" name="Google Shape;84;p4"/>
            <p:cNvSpPr/>
            <p:nvPr/>
          </p:nvSpPr>
          <p:spPr>
            <a:xfrm>
              <a:off x="6716375" y="2637800"/>
              <a:ext cx="66525" cy="59800"/>
            </a:xfrm>
            <a:custGeom>
              <a:rect b="b" l="l" r="r" t="t"/>
              <a:pathLst>
                <a:path extrusionOk="0" h="2392" w="2661">
                  <a:moveTo>
                    <a:pt x="1953" y="304"/>
                  </a:moveTo>
                  <a:lnTo>
                    <a:pt x="2021" y="371"/>
                  </a:lnTo>
                  <a:lnTo>
                    <a:pt x="2088" y="472"/>
                  </a:lnTo>
                  <a:lnTo>
                    <a:pt x="2358" y="1347"/>
                  </a:lnTo>
                  <a:lnTo>
                    <a:pt x="2459" y="1718"/>
                  </a:lnTo>
                  <a:lnTo>
                    <a:pt x="2257" y="1718"/>
                  </a:lnTo>
                  <a:lnTo>
                    <a:pt x="2088" y="1751"/>
                  </a:lnTo>
                  <a:lnTo>
                    <a:pt x="1650" y="1852"/>
                  </a:lnTo>
                  <a:lnTo>
                    <a:pt x="1246" y="1987"/>
                  </a:lnTo>
                  <a:lnTo>
                    <a:pt x="977" y="2088"/>
                  </a:lnTo>
                  <a:lnTo>
                    <a:pt x="876" y="2122"/>
                  </a:lnTo>
                  <a:lnTo>
                    <a:pt x="809" y="2088"/>
                  </a:lnTo>
                  <a:lnTo>
                    <a:pt x="741" y="2054"/>
                  </a:lnTo>
                  <a:lnTo>
                    <a:pt x="708" y="1987"/>
                  </a:lnTo>
                  <a:lnTo>
                    <a:pt x="674" y="1852"/>
                  </a:lnTo>
                  <a:lnTo>
                    <a:pt x="640" y="1684"/>
                  </a:lnTo>
                  <a:lnTo>
                    <a:pt x="438" y="876"/>
                  </a:lnTo>
                  <a:lnTo>
                    <a:pt x="876" y="708"/>
                  </a:lnTo>
                  <a:lnTo>
                    <a:pt x="1213" y="607"/>
                  </a:lnTo>
                  <a:lnTo>
                    <a:pt x="1381" y="573"/>
                  </a:lnTo>
                  <a:lnTo>
                    <a:pt x="1549" y="472"/>
                  </a:lnTo>
                  <a:lnTo>
                    <a:pt x="1718" y="371"/>
                  </a:lnTo>
                  <a:lnTo>
                    <a:pt x="1852" y="304"/>
                  </a:lnTo>
                  <a:close/>
                  <a:moveTo>
                    <a:pt x="2021" y="1"/>
                  </a:moveTo>
                  <a:lnTo>
                    <a:pt x="1785" y="102"/>
                  </a:lnTo>
                  <a:lnTo>
                    <a:pt x="1583" y="203"/>
                  </a:lnTo>
                  <a:lnTo>
                    <a:pt x="1347" y="337"/>
                  </a:lnTo>
                  <a:lnTo>
                    <a:pt x="1145" y="405"/>
                  </a:lnTo>
                  <a:lnTo>
                    <a:pt x="573" y="607"/>
                  </a:lnTo>
                  <a:lnTo>
                    <a:pt x="304" y="708"/>
                  </a:lnTo>
                  <a:lnTo>
                    <a:pt x="34" y="842"/>
                  </a:lnTo>
                  <a:lnTo>
                    <a:pt x="1" y="910"/>
                  </a:lnTo>
                  <a:lnTo>
                    <a:pt x="1" y="977"/>
                  </a:lnTo>
                  <a:lnTo>
                    <a:pt x="68" y="1044"/>
                  </a:lnTo>
                  <a:lnTo>
                    <a:pt x="135" y="1044"/>
                  </a:lnTo>
                  <a:lnTo>
                    <a:pt x="304" y="943"/>
                  </a:lnTo>
                  <a:lnTo>
                    <a:pt x="337" y="1280"/>
                  </a:lnTo>
                  <a:lnTo>
                    <a:pt x="405" y="1617"/>
                  </a:lnTo>
                  <a:lnTo>
                    <a:pt x="607" y="2290"/>
                  </a:lnTo>
                  <a:lnTo>
                    <a:pt x="640" y="2357"/>
                  </a:lnTo>
                  <a:lnTo>
                    <a:pt x="708" y="2391"/>
                  </a:lnTo>
                  <a:lnTo>
                    <a:pt x="943" y="2324"/>
                  </a:lnTo>
                  <a:lnTo>
                    <a:pt x="1179" y="2256"/>
                  </a:lnTo>
                  <a:lnTo>
                    <a:pt x="1617" y="2088"/>
                  </a:lnTo>
                  <a:lnTo>
                    <a:pt x="2021" y="1987"/>
                  </a:lnTo>
                  <a:lnTo>
                    <a:pt x="2459" y="1953"/>
                  </a:lnTo>
                  <a:lnTo>
                    <a:pt x="2560" y="1920"/>
                  </a:lnTo>
                  <a:lnTo>
                    <a:pt x="2627" y="1886"/>
                  </a:lnTo>
                  <a:lnTo>
                    <a:pt x="2661" y="1785"/>
                  </a:lnTo>
                  <a:lnTo>
                    <a:pt x="2661" y="1684"/>
                  </a:lnTo>
                  <a:lnTo>
                    <a:pt x="2627" y="1482"/>
                  </a:lnTo>
                  <a:lnTo>
                    <a:pt x="2391" y="775"/>
                  </a:lnTo>
                  <a:lnTo>
                    <a:pt x="2122" y="68"/>
                  </a:lnTo>
                  <a:lnTo>
                    <a:pt x="2088" y="34"/>
                  </a:lnTo>
                  <a:lnTo>
                    <a:pt x="202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5" name="Google Shape;85;p4"/>
            <p:cNvSpPr/>
            <p:nvPr/>
          </p:nvSpPr>
          <p:spPr>
            <a:xfrm>
              <a:off x="6851050" y="2572150"/>
              <a:ext cx="24425" cy="21900"/>
            </a:xfrm>
            <a:custGeom>
              <a:rect b="b" l="l" r="r" t="t"/>
              <a:pathLst>
                <a:path extrusionOk="0" h="876" w="977">
                  <a:moveTo>
                    <a:pt x="304" y="1"/>
                  </a:moveTo>
                  <a:lnTo>
                    <a:pt x="203" y="68"/>
                  </a:lnTo>
                  <a:lnTo>
                    <a:pt x="102" y="135"/>
                  </a:lnTo>
                  <a:lnTo>
                    <a:pt x="1" y="270"/>
                  </a:lnTo>
                  <a:lnTo>
                    <a:pt x="34" y="304"/>
                  </a:lnTo>
                  <a:lnTo>
                    <a:pt x="68" y="304"/>
                  </a:lnTo>
                  <a:lnTo>
                    <a:pt x="203" y="236"/>
                  </a:lnTo>
                  <a:lnTo>
                    <a:pt x="371" y="203"/>
                  </a:lnTo>
                  <a:lnTo>
                    <a:pt x="337" y="371"/>
                  </a:lnTo>
                  <a:lnTo>
                    <a:pt x="304" y="506"/>
                  </a:lnTo>
                  <a:lnTo>
                    <a:pt x="236" y="640"/>
                  </a:lnTo>
                  <a:lnTo>
                    <a:pt x="236" y="741"/>
                  </a:lnTo>
                  <a:lnTo>
                    <a:pt x="270" y="809"/>
                  </a:lnTo>
                  <a:lnTo>
                    <a:pt x="304" y="876"/>
                  </a:lnTo>
                  <a:lnTo>
                    <a:pt x="573" y="876"/>
                  </a:lnTo>
                  <a:lnTo>
                    <a:pt x="910" y="809"/>
                  </a:lnTo>
                  <a:lnTo>
                    <a:pt x="943" y="775"/>
                  </a:lnTo>
                  <a:lnTo>
                    <a:pt x="977" y="741"/>
                  </a:lnTo>
                  <a:lnTo>
                    <a:pt x="977" y="674"/>
                  </a:lnTo>
                  <a:lnTo>
                    <a:pt x="910" y="573"/>
                  </a:lnTo>
                  <a:lnTo>
                    <a:pt x="842" y="573"/>
                  </a:lnTo>
                  <a:lnTo>
                    <a:pt x="573" y="640"/>
                  </a:lnTo>
                  <a:lnTo>
                    <a:pt x="472" y="674"/>
                  </a:lnTo>
                  <a:lnTo>
                    <a:pt x="438" y="674"/>
                  </a:lnTo>
                  <a:lnTo>
                    <a:pt x="472" y="607"/>
                  </a:lnTo>
                  <a:lnTo>
                    <a:pt x="539" y="371"/>
                  </a:lnTo>
                  <a:lnTo>
                    <a:pt x="573" y="102"/>
                  </a:lnTo>
                  <a:lnTo>
                    <a:pt x="539" y="34"/>
                  </a:lnTo>
                  <a:lnTo>
                    <a:pt x="47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6" name="Google Shape;86;p4"/>
            <p:cNvSpPr/>
            <p:nvPr/>
          </p:nvSpPr>
          <p:spPr>
            <a:xfrm>
              <a:off x="6775300" y="2626025"/>
              <a:ext cx="66525" cy="53050"/>
            </a:xfrm>
            <a:custGeom>
              <a:rect b="b" l="l" r="r" t="t"/>
              <a:pathLst>
                <a:path extrusionOk="0" h="2122" w="2661">
                  <a:moveTo>
                    <a:pt x="2122" y="236"/>
                  </a:moveTo>
                  <a:lnTo>
                    <a:pt x="2189" y="303"/>
                  </a:lnTo>
                  <a:lnTo>
                    <a:pt x="2256" y="438"/>
                  </a:lnTo>
                  <a:lnTo>
                    <a:pt x="2290" y="606"/>
                  </a:lnTo>
                  <a:lnTo>
                    <a:pt x="2391" y="1111"/>
                  </a:lnTo>
                  <a:lnTo>
                    <a:pt x="2391" y="1246"/>
                  </a:lnTo>
                  <a:lnTo>
                    <a:pt x="2391" y="1347"/>
                  </a:lnTo>
                  <a:lnTo>
                    <a:pt x="2357" y="1448"/>
                  </a:lnTo>
                  <a:lnTo>
                    <a:pt x="2324" y="1515"/>
                  </a:lnTo>
                  <a:lnTo>
                    <a:pt x="2189" y="1650"/>
                  </a:lnTo>
                  <a:lnTo>
                    <a:pt x="2021" y="1751"/>
                  </a:lnTo>
                  <a:lnTo>
                    <a:pt x="1819" y="1818"/>
                  </a:lnTo>
                  <a:lnTo>
                    <a:pt x="1617" y="1852"/>
                  </a:lnTo>
                  <a:lnTo>
                    <a:pt x="1179" y="1886"/>
                  </a:lnTo>
                  <a:lnTo>
                    <a:pt x="1044" y="1886"/>
                  </a:lnTo>
                  <a:lnTo>
                    <a:pt x="943" y="1785"/>
                  </a:lnTo>
                  <a:lnTo>
                    <a:pt x="842" y="1650"/>
                  </a:lnTo>
                  <a:lnTo>
                    <a:pt x="775" y="1515"/>
                  </a:lnTo>
                  <a:lnTo>
                    <a:pt x="674" y="1145"/>
                  </a:lnTo>
                  <a:lnTo>
                    <a:pt x="607" y="775"/>
                  </a:lnTo>
                  <a:lnTo>
                    <a:pt x="1112" y="640"/>
                  </a:lnTo>
                  <a:lnTo>
                    <a:pt x="1583" y="472"/>
                  </a:lnTo>
                  <a:lnTo>
                    <a:pt x="2054" y="236"/>
                  </a:lnTo>
                  <a:close/>
                  <a:moveTo>
                    <a:pt x="1987" y="0"/>
                  </a:moveTo>
                  <a:lnTo>
                    <a:pt x="1650" y="169"/>
                  </a:lnTo>
                  <a:lnTo>
                    <a:pt x="1381" y="303"/>
                  </a:lnTo>
                  <a:lnTo>
                    <a:pt x="1112" y="404"/>
                  </a:lnTo>
                  <a:lnTo>
                    <a:pt x="539" y="539"/>
                  </a:lnTo>
                  <a:lnTo>
                    <a:pt x="472" y="438"/>
                  </a:lnTo>
                  <a:lnTo>
                    <a:pt x="472" y="472"/>
                  </a:lnTo>
                  <a:lnTo>
                    <a:pt x="438" y="539"/>
                  </a:lnTo>
                  <a:lnTo>
                    <a:pt x="102" y="640"/>
                  </a:lnTo>
                  <a:lnTo>
                    <a:pt x="34" y="640"/>
                  </a:lnTo>
                  <a:lnTo>
                    <a:pt x="1" y="674"/>
                  </a:lnTo>
                  <a:lnTo>
                    <a:pt x="1" y="775"/>
                  </a:lnTo>
                  <a:lnTo>
                    <a:pt x="68" y="842"/>
                  </a:lnTo>
                  <a:lnTo>
                    <a:pt x="135" y="842"/>
                  </a:lnTo>
                  <a:lnTo>
                    <a:pt x="405" y="808"/>
                  </a:lnTo>
                  <a:lnTo>
                    <a:pt x="438" y="1179"/>
                  </a:lnTo>
                  <a:lnTo>
                    <a:pt x="539" y="1583"/>
                  </a:lnTo>
                  <a:lnTo>
                    <a:pt x="640" y="1751"/>
                  </a:lnTo>
                  <a:lnTo>
                    <a:pt x="708" y="1886"/>
                  </a:lnTo>
                  <a:lnTo>
                    <a:pt x="809" y="2020"/>
                  </a:lnTo>
                  <a:lnTo>
                    <a:pt x="943" y="2088"/>
                  </a:lnTo>
                  <a:lnTo>
                    <a:pt x="1179" y="2121"/>
                  </a:lnTo>
                  <a:lnTo>
                    <a:pt x="1415" y="2121"/>
                  </a:lnTo>
                  <a:lnTo>
                    <a:pt x="1650" y="2088"/>
                  </a:lnTo>
                  <a:lnTo>
                    <a:pt x="1852" y="2054"/>
                  </a:lnTo>
                  <a:lnTo>
                    <a:pt x="2223" y="1987"/>
                  </a:lnTo>
                  <a:lnTo>
                    <a:pt x="2391" y="1919"/>
                  </a:lnTo>
                  <a:lnTo>
                    <a:pt x="2458" y="1886"/>
                  </a:lnTo>
                  <a:lnTo>
                    <a:pt x="2526" y="1818"/>
                  </a:lnTo>
                  <a:lnTo>
                    <a:pt x="2627" y="1616"/>
                  </a:lnTo>
                  <a:lnTo>
                    <a:pt x="2660" y="1448"/>
                  </a:lnTo>
                  <a:lnTo>
                    <a:pt x="2627" y="1246"/>
                  </a:lnTo>
                  <a:lnTo>
                    <a:pt x="2593" y="1044"/>
                  </a:lnTo>
                  <a:lnTo>
                    <a:pt x="2526" y="505"/>
                  </a:lnTo>
                  <a:lnTo>
                    <a:pt x="2458" y="236"/>
                  </a:lnTo>
                  <a:lnTo>
                    <a:pt x="2391" y="135"/>
                  </a:lnTo>
                  <a:lnTo>
                    <a:pt x="2324" y="34"/>
                  </a:lnTo>
                  <a:lnTo>
                    <a:pt x="222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7" name="Google Shape;87;p4"/>
            <p:cNvSpPr/>
            <p:nvPr/>
          </p:nvSpPr>
          <p:spPr>
            <a:xfrm>
              <a:off x="6698700" y="2537650"/>
              <a:ext cx="58100" cy="48825"/>
            </a:xfrm>
            <a:custGeom>
              <a:rect b="b" l="l" r="r" t="t"/>
              <a:pathLst>
                <a:path extrusionOk="0" h="1953" w="2324">
                  <a:moveTo>
                    <a:pt x="1650" y="236"/>
                  </a:moveTo>
                  <a:lnTo>
                    <a:pt x="1718" y="269"/>
                  </a:lnTo>
                  <a:lnTo>
                    <a:pt x="1785" y="303"/>
                  </a:lnTo>
                  <a:lnTo>
                    <a:pt x="1886" y="438"/>
                  </a:lnTo>
                  <a:lnTo>
                    <a:pt x="1987" y="606"/>
                  </a:lnTo>
                  <a:lnTo>
                    <a:pt x="2021" y="808"/>
                  </a:lnTo>
                  <a:lnTo>
                    <a:pt x="2088" y="1010"/>
                  </a:lnTo>
                  <a:lnTo>
                    <a:pt x="2122" y="1414"/>
                  </a:lnTo>
                  <a:lnTo>
                    <a:pt x="1516" y="1549"/>
                  </a:lnTo>
                  <a:lnTo>
                    <a:pt x="910" y="1684"/>
                  </a:lnTo>
                  <a:lnTo>
                    <a:pt x="472" y="1684"/>
                  </a:lnTo>
                  <a:lnTo>
                    <a:pt x="371" y="1381"/>
                  </a:lnTo>
                  <a:lnTo>
                    <a:pt x="169" y="741"/>
                  </a:lnTo>
                  <a:lnTo>
                    <a:pt x="809" y="471"/>
                  </a:lnTo>
                  <a:lnTo>
                    <a:pt x="1112" y="337"/>
                  </a:lnTo>
                  <a:lnTo>
                    <a:pt x="1482" y="236"/>
                  </a:lnTo>
                  <a:close/>
                  <a:moveTo>
                    <a:pt x="1684" y="0"/>
                  </a:moveTo>
                  <a:lnTo>
                    <a:pt x="1482" y="34"/>
                  </a:lnTo>
                  <a:lnTo>
                    <a:pt x="1112" y="168"/>
                  </a:lnTo>
                  <a:lnTo>
                    <a:pt x="607" y="370"/>
                  </a:lnTo>
                  <a:lnTo>
                    <a:pt x="102" y="606"/>
                  </a:lnTo>
                  <a:lnTo>
                    <a:pt x="68" y="572"/>
                  </a:lnTo>
                  <a:lnTo>
                    <a:pt x="1" y="572"/>
                  </a:lnTo>
                  <a:lnTo>
                    <a:pt x="1" y="640"/>
                  </a:lnTo>
                  <a:lnTo>
                    <a:pt x="34" y="943"/>
                  </a:lnTo>
                  <a:lnTo>
                    <a:pt x="102" y="1280"/>
                  </a:lnTo>
                  <a:lnTo>
                    <a:pt x="304" y="1886"/>
                  </a:lnTo>
                  <a:lnTo>
                    <a:pt x="371" y="1919"/>
                  </a:lnTo>
                  <a:lnTo>
                    <a:pt x="438" y="1953"/>
                  </a:lnTo>
                  <a:lnTo>
                    <a:pt x="876" y="1886"/>
                  </a:lnTo>
                  <a:lnTo>
                    <a:pt x="1347" y="1818"/>
                  </a:lnTo>
                  <a:lnTo>
                    <a:pt x="1819" y="1717"/>
                  </a:lnTo>
                  <a:lnTo>
                    <a:pt x="2256" y="1583"/>
                  </a:lnTo>
                  <a:lnTo>
                    <a:pt x="2324" y="1515"/>
                  </a:lnTo>
                  <a:lnTo>
                    <a:pt x="2324" y="1448"/>
                  </a:lnTo>
                  <a:lnTo>
                    <a:pt x="2088" y="370"/>
                  </a:lnTo>
                  <a:lnTo>
                    <a:pt x="2021" y="135"/>
                  </a:lnTo>
                  <a:lnTo>
                    <a:pt x="1953" y="67"/>
                  </a:lnTo>
                  <a:lnTo>
                    <a:pt x="185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8" name="Google Shape;88;p4"/>
            <p:cNvSpPr/>
            <p:nvPr/>
          </p:nvSpPr>
          <p:spPr>
            <a:xfrm>
              <a:off x="6740800" y="2658000"/>
              <a:ext cx="19375" cy="24450"/>
            </a:xfrm>
            <a:custGeom>
              <a:rect b="b" l="l" r="r" t="t"/>
              <a:pathLst>
                <a:path extrusionOk="0" h="978" w="775">
                  <a:moveTo>
                    <a:pt x="741" y="1"/>
                  </a:moveTo>
                  <a:lnTo>
                    <a:pt x="673" y="34"/>
                  </a:lnTo>
                  <a:lnTo>
                    <a:pt x="606" y="34"/>
                  </a:lnTo>
                  <a:lnTo>
                    <a:pt x="505" y="135"/>
                  </a:lnTo>
                  <a:lnTo>
                    <a:pt x="269" y="472"/>
                  </a:lnTo>
                  <a:lnTo>
                    <a:pt x="67" y="708"/>
                  </a:lnTo>
                  <a:lnTo>
                    <a:pt x="0" y="809"/>
                  </a:lnTo>
                  <a:lnTo>
                    <a:pt x="0" y="876"/>
                  </a:lnTo>
                  <a:lnTo>
                    <a:pt x="0" y="977"/>
                  </a:lnTo>
                  <a:lnTo>
                    <a:pt x="67" y="977"/>
                  </a:lnTo>
                  <a:lnTo>
                    <a:pt x="135" y="943"/>
                  </a:lnTo>
                  <a:lnTo>
                    <a:pt x="269" y="809"/>
                  </a:lnTo>
                  <a:lnTo>
                    <a:pt x="471" y="573"/>
                  </a:lnTo>
                  <a:lnTo>
                    <a:pt x="673" y="337"/>
                  </a:lnTo>
                  <a:lnTo>
                    <a:pt x="774" y="203"/>
                  </a:lnTo>
                  <a:lnTo>
                    <a:pt x="774" y="135"/>
                  </a:lnTo>
                  <a:lnTo>
                    <a:pt x="774" y="68"/>
                  </a:lnTo>
                  <a:lnTo>
                    <a:pt x="774" y="34"/>
                  </a:lnTo>
                  <a:lnTo>
                    <a:pt x="74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89" name="Google Shape;89;p4"/>
            <p:cNvSpPr/>
            <p:nvPr/>
          </p:nvSpPr>
          <p:spPr>
            <a:xfrm>
              <a:off x="6705450" y="2585625"/>
              <a:ext cx="62300" cy="57250"/>
            </a:xfrm>
            <a:custGeom>
              <a:rect b="b" l="l" r="r" t="t"/>
              <a:pathLst>
                <a:path extrusionOk="0" h="2290" w="2492">
                  <a:moveTo>
                    <a:pt x="2087" y="270"/>
                  </a:moveTo>
                  <a:lnTo>
                    <a:pt x="2155" y="505"/>
                  </a:lnTo>
                  <a:lnTo>
                    <a:pt x="2188" y="741"/>
                  </a:lnTo>
                  <a:lnTo>
                    <a:pt x="2222" y="1212"/>
                  </a:lnTo>
                  <a:lnTo>
                    <a:pt x="2222" y="1381"/>
                  </a:lnTo>
                  <a:lnTo>
                    <a:pt x="2155" y="1515"/>
                  </a:lnTo>
                  <a:lnTo>
                    <a:pt x="2054" y="1583"/>
                  </a:lnTo>
                  <a:lnTo>
                    <a:pt x="1919" y="1650"/>
                  </a:lnTo>
                  <a:lnTo>
                    <a:pt x="1616" y="1751"/>
                  </a:lnTo>
                  <a:lnTo>
                    <a:pt x="1481" y="1818"/>
                  </a:lnTo>
                  <a:lnTo>
                    <a:pt x="1347" y="1886"/>
                  </a:lnTo>
                  <a:lnTo>
                    <a:pt x="1212" y="1953"/>
                  </a:lnTo>
                  <a:lnTo>
                    <a:pt x="976" y="2054"/>
                  </a:lnTo>
                  <a:lnTo>
                    <a:pt x="741" y="2088"/>
                  </a:lnTo>
                  <a:lnTo>
                    <a:pt x="673" y="2054"/>
                  </a:lnTo>
                  <a:lnTo>
                    <a:pt x="606" y="1987"/>
                  </a:lnTo>
                  <a:lnTo>
                    <a:pt x="505" y="1549"/>
                  </a:lnTo>
                  <a:lnTo>
                    <a:pt x="438" y="1179"/>
                  </a:lnTo>
                  <a:lnTo>
                    <a:pt x="337" y="808"/>
                  </a:lnTo>
                  <a:lnTo>
                    <a:pt x="572" y="674"/>
                  </a:lnTo>
                  <a:lnTo>
                    <a:pt x="808" y="606"/>
                  </a:lnTo>
                  <a:lnTo>
                    <a:pt x="1077" y="539"/>
                  </a:lnTo>
                  <a:lnTo>
                    <a:pt x="1347" y="472"/>
                  </a:lnTo>
                  <a:lnTo>
                    <a:pt x="1751" y="438"/>
                  </a:lnTo>
                  <a:lnTo>
                    <a:pt x="1919" y="371"/>
                  </a:lnTo>
                  <a:lnTo>
                    <a:pt x="2087" y="270"/>
                  </a:lnTo>
                  <a:close/>
                  <a:moveTo>
                    <a:pt x="2087" y="0"/>
                  </a:moveTo>
                  <a:lnTo>
                    <a:pt x="2054" y="34"/>
                  </a:lnTo>
                  <a:lnTo>
                    <a:pt x="1953" y="101"/>
                  </a:lnTo>
                  <a:lnTo>
                    <a:pt x="1818" y="169"/>
                  </a:lnTo>
                  <a:lnTo>
                    <a:pt x="1549" y="270"/>
                  </a:lnTo>
                  <a:lnTo>
                    <a:pt x="1279" y="303"/>
                  </a:lnTo>
                  <a:lnTo>
                    <a:pt x="976" y="337"/>
                  </a:lnTo>
                  <a:lnTo>
                    <a:pt x="707" y="371"/>
                  </a:lnTo>
                  <a:lnTo>
                    <a:pt x="438" y="438"/>
                  </a:lnTo>
                  <a:lnTo>
                    <a:pt x="303" y="505"/>
                  </a:lnTo>
                  <a:lnTo>
                    <a:pt x="202" y="606"/>
                  </a:lnTo>
                  <a:lnTo>
                    <a:pt x="101" y="674"/>
                  </a:lnTo>
                  <a:lnTo>
                    <a:pt x="0" y="808"/>
                  </a:lnTo>
                  <a:lnTo>
                    <a:pt x="0" y="876"/>
                  </a:lnTo>
                  <a:lnTo>
                    <a:pt x="34" y="909"/>
                  </a:lnTo>
                  <a:lnTo>
                    <a:pt x="67" y="943"/>
                  </a:lnTo>
                  <a:lnTo>
                    <a:pt x="135" y="909"/>
                  </a:lnTo>
                  <a:lnTo>
                    <a:pt x="236" y="876"/>
                  </a:lnTo>
                  <a:lnTo>
                    <a:pt x="236" y="1179"/>
                  </a:lnTo>
                  <a:lnTo>
                    <a:pt x="269" y="1515"/>
                  </a:lnTo>
                  <a:lnTo>
                    <a:pt x="337" y="1818"/>
                  </a:lnTo>
                  <a:lnTo>
                    <a:pt x="438" y="2121"/>
                  </a:lnTo>
                  <a:lnTo>
                    <a:pt x="505" y="2222"/>
                  </a:lnTo>
                  <a:lnTo>
                    <a:pt x="572" y="2290"/>
                  </a:lnTo>
                  <a:lnTo>
                    <a:pt x="842" y="2290"/>
                  </a:lnTo>
                  <a:lnTo>
                    <a:pt x="1111" y="2222"/>
                  </a:lnTo>
                  <a:lnTo>
                    <a:pt x="1313" y="2155"/>
                  </a:lnTo>
                  <a:lnTo>
                    <a:pt x="1481" y="2088"/>
                  </a:lnTo>
                  <a:lnTo>
                    <a:pt x="1650" y="2020"/>
                  </a:lnTo>
                  <a:lnTo>
                    <a:pt x="1953" y="1953"/>
                  </a:lnTo>
                  <a:lnTo>
                    <a:pt x="2087" y="1886"/>
                  </a:lnTo>
                  <a:lnTo>
                    <a:pt x="2222" y="1785"/>
                  </a:lnTo>
                  <a:lnTo>
                    <a:pt x="2323" y="1684"/>
                  </a:lnTo>
                  <a:lnTo>
                    <a:pt x="2424" y="1515"/>
                  </a:lnTo>
                  <a:lnTo>
                    <a:pt x="2458" y="1347"/>
                  </a:lnTo>
                  <a:lnTo>
                    <a:pt x="2491" y="1145"/>
                  </a:lnTo>
                  <a:lnTo>
                    <a:pt x="2458" y="775"/>
                  </a:lnTo>
                  <a:lnTo>
                    <a:pt x="2357" y="371"/>
                  </a:lnTo>
                  <a:lnTo>
                    <a:pt x="2222" y="34"/>
                  </a:lnTo>
                  <a:lnTo>
                    <a:pt x="218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0" name="Google Shape;90;p4"/>
            <p:cNvSpPr/>
            <p:nvPr/>
          </p:nvSpPr>
          <p:spPr>
            <a:xfrm>
              <a:off x="6806450" y="2643700"/>
              <a:ext cx="14325" cy="23600"/>
            </a:xfrm>
            <a:custGeom>
              <a:rect b="b" l="l" r="r" t="t"/>
              <a:pathLst>
                <a:path extrusionOk="0" h="944" w="573">
                  <a:moveTo>
                    <a:pt x="337" y="236"/>
                  </a:moveTo>
                  <a:lnTo>
                    <a:pt x="337" y="472"/>
                  </a:lnTo>
                  <a:lnTo>
                    <a:pt x="270" y="707"/>
                  </a:lnTo>
                  <a:lnTo>
                    <a:pt x="236" y="707"/>
                  </a:lnTo>
                  <a:lnTo>
                    <a:pt x="202" y="539"/>
                  </a:lnTo>
                  <a:lnTo>
                    <a:pt x="236" y="404"/>
                  </a:lnTo>
                  <a:lnTo>
                    <a:pt x="270" y="303"/>
                  </a:lnTo>
                  <a:lnTo>
                    <a:pt x="337" y="236"/>
                  </a:lnTo>
                  <a:close/>
                  <a:moveTo>
                    <a:pt x="303" y="0"/>
                  </a:moveTo>
                  <a:lnTo>
                    <a:pt x="202" y="68"/>
                  </a:lnTo>
                  <a:lnTo>
                    <a:pt x="135" y="135"/>
                  </a:lnTo>
                  <a:lnTo>
                    <a:pt x="68" y="270"/>
                  </a:lnTo>
                  <a:lnTo>
                    <a:pt x="34" y="371"/>
                  </a:lnTo>
                  <a:lnTo>
                    <a:pt x="0" y="505"/>
                  </a:lnTo>
                  <a:lnTo>
                    <a:pt x="0" y="640"/>
                  </a:lnTo>
                  <a:lnTo>
                    <a:pt x="34" y="775"/>
                  </a:lnTo>
                  <a:lnTo>
                    <a:pt x="101" y="876"/>
                  </a:lnTo>
                  <a:lnTo>
                    <a:pt x="135" y="909"/>
                  </a:lnTo>
                  <a:lnTo>
                    <a:pt x="202" y="943"/>
                  </a:lnTo>
                  <a:lnTo>
                    <a:pt x="337" y="909"/>
                  </a:lnTo>
                  <a:lnTo>
                    <a:pt x="438" y="842"/>
                  </a:lnTo>
                  <a:lnTo>
                    <a:pt x="472" y="775"/>
                  </a:lnTo>
                  <a:lnTo>
                    <a:pt x="505" y="674"/>
                  </a:lnTo>
                  <a:lnTo>
                    <a:pt x="573" y="404"/>
                  </a:lnTo>
                  <a:lnTo>
                    <a:pt x="573" y="169"/>
                  </a:lnTo>
                  <a:lnTo>
                    <a:pt x="539" y="101"/>
                  </a:lnTo>
                  <a:lnTo>
                    <a:pt x="472" y="68"/>
                  </a:lnTo>
                  <a:lnTo>
                    <a:pt x="404" y="34"/>
                  </a:lnTo>
                  <a:lnTo>
                    <a:pt x="37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1" name="Google Shape;91;p4"/>
            <p:cNvSpPr/>
            <p:nvPr/>
          </p:nvSpPr>
          <p:spPr>
            <a:xfrm>
              <a:off x="6932700" y="2630225"/>
              <a:ext cx="5925" cy="5075"/>
            </a:xfrm>
            <a:custGeom>
              <a:rect b="b" l="l" r="r" t="t"/>
              <a:pathLst>
                <a:path extrusionOk="0" h="203" w="237">
                  <a:moveTo>
                    <a:pt x="68" y="1"/>
                  </a:moveTo>
                  <a:lnTo>
                    <a:pt x="34" y="34"/>
                  </a:lnTo>
                  <a:lnTo>
                    <a:pt x="0" y="102"/>
                  </a:lnTo>
                  <a:lnTo>
                    <a:pt x="34" y="169"/>
                  </a:lnTo>
                  <a:lnTo>
                    <a:pt x="68" y="203"/>
                  </a:lnTo>
                  <a:lnTo>
                    <a:pt x="135" y="203"/>
                  </a:lnTo>
                  <a:lnTo>
                    <a:pt x="202" y="169"/>
                  </a:lnTo>
                  <a:lnTo>
                    <a:pt x="236" y="169"/>
                  </a:lnTo>
                  <a:lnTo>
                    <a:pt x="236" y="102"/>
                  </a:lnTo>
                  <a:lnTo>
                    <a:pt x="236" y="68"/>
                  </a:lnTo>
                  <a:lnTo>
                    <a:pt x="202" y="34"/>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2" name="Google Shape;92;p4"/>
            <p:cNvSpPr/>
            <p:nvPr/>
          </p:nvSpPr>
          <p:spPr>
            <a:xfrm>
              <a:off x="6903250" y="2595725"/>
              <a:ext cx="58925" cy="53875"/>
            </a:xfrm>
            <a:custGeom>
              <a:rect b="b" l="l" r="r" t="t"/>
              <a:pathLst>
                <a:path extrusionOk="0" h="2155" w="2357">
                  <a:moveTo>
                    <a:pt x="1885" y="202"/>
                  </a:moveTo>
                  <a:lnTo>
                    <a:pt x="1986" y="640"/>
                  </a:lnTo>
                  <a:lnTo>
                    <a:pt x="2087" y="1044"/>
                  </a:lnTo>
                  <a:lnTo>
                    <a:pt x="2121" y="1313"/>
                  </a:lnTo>
                  <a:lnTo>
                    <a:pt x="2121" y="1448"/>
                  </a:lnTo>
                  <a:lnTo>
                    <a:pt x="2087" y="1515"/>
                  </a:lnTo>
                  <a:lnTo>
                    <a:pt x="2020" y="1549"/>
                  </a:lnTo>
                  <a:lnTo>
                    <a:pt x="1481" y="1751"/>
                  </a:lnTo>
                  <a:lnTo>
                    <a:pt x="1077" y="1886"/>
                  </a:lnTo>
                  <a:lnTo>
                    <a:pt x="943" y="1919"/>
                  </a:lnTo>
                  <a:lnTo>
                    <a:pt x="808" y="1919"/>
                  </a:lnTo>
                  <a:lnTo>
                    <a:pt x="741" y="1886"/>
                  </a:lnTo>
                  <a:lnTo>
                    <a:pt x="673" y="1751"/>
                  </a:lnTo>
                  <a:lnTo>
                    <a:pt x="640" y="1583"/>
                  </a:lnTo>
                  <a:lnTo>
                    <a:pt x="505" y="1145"/>
                  </a:lnTo>
                  <a:lnTo>
                    <a:pt x="370" y="707"/>
                  </a:lnTo>
                  <a:lnTo>
                    <a:pt x="1885" y="202"/>
                  </a:lnTo>
                  <a:close/>
                  <a:moveTo>
                    <a:pt x="1919" y="0"/>
                  </a:moveTo>
                  <a:lnTo>
                    <a:pt x="1347" y="202"/>
                  </a:lnTo>
                  <a:lnTo>
                    <a:pt x="774" y="371"/>
                  </a:lnTo>
                  <a:lnTo>
                    <a:pt x="370" y="438"/>
                  </a:lnTo>
                  <a:lnTo>
                    <a:pt x="202" y="505"/>
                  </a:lnTo>
                  <a:lnTo>
                    <a:pt x="101" y="573"/>
                  </a:lnTo>
                  <a:lnTo>
                    <a:pt x="34" y="640"/>
                  </a:lnTo>
                  <a:lnTo>
                    <a:pt x="0" y="707"/>
                  </a:lnTo>
                  <a:lnTo>
                    <a:pt x="34" y="775"/>
                  </a:lnTo>
                  <a:lnTo>
                    <a:pt x="34" y="808"/>
                  </a:lnTo>
                  <a:lnTo>
                    <a:pt x="67" y="842"/>
                  </a:lnTo>
                  <a:lnTo>
                    <a:pt x="202" y="842"/>
                  </a:lnTo>
                  <a:lnTo>
                    <a:pt x="236" y="775"/>
                  </a:lnTo>
                  <a:lnTo>
                    <a:pt x="236" y="1078"/>
                  </a:lnTo>
                  <a:lnTo>
                    <a:pt x="303" y="1381"/>
                  </a:lnTo>
                  <a:lnTo>
                    <a:pt x="505" y="1919"/>
                  </a:lnTo>
                  <a:lnTo>
                    <a:pt x="572" y="2054"/>
                  </a:lnTo>
                  <a:lnTo>
                    <a:pt x="673" y="2121"/>
                  </a:lnTo>
                  <a:lnTo>
                    <a:pt x="774" y="2155"/>
                  </a:lnTo>
                  <a:lnTo>
                    <a:pt x="909" y="2155"/>
                  </a:lnTo>
                  <a:lnTo>
                    <a:pt x="1145" y="2088"/>
                  </a:lnTo>
                  <a:lnTo>
                    <a:pt x="1414" y="2020"/>
                  </a:lnTo>
                  <a:lnTo>
                    <a:pt x="1919" y="1852"/>
                  </a:lnTo>
                  <a:lnTo>
                    <a:pt x="2054" y="1785"/>
                  </a:lnTo>
                  <a:lnTo>
                    <a:pt x="2188" y="1717"/>
                  </a:lnTo>
                  <a:lnTo>
                    <a:pt x="2289" y="1650"/>
                  </a:lnTo>
                  <a:lnTo>
                    <a:pt x="2323" y="1549"/>
                  </a:lnTo>
                  <a:lnTo>
                    <a:pt x="2357" y="1381"/>
                  </a:lnTo>
                  <a:lnTo>
                    <a:pt x="2357" y="1179"/>
                  </a:lnTo>
                  <a:lnTo>
                    <a:pt x="2289" y="775"/>
                  </a:lnTo>
                  <a:lnTo>
                    <a:pt x="2155" y="404"/>
                  </a:lnTo>
                  <a:lnTo>
                    <a:pt x="2020" y="68"/>
                  </a:lnTo>
                  <a:lnTo>
                    <a:pt x="198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3" name="Google Shape;93;p4"/>
            <p:cNvSpPr/>
            <p:nvPr/>
          </p:nvSpPr>
          <p:spPr>
            <a:xfrm>
              <a:off x="6844325" y="2609175"/>
              <a:ext cx="64000" cy="55600"/>
            </a:xfrm>
            <a:custGeom>
              <a:rect b="b" l="l" r="r" t="t"/>
              <a:pathLst>
                <a:path extrusionOk="0" h="2224" w="2560">
                  <a:moveTo>
                    <a:pt x="1852" y="304"/>
                  </a:moveTo>
                  <a:lnTo>
                    <a:pt x="1953" y="338"/>
                  </a:lnTo>
                  <a:lnTo>
                    <a:pt x="1987" y="371"/>
                  </a:lnTo>
                  <a:lnTo>
                    <a:pt x="2020" y="439"/>
                  </a:lnTo>
                  <a:lnTo>
                    <a:pt x="2020" y="708"/>
                  </a:lnTo>
                  <a:lnTo>
                    <a:pt x="2054" y="977"/>
                  </a:lnTo>
                  <a:lnTo>
                    <a:pt x="2121" y="1247"/>
                  </a:lnTo>
                  <a:lnTo>
                    <a:pt x="2256" y="1482"/>
                  </a:lnTo>
                  <a:lnTo>
                    <a:pt x="1549" y="1752"/>
                  </a:lnTo>
                  <a:lnTo>
                    <a:pt x="1179" y="1886"/>
                  </a:lnTo>
                  <a:lnTo>
                    <a:pt x="808" y="1954"/>
                  </a:lnTo>
                  <a:lnTo>
                    <a:pt x="741" y="1954"/>
                  </a:lnTo>
                  <a:lnTo>
                    <a:pt x="640" y="1853"/>
                  </a:lnTo>
                  <a:lnTo>
                    <a:pt x="573" y="1718"/>
                  </a:lnTo>
                  <a:lnTo>
                    <a:pt x="472" y="1550"/>
                  </a:lnTo>
                  <a:lnTo>
                    <a:pt x="236" y="809"/>
                  </a:lnTo>
                  <a:lnTo>
                    <a:pt x="977" y="540"/>
                  </a:lnTo>
                  <a:lnTo>
                    <a:pt x="1179" y="472"/>
                  </a:lnTo>
                  <a:lnTo>
                    <a:pt x="1549" y="338"/>
                  </a:lnTo>
                  <a:lnTo>
                    <a:pt x="1717" y="304"/>
                  </a:lnTo>
                  <a:close/>
                  <a:moveTo>
                    <a:pt x="1886" y="1"/>
                  </a:moveTo>
                  <a:lnTo>
                    <a:pt x="1717" y="35"/>
                  </a:lnTo>
                  <a:lnTo>
                    <a:pt x="1381" y="136"/>
                  </a:lnTo>
                  <a:lnTo>
                    <a:pt x="68" y="607"/>
                  </a:lnTo>
                  <a:lnTo>
                    <a:pt x="0" y="674"/>
                  </a:lnTo>
                  <a:lnTo>
                    <a:pt x="0" y="742"/>
                  </a:lnTo>
                  <a:lnTo>
                    <a:pt x="34" y="809"/>
                  </a:lnTo>
                  <a:lnTo>
                    <a:pt x="101" y="843"/>
                  </a:lnTo>
                  <a:lnTo>
                    <a:pt x="135" y="1078"/>
                  </a:lnTo>
                  <a:lnTo>
                    <a:pt x="202" y="1280"/>
                  </a:lnTo>
                  <a:lnTo>
                    <a:pt x="337" y="1718"/>
                  </a:lnTo>
                  <a:lnTo>
                    <a:pt x="404" y="1987"/>
                  </a:lnTo>
                  <a:lnTo>
                    <a:pt x="472" y="2122"/>
                  </a:lnTo>
                  <a:lnTo>
                    <a:pt x="505" y="2189"/>
                  </a:lnTo>
                  <a:lnTo>
                    <a:pt x="573" y="2223"/>
                  </a:lnTo>
                  <a:lnTo>
                    <a:pt x="775" y="2223"/>
                  </a:lnTo>
                  <a:lnTo>
                    <a:pt x="977" y="2189"/>
                  </a:lnTo>
                  <a:lnTo>
                    <a:pt x="1414" y="2088"/>
                  </a:lnTo>
                  <a:lnTo>
                    <a:pt x="1684" y="1987"/>
                  </a:lnTo>
                  <a:lnTo>
                    <a:pt x="1953" y="1886"/>
                  </a:lnTo>
                  <a:lnTo>
                    <a:pt x="2492" y="1651"/>
                  </a:lnTo>
                  <a:lnTo>
                    <a:pt x="2525" y="1617"/>
                  </a:lnTo>
                  <a:lnTo>
                    <a:pt x="2525" y="1583"/>
                  </a:lnTo>
                  <a:lnTo>
                    <a:pt x="2559" y="1516"/>
                  </a:lnTo>
                  <a:lnTo>
                    <a:pt x="2525" y="1482"/>
                  </a:lnTo>
                  <a:lnTo>
                    <a:pt x="2391" y="1247"/>
                  </a:lnTo>
                  <a:lnTo>
                    <a:pt x="2290" y="977"/>
                  </a:lnTo>
                  <a:lnTo>
                    <a:pt x="2256" y="708"/>
                  </a:lnTo>
                  <a:lnTo>
                    <a:pt x="2256" y="439"/>
                  </a:lnTo>
                  <a:lnTo>
                    <a:pt x="2256" y="304"/>
                  </a:lnTo>
                  <a:lnTo>
                    <a:pt x="2222" y="203"/>
                  </a:lnTo>
                  <a:lnTo>
                    <a:pt x="2155" y="102"/>
                  </a:lnTo>
                  <a:lnTo>
                    <a:pt x="2054" y="35"/>
                  </a:lnTo>
                  <a:lnTo>
                    <a:pt x="18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4" name="Google Shape;94;p4"/>
            <p:cNvSpPr/>
            <p:nvPr/>
          </p:nvSpPr>
          <p:spPr>
            <a:xfrm>
              <a:off x="6835050" y="2561200"/>
              <a:ext cx="56425" cy="55575"/>
            </a:xfrm>
            <a:custGeom>
              <a:rect b="b" l="l" r="r" t="t"/>
              <a:pathLst>
                <a:path extrusionOk="0" h="2223" w="2257">
                  <a:moveTo>
                    <a:pt x="1651" y="237"/>
                  </a:moveTo>
                  <a:lnTo>
                    <a:pt x="1752" y="573"/>
                  </a:lnTo>
                  <a:lnTo>
                    <a:pt x="1853" y="944"/>
                  </a:lnTo>
                  <a:lnTo>
                    <a:pt x="1954" y="1381"/>
                  </a:lnTo>
                  <a:lnTo>
                    <a:pt x="1987" y="1482"/>
                  </a:lnTo>
                  <a:lnTo>
                    <a:pt x="1987" y="1550"/>
                  </a:lnTo>
                  <a:lnTo>
                    <a:pt x="1954" y="1550"/>
                  </a:lnTo>
                  <a:lnTo>
                    <a:pt x="1853" y="1583"/>
                  </a:lnTo>
                  <a:lnTo>
                    <a:pt x="1516" y="1617"/>
                  </a:lnTo>
                  <a:lnTo>
                    <a:pt x="1213" y="1684"/>
                  </a:lnTo>
                  <a:lnTo>
                    <a:pt x="876" y="1819"/>
                  </a:lnTo>
                  <a:lnTo>
                    <a:pt x="573" y="1954"/>
                  </a:lnTo>
                  <a:lnTo>
                    <a:pt x="540" y="1954"/>
                  </a:lnTo>
                  <a:lnTo>
                    <a:pt x="506" y="1886"/>
                  </a:lnTo>
                  <a:lnTo>
                    <a:pt x="439" y="1617"/>
                  </a:lnTo>
                  <a:lnTo>
                    <a:pt x="338" y="1213"/>
                  </a:lnTo>
                  <a:lnTo>
                    <a:pt x="203" y="472"/>
                  </a:lnTo>
                  <a:lnTo>
                    <a:pt x="1078" y="304"/>
                  </a:lnTo>
                  <a:lnTo>
                    <a:pt x="1449" y="237"/>
                  </a:lnTo>
                  <a:close/>
                  <a:moveTo>
                    <a:pt x="1550" y="1"/>
                  </a:moveTo>
                  <a:lnTo>
                    <a:pt x="1247" y="68"/>
                  </a:lnTo>
                  <a:lnTo>
                    <a:pt x="674" y="169"/>
                  </a:lnTo>
                  <a:lnTo>
                    <a:pt x="405" y="270"/>
                  </a:lnTo>
                  <a:lnTo>
                    <a:pt x="136" y="338"/>
                  </a:lnTo>
                  <a:lnTo>
                    <a:pt x="68" y="371"/>
                  </a:lnTo>
                  <a:lnTo>
                    <a:pt x="1" y="405"/>
                  </a:lnTo>
                  <a:lnTo>
                    <a:pt x="1" y="439"/>
                  </a:lnTo>
                  <a:lnTo>
                    <a:pt x="1" y="708"/>
                  </a:lnTo>
                  <a:lnTo>
                    <a:pt x="68" y="944"/>
                  </a:lnTo>
                  <a:lnTo>
                    <a:pt x="169" y="1449"/>
                  </a:lnTo>
                  <a:lnTo>
                    <a:pt x="237" y="1853"/>
                  </a:lnTo>
                  <a:lnTo>
                    <a:pt x="304" y="2055"/>
                  </a:lnTo>
                  <a:lnTo>
                    <a:pt x="371" y="2122"/>
                  </a:lnTo>
                  <a:lnTo>
                    <a:pt x="439" y="2189"/>
                  </a:lnTo>
                  <a:lnTo>
                    <a:pt x="506" y="2223"/>
                  </a:lnTo>
                  <a:lnTo>
                    <a:pt x="607" y="2189"/>
                  </a:lnTo>
                  <a:lnTo>
                    <a:pt x="843" y="2122"/>
                  </a:lnTo>
                  <a:lnTo>
                    <a:pt x="1179" y="1920"/>
                  </a:lnTo>
                  <a:lnTo>
                    <a:pt x="1449" y="1886"/>
                  </a:lnTo>
                  <a:lnTo>
                    <a:pt x="1684" y="1853"/>
                  </a:lnTo>
                  <a:lnTo>
                    <a:pt x="1920" y="1819"/>
                  </a:lnTo>
                  <a:lnTo>
                    <a:pt x="2156" y="1752"/>
                  </a:lnTo>
                  <a:lnTo>
                    <a:pt x="2223" y="1684"/>
                  </a:lnTo>
                  <a:lnTo>
                    <a:pt x="2257" y="1617"/>
                  </a:lnTo>
                  <a:lnTo>
                    <a:pt x="2223" y="1449"/>
                  </a:lnTo>
                  <a:lnTo>
                    <a:pt x="2156" y="1179"/>
                  </a:lnTo>
                  <a:lnTo>
                    <a:pt x="2021" y="607"/>
                  </a:lnTo>
                  <a:lnTo>
                    <a:pt x="1920" y="338"/>
                  </a:lnTo>
                  <a:lnTo>
                    <a:pt x="1819" y="102"/>
                  </a:lnTo>
                  <a:lnTo>
                    <a:pt x="1752" y="35"/>
                  </a:lnTo>
                  <a:lnTo>
                    <a:pt x="171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5" name="Google Shape;95;p4"/>
            <p:cNvSpPr/>
            <p:nvPr/>
          </p:nvSpPr>
          <p:spPr>
            <a:xfrm>
              <a:off x="6862825" y="2622650"/>
              <a:ext cx="26125" cy="29475"/>
            </a:xfrm>
            <a:custGeom>
              <a:rect b="b" l="l" r="r" t="t"/>
              <a:pathLst>
                <a:path extrusionOk="0" h="1179" w="1045">
                  <a:moveTo>
                    <a:pt x="809" y="203"/>
                  </a:moveTo>
                  <a:lnTo>
                    <a:pt x="843" y="337"/>
                  </a:lnTo>
                  <a:lnTo>
                    <a:pt x="876" y="506"/>
                  </a:lnTo>
                  <a:lnTo>
                    <a:pt x="843" y="674"/>
                  </a:lnTo>
                  <a:lnTo>
                    <a:pt x="809" y="708"/>
                  </a:lnTo>
                  <a:lnTo>
                    <a:pt x="809" y="775"/>
                  </a:lnTo>
                  <a:lnTo>
                    <a:pt x="708" y="775"/>
                  </a:lnTo>
                  <a:lnTo>
                    <a:pt x="641" y="741"/>
                  </a:lnTo>
                  <a:lnTo>
                    <a:pt x="641" y="640"/>
                  </a:lnTo>
                  <a:lnTo>
                    <a:pt x="641" y="539"/>
                  </a:lnTo>
                  <a:lnTo>
                    <a:pt x="641" y="304"/>
                  </a:lnTo>
                  <a:lnTo>
                    <a:pt x="708" y="304"/>
                  </a:lnTo>
                  <a:lnTo>
                    <a:pt x="775" y="270"/>
                  </a:lnTo>
                  <a:lnTo>
                    <a:pt x="809" y="203"/>
                  </a:lnTo>
                  <a:close/>
                  <a:moveTo>
                    <a:pt x="203" y="371"/>
                  </a:moveTo>
                  <a:lnTo>
                    <a:pt x="270" y="405"/>
                  </a:lnTo>
                  <a:lnTo>
                    <a:pt x="338" y="405"/>
                  </a:lnTo>
                  <a:lnTo>
                    <a:pt x="405" y="438"/>
                  </a:lnTo>
                  <a:lnTo>
                    <a:pt x="371" y="573"/>
                  </a:lnTo>
                  <a:lnTo>
                    <a:pt x="338" y="708"/>
                  </a:lnTo>
                  <a:lnTo>
                    <a:pt x="304" y="842"/>
                  </a:lnTo>
                  <a:lnTo>
                    <a:pt x="203" y="977"/>
                  </a:lnTo>
                  <a:lnTo>
                    <a:pt x="169" y="842"/>
                  </a:lnTo>
                  <a:lnTo>
                    <a:pt x="136" y="674"/>
                  </a:lnTo>
                  <a:lnTo>
                    <a:pt x="169" y="539"/>
                  </a:lnTo>
                  <a:lnTo>
                    <a:pt x="203" y="371"/>
                  </a:lnTo>
                  <a:close/>
                  <a:moveTo>
                    <a:pt x="742" y="1"/>
                  </a:moveTo>
                  <a:lnTo>
                    <a:pt x="708" y="34"/>
                  </a:lnTo>
                  <a:lnTo>
                    <a:pt x="674" y="68"/>
                  </a:lnTo>
                  <a:lnTo>
                    <a:pt x="641" y="102"/>
                  </a:lnTo>
                  <a:lnTo>
                    <a:pt x="573" y="203"/>
                  </a:lnTo>
                  <a:lnTo>
                    <a:pt x="540" y="304"/>
                  </a:lnTo>
                  <a:lnTo>
                    <a:pt x="506" y="270"/>
                  </a:lnTo>
                  <a:lnTo>
                    <a:pt x="439" y="203"/>
                  </a:lnTo>
                  <a:lnTo>
                    <a:pt x="405" y="169"/>
                  </a:lnTo>
                  <a:lnTo>
                    <a:pt x="371" y="135"/>
                  </a:lnTo>
                  <a:lnTo>
                    <a:pt x="338" y="135"/>
                  </a:lnTo>
                  <a:lnTo>
                    <a:pt x="270" y="169"/>
                  </a:lnTo>
                  <a:lnTo>
                    <a:pt x="203" y="270"/>
                  </a:lnTo>
                  <a:lnTo>
                    <a:pt x="102" y="337"/>
                  </a:lnTo>
                  <a:lnTo>
                    <a:pt x="35" y="438"/>
                  </a:lnTo>
                  <a:lnTo>
                    <a:pt x="1" y="573"/>
                  </a:lnTo>
                  <a:lnTo>
                    <a:pt x="1" y="674"/>
                  </a:lnTo>
                  <a:lnTo>
                    <a:pt x="1" y="809"/>
                  </a:lnTo>
                  <a:lnTo>
                    <a:pt x="1" y="943"/>
                  </a:lnTo>
                  <a:lnTo>
                    <a:pt x="68" y="1044"/>
                  </a:lnTo>
                  <a:lnTo>
                    <a:pt x="136" y="1145"/>
                  </a:lnTo>
                  <a:lnTo>
                    <a:pt x="203" y="1179"/>
                  </a:lnTo>
                  <a:lnTo>
                    <a:pt x="270" y="1179"/>
                  </a:lnTo>
                  <a:lnTo>
                    <a:pt x="405" y="1011"/>
                  </a:lnTo>
                  <a:lnTo>
                    <a:pt x="506" y="775"/>
                  </a:lnTo>
                  <a:lnTo>
                    <a:pt x="540" y="876"/>
                  </a:lnTo>
                  <a:lnTo>
                    <a:pt x="607" y="943"/>
                  </a:lnTo>
                  <a:lnTo>
                    <a:pt x="708" y="977"/>
                  </a:lnTo>
                  <a:lnTo>
                    <a:pt x="809" y="943"/>
                  </a:lnTo>
                  <a:lnTo>
                    <a:pt x="910" y="876"/>
                  </a:lnTo>
                  <a:lnTo>
                    <a:pt x="977" y="775"/>
                  </a:lnTo>
                  <a:lnTo>
                    <a:pt x="1045" y="640"/>
                  </a:lnTo>
                  <a:lnTo>
                    <a:pt x="1045" y="506"/>
                  </a:lnTo>
                  <a:lnTo>
                    <a:pt x="1045" y="304"/>
                  </a:lnTo>
                  <a:lnTo>
                    <a:pt x="977" y="169"/>
                  </a:lnTo>
                  <a:lnTo>
                    <a:pt x="944" y="68"/>
                  </a:lnTo>
                  <a:lnTo>
                    <a:pt x="910" y="34"/>
                  </a:lnTo>
                  <a:lnTo>
                    <a:pt x="74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6" name="Google Shape;96;p4"/>
            <p:cNvSpPr/>
            <p:nvPr/>
          </p:nvSpPr>
          <p:spPr>
            <a:xfrm>
              <a:off x="6254275" y="238125"/>
              <a:ext cx="974725" cy="642225"/>
            </a:xfrm>
            <a:custGeom>
              <a:rect b="b" l="l" r="r" t="t"/>
              <a:pathLst>
                <a:path extrusionOk="0" h="25689" w="38989">
                  <a:moveTo>
                    <a:pt x="1" y="0"/>
                  </a:moveTo>
                  <a:lnTo>
                    <a:pt x="68" y="135"/>
                  </a:lnTo>
                  <a:lnTo>
                    <a:pt x="439" y="909"/>
                  </a:lnTo>
                  <a:lnTo>
                    <a:pt x="843" y="1683"/>
                  </a:lnTo>
                  <a:lnTo>
                    <a:pt x="1280" y="2424"/>
                  </a:lnTo>
                  <a:lnTo>
                    <a:pt x="1684" y="3198"/>
                  </a:lnTo>
                  <a:lnTo>
                    <a:pt x="2156" y="4108"/>
                  </a:lnTo>
                  <a:lnTo>
                    <a:pt x="2661" y="5050"/>
                  </a:lnTo>
                  <a:lnTo>
                    <a:pt x="3704" y="6868"/>
                  </a:lnTo>
                  <a:lnTo>
                    <a:pt x="4782" y="8686"/>
                  </a:lnTo>
                  <a:lnTo>
                    <a:pt x="5826" y="10471"/>
                  </a:lnTo>
                  <a:lnTo>
                    <a:pt x="6802" y="12222"/>
                  </a:lnTo>
                  <a:lnTo>
                    <a:pt x="7711" y="14006"/>
                  </a:lnTo>
                  <a:lnTo>
                    <a:pt x="9462" y="17575"/>
                  </a:lnTo>
                  <a:lnTo>
                    <a:pt x="10404" y="19359"/>
                  </a:lnTo>
                  <a:lnTo>
                    <a:pt x="11347" y="21110"/>
                  </a:lnTo>
                  <a:lnTo>
                    <a:pt x="11852" y="21952"/>
                  </a:lnTo>
                  <a:lnTo>
                    <a:pt x="12391" y="22793"/>
                  </a:lnTo>
                  <a:lnTo>
                    <a:pt x="12930" y="23635"/>
                  </a:lnTo>
                  <a:lnTo>
                    <a:pt x="13502" y="24443"/>
                  </a:lnTo>
                  <a:lnTo>
                    <a:pt x="13704" y="24780"/>
                  </a:lnTo>
                  <a:lnTo>
                    <a:pt x="13940" y="25049"/>
                  </a:lnTo>
                  <a:lnTo>
                    <a:pt x="14209" y="25318"/>
                  </a:lnTo>
                  <a:lnTo>
                    <a:pt x="14546" y="25487"/>
                  </a:lnTo>
                  <a:lnTo>
                    <a:pt x="14882" y="25621"/>
                  </a:lnTo>
                  <a:lnTo>
                    <a:pt x="15219" y="25689"/>
                  </a:lnTo>
                  <a:lnTo>
                    <a:pt x="15589" y="25689"/>
                  </a:lnTo>
                  <a:lnTo>
                    <a:pt x="15960" y="25621"/>
                  </a:lnTo>
                  <a:lnTo>
                    <a:pt x="15993" y="25655"/>
                  </a:lnTo>
                  <a:lnTo>
                    <a:pt x="16094" y="25621"/>
                  </a:lnTo>
                  <a:lnTo>
                    <a:pt x="18788" y="24140"/>
                  </a:lnTo>
                  <a:lnTo>
                    <a:pt x="21481" y="22659"/>
                  </a:lnTo>
                  <a:lnTo>
                    <a:pt x="24208" y="21144"/>
                  </a:lnTo>
                  <a:lnTo>
                    <a:pt x="26935" y="19696"/>
                  </a:lnTo>
                  <a:lnTo>
                    <a:pt x="29663" y="18282"/>
                  </a:lnTo>
                  <a:lnTo>
                    <a:pt x="32423" y="16901"/>
                  </a:lnTo>
                  <a:lnTo>
                    <a:pt x="33770" y="16194"/>
                  </a:lnTo>
                  <a:lnTo>
                    <a:pt x="34443" y="15824"/>
                  </a:lnTo>
                  <a:lnTo>
                    <a:pt x="35117" y="15420"/>
                  </a:lnTo>
                  <a:lnTo>
                    <a:pt x="36430" y="14646"/>
                  </a:lnTo>
                  <a:lnTo>
                    <a:pt x="37103" y="14275"/>
                  </a:lnTo>
                  <a:lnTo>
                    <a:pt x="37810" y="13972"/>
                  </a:lnTo>
                  <a:lnTo>
                    <a:pt x="38080" y="13871"/>
                  </a:lnTo>
                  <a:lnTo>
                    <a:pt x="38282" y="13737"/>
                  </a:lnTo>
                  <a:lnTo>
                    <a:pt x="38484" y="13568"/>
                  </a:lnTo>
                  <a:lnTo>
                    <a:pt x="38652" y="13434"/>
                  </a:lnTo>
                  <a:lnTo>
                    <a:pt x="38753" y="13232"/>
                  </a:lnTo>
                  <a:lnTo>
                    <a:pt x="38854" y="13063"/>
                  </a:lnTo>
                  <a:lnTo>
                    <a:pt x="38921" y="12861"/>
                  </a:lnTo>
                  <a:lnTo>
                    <a:pt x="38955" y="12626"/>
                  </a:lnTo>
                  <a:lnTo>
                    <a:pt x="38989" y="12424"/>
                  </a:lnTo>
                  <a:lnTo>
                    <a:pt x="38955" y="12188"/>
                  </a:lnTo>
                  <a:lnTo>
                    <a:pt x="38921" y="11952"/>
                  </a:lnTo>
                  <a:lnTo>
                    <a:pt x="38854" y="11683"/>
                  </a:lnTo>
                  <a:lnTo>
                    <a:pt x="38753" y="11447"/>
                  </a:lnTo>
                  <a:lnTo>
                    <a:pt x="38618" y="11178"/>
                  </a:lnTo>
                  <a:lnTo>
                    <a:pt x="38315" y="10639"/>
                  </a:lnTo>
                  <a:lnTo>
                    <a:pt x="36935" y="8013"/>
                  </a:lnTo>
                  <a:lnTo>
                    <a:pt x="35487" y="5387"/>
                  </a:lnTo>
                  <a:lnTo>
                    <a:pt x="34006" y="2727"/>
                  </a:lnTo>
                  <a:lnTo>
                    <a:pt x="33265" y="1380"/>
                  </a:lnTo>
                  <a:lnTo>
                    <a:pt x="32928" y="673"/>
                  </a:lnTo>
                  <a:lnTo>
                    <a:pt x="32625" y="0"/>
                  </a:lnTo>
                  <a:lnTo>
                    <a:pt x="32390" y="0"/>
                  </a:lnTo>
                  <a:lnTo>
                    <a:pt x="32659" y="640"/>
                  </a:lnTo>
                  <a:lnTo>
                    <a:pt x="32962" y="1279"/>
                  </a:lnTo>
                  <a:lnTo>
                    <a:pt x="33635" y="2559"/>
                  </a:lnTo>
                  <a:lnTo>
                    <a:pt x="34342" y="3804"/>
                  </a:lnTo>
                  <a:lnTo>
                    <a:pt x="35016" y="5050"/>
                  </a:lnTo>
                  <a:lnTo>
                    <a:pt x="35824" y="6464"/>
                  </a:lnTo>
                  <a:lnTo>
                    <a:pt x="36632" y="7878"/>
                  </a:lnTo>
                  <a:lnTo>
                    <a:pt x="37642" y="9730"/>
                  </a:lnTo>
                  <a:lnTo>
                    <a:pt x="38248" y="10908"/>
                  </a:lnTo>
                  <a:lnTo>
                    <a:pt x="38450" y="11346"/>
                  </a:lnTo>
                  <a:lnTo>
                    <a:pt x="38585" y="11750"/>
                  </a:lnTo>
                  <a:lnTo>
                    <a:pt x="38686" y="12121"/>
                  </a:lnTo>
                  <a:lnTo>
                    <a:pt x="38719" y="12491"/>
                  </a:lnTo>
                  <a:lnTo>
                    <a:pt x="38719" y="12693"/>
                  </a:lnTo>
                  <a:lnTo>
                    <a:pt x="38686" y="12861"/>
                  </a:lnTo>
                  <a:lnTo>
                    <a:pt x="38618" y="13030"/>
                  </a:lnTo>
                  <a:lnTo>
                    <a:pt x="38551" y="13198"/>
                  </a:lnTo>
                  <a:lnTo>
                    <a:pt x="38416" y="13333"/>
                  </a:lnTo>
                  <a:lnTo>
                    <a:pt x="38282" y="13467"/>
                  </a:lnTo>
                  <a:lnTo>
                    <a:pt x="38113" y="13602"/>
                  </a:lnTo>
                  <a:lnTo>
                    <a:pt x="37878" y="13737"/>
                  </a:lnTo>
                  <a:lnTo>
                    <a:pt x="37238" y="14006"/>
                  </a:lnTo>
                  <a:lnTo>
                    <a:pt x="36632" y="14309"/>
                  </a:lnTo>
                  <a:lnTo>
                    <a:pt x="35487" y="15016"/>
                  </a:lnTo>
                  <a:lnTo>
                    <a:pt x="34107" y="15757"/>
                  </a:lnTo>
                  <a:lnTo>
                    <a:pt x="32760" y="16464"/>
                  </a:lnTo>
                  <a:lnTo>
                    <a:pt x="29898" y="17911"/>
                  </a:lnTo>
                  <a:lnTo>
                    <a:pt x="27036" y="19359"/>
                  </a:lnTo>
                  <a:lnTo>
                    <a:pt x="24377" y="20773"/>
                  </a:lnTo>
                  <a:lnTo>
                    <a:pt x="21717" y="22221"/>
                  </a:lnTo>
                  <a:lnTo>
                    <a:pt x="19091" y="23702"/>
                  </a:lnTo>
                  <a:lnTo>
                    <a:pt x="16465" y="25184"/>
                  </a:lnTo>
                  <a:lnTo>
                    <a:pt x="16397" y="25184"/>
                  </a:lnTo>
                  <a:lnTo>
                    <a:pt x="16027" y="25318"/>
                  </a:lnTo>
                  <a:lnTo>
                    <a:pt x="15690" y="25386"/>
                  </a:lnTo>
                  <a:lnTo>
                    <a:pt x="15320" y="25453"/>
                  </a:lnTo>
                  <a:lnTo>
                    <a:pt x="15152" y="25453"/>
                  </a:lnTo>
                  <a:lnTo>
                    <a:pt x="14950" y="25419"/>
                  </a:lnTo>
                  <a:lnTo>
                    <a:pt x="14714" y="25352"/>
                  </a:lnTo>
                  <a:lnTo>
                    <a:pt x="14512" y="25251"/>
                  </a:lnTo>
                  <a:lnTo>
                    <a:pt x="14344" y="25150"/>
                  </a:lnTo>
                  <a:lnTo>
                    <a:pt x="14175" y="24982"/>
                  </a:lnTo>
                  <a:lnTo>
                    <a:pt x="14041" y="24813"/>
                  </a:lnTo>
                  <a:lnTo>
                    <a:pt x="13872" y="24645"/>
                  </a:lnTo>
                  <a:lnTo>
                    <a:pt x="13637" y="24275"/>
                  </a:lnTo>
                  <a:lnTo>
                    <a:pt x="13603" y="24241"/>
                  </a:lnTo>
                  <a:lnTo>
                    <a:pt x="13064" y="23366"/>
                  </a:lnTo>
                  <a:lnTo>
                    <a:pt x="12526" y="22524"/>
                  </a:lnTo>
                  <a:lnTo>
                    <a:pt x="11515" y="20740"/>
                  </a:lnTo>
                  <a:lnTo>
                    <a:pt x="10573" y="18955"/>
                  </a:lnTo>
                  <a:lnTo>
                    <a:pt x="9630" y="17137"/>
                  </a:lnTo>
                  <a:lnTo>
                    <a:pt x="7778" y="13535"/>
                  </a:lnTo>
                  <a:lnTo>
                    <a:pt x="6802" y="11716"/>
                  </a:lnTo>
                  <a:lnTo>
                    <a:pt x="5826" y="9966"/>
                  </a:lnTo>
                  <a:lnTo>
                    <a:pt x="5287" y="9057"/>
                  </a:lnTo>
                  <a:lnTo>
                    <a:pt x="4748" y="8148"/>
                  </a:lnTo>
                  <a:lnTo>
                    <a:pt x="4209" y="7272"/>
                  </a:lnTo>
                  <a:lnTo>
                    <a:pt x="3671" y="6363"/>
                  </a:lnTo>
                  <a:lnTo>
                    <a:pt x="2593" y="4411"/>
                  </a:lnTo>
                  <a:lnTo>
                    <a:pt x="1583" y="2424"/>
                  </a:lnTo>
                  <a:lnTo>
                    <a:pt x="1280" y="1818"/>
                  </a:lnTo>
                  <a:lnTo>
                    <a:pt x="944" y="1212"/>
                  </a:lnTo>
                  <a:lnTo>
                    <a:pt x="607" y="606"/>
                  </a:lnTo>
                  <a:lnTo>
                    <a:pt x="27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7" name="Google Shape;97;p4"/>
            <p:cNvSpPr/>
            <p:nvPr/>
          </p:nvSpPr>
          <p:spPr>
            <a:xfrm>
              <a:off x="6883875" y="670750"/>
              <a:ext cx="53900" cy="50525"/>
            </a:xfrm>
            <a:custGeom>
              <a:rect b="b" l="l" r="r" t="t"/>
              <a:pathLst>
                <a:path extrusionOk="0" h="2021" w="2156">
                  <a:moveTo>
                    <a:pt x="1044" y="270"/>
                  </a:moveTo>
                  <a:lnTo>
                    <a:pt x="1246" y="303"/>
                  </a:lnTo>
                  <a:lnTo>
                    <a:pt x="1415" y="404"/>
                  </a:lnTo>
                  <a:lnTo>
                    <a:pt x="1583" y="505"/>
                  </a:lnTo>
                  <a:lnTo>
                    <a:pt x="1718" y="674"/>
                  </a:lnTo>
                  <a:lnTo>
                    <a:pt x="1819" y="808"/>
                  </a:lnTo>
                  <a:lnTo>
                    <a:pt x="1886" y="977"/>
                  </a:lnTo>
                  <a:lnTo>
                    <a:pt x="1920" y="1179"/>
                  </a:lnTo>
                  <a:lnTo>
                    <a:pt x="1886" y="1347"/>
                  </a:lnTo>
                  <a:lnTo>
                    <a:pt x="1751" y="1482"/>
                  </a:lnTo>
                  <a:lnTo>
                    <a:pt x="1617" y="1583"/>
                  </a:lnTo>
                  <a:lnTo>
                    <a:pt x="1448" y="1684"/>
                  </a:lnTo>
                  <a:lnTo>
                    <a:pt x="1246" y="1751"/>
                  </a:lnTo>
                  <a:lnTo>
                    <a:pt x="1078" y="1785"/>
                  </a:lnTo>
                  <a:lnTo>
                    <a:pt x="910" y="1785"/>
                  </a:lnTo>
                  <a:lnTo>
                    <a:pt x="741" y="1751"/>
                  </a:lnTo>
                  <a:lnTo>
                    <a:pt x="607" y="1717"/>
                  </a:lnTo>
                  <a:lnTo>
                    <a:pt x="506" y="1616"/>
                  </a:lnTo>
                  <a:lnTo>
                    <a:pt x="405" y="1515"/>
                  </a:lnTo>
                  <a:lnTo>
                    <a:pt x="337" y="1414"/>
                  </a:lnTo>
                  <a:lnTo>
                    <a:pt x="270" y="1280"/>
                  </a:lnTo>
                  <a:lnTo>
                    <a:pt x="270" y="1111"/>
                  </a:lnTo>
                  <a:lnTo>
                    <a:pt x="236" y="977"/>
                  </a:lnTo>
                  <a:lnTo>
                    <a:pt x="270" y="775"/>
                  </a:lnTo>
                  <a:lnTo>
                    <a:pt x="337" y="606"/>
                  </a:lnTo>
                  <a:lnTo>
                    <a:pt x="438" y="472"/>
                  </a:lnTo>
                  <a:lnTo>
                    <a:pt x="573" y="337"/>
                  </a:lnTo>
                  <a:lnTo>
                    <a:pt x="640" y="371"/>
                  </a:lnTo>
                  <a:lnTo>
                    <a:pt x="708" y="337"/>
                  </a:lnTo>
                  <a:lnTo>
                    <a:pt x="876" y="270"/>
                  </a:lnTo>
                  <a:close/>
                  <a:moveTo>
                    <a:pt x="708" y="0"/>
                  </a:moveTo>
                  <a:lnTo>
                    <a:pt x="506" y="34"/>
                  </a:lnTo>
                  <a:lnTo>
                    <a:pt x="371" y="169"/>
                  </a:lnTo>
                  <a:lnTo>
                    <a:pt x="236" y="303"/>
                  </a:lnTo>
                  <a:lnTo>
                    <a:pt x="135" y="472"/>
                  </a:lnTo>
                  <a:lnTo>
                    <a:pt x="68" y="674"/>
                  </a:lnTo>
                  <a:lnTo>
                    <a:pt x="1" y="842"/>
                  </a:lnTo>
                  <a:lnTo>
                    <a:pt x="1" y="1044"/>
                  </a:lnTo>
                  <a:lnTo>
                    <a:pt x="1" y="1246"/>
                  </a:lnTo>
                  <a:lnTo>
                    <a:pt x="68" y="1448"/>
                  </a:lnTo>
                  <a:lnTo>
                    <a:pt x="169" y="1616"/>
                  </a:lnTo>
                  <a:lnTo>
                    <a:pt x="304" y="1785"/>
                  </a:lnTo>
                  <a:lnTo>
                    <a:pt x="472" y="1886"/>
                  </a:lnTo>
                  <a:lnTo>
                    <a:pt x="640" y="1987"/>
                  </a:lnTo>
                  <a:lnTo>
                    <a:pt x="842" y="2020"/>
                  </a:lnTo>
                  <a:lnTo>
                    <a:pt x="1280" y="2020"/>
                  </a:lnTo>
                  <a:lnTo>
                    <a:pt x="1516" y="1919"/>
                  </a:lnTo>
                  <a:lnTo>
                    <a:pt x="1718" y="1818"/>
                  </a:lnTo>
                  <a:lnTo>
                    <a:pt x="1886" y="1684"/>
                  </a:lnTo>
                  <a:lnTo>
                    <a:pt x="2021" y="1515"/>
                  </a:lnTo>
                  <a:lnTo>
                    <a:pt x="2122" y="1313"/>
                  </a:lnTo>
                  <a:lnTo>
                    <a:pt x="2155" y="1078"/>
                  </a:lnTo>
                  <a:lnTo>
                    <a:pt x="2122" y="842"/>
                  </a:lnTo>
                  <a:lnTo>
                    <a:pt x="2054" y="674"/>
                  </a:lnTo>
                  <a:lnTo>
                    <a:pt x="1953" y="539"/>
                  </a:lnTo>
                  <a:lnTo>
                    <a:pt x="1819" y="371"/>
                  </a:lnTo>
                  <a:lnTo>
                    <a:pt x="1650" y="270"/>
                  </a:lnTo>
                  <a:lnTo>
                    <a:pt x="1482" y="169"/>
                  </a:lnTo>
                  <a:lnTo>
                    <a:pt x="1314" y="68"/>
                  </a:lnTo>
                  <a:lnTo>
                    <a:pt x="1112" y="34"/>
                  </a:lnTo>
                  <a:lnTo>
                    <a:pt x="943" y="34"/>
                  </a:lnTo>
                  <a:lnTo>
                    <a:pt x="91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8" name="Google Shape;98;p4"/>
            <p:cNvSpPr/>
            <p:nvPr/>
          </p:nvSpPr>
          <p:spPr>
            <a:xfrm>
              <a:off x="6979825" y="2369300"/>
              <a:ext cx="63150" cy="42100"/>
            </a:xfrm>
            <a:custGeom>
              <a:rect b="b" l="l" r="r" t="t"/>
              <a:pathLst>
                <a:path extrusionOk="0" h="1684" w="2526">
                  <a:moveTo>
                    <a:pt x="2055" y="203"/>
                  </a:moveTo>
                  <a:lnTo>
                    <a:pt x="2156" y="539"/>
                  </a:lnTo>
                  <a:lnTo>
                    <a:pt x="2257" y="910"/>
                  </a:lnTo>
                  <a:lnTo>
                    <a:pt x="2223" y="1011"/>
                  </a:lnTo>
                  <a:lnTo>
                    <a:pt x="2156" y="1112"/>
                  </a:lnTo>
                  <a:lnTo>
                    <a:pt x="2021" y="1179"/>
                  </a:lnTo>
                  <a:lnTo>
                    <a:pt x="1886" y="1213"/>
                  </a:lnTo>
                  <a:lnTo>
                    <a:pt x="1550" y="1246"/>
                  </a:lnTo>
                  <a:lnTo>
                    <a:pt x="1280" y="1280"/>
                  </a:lnTo>
                  <a:lnTo>
                    <a:pt x="1078" y="1347"/>
                  </a:lnTo>
                  <a:lnTo>
                    <a:pt x="809" y="1415"/>
                  </a:lnTo>
                  <a:lnTo>
                    <a:pt x="674" y="1415"/>
                  </a:lnTo>
                  <a:lnTo>
                    <a:pt x="540" y="1381"/>
                  </a:lnTo>
                  <a:lnTo>
                    <a:pt x="472" y="1347"/>
                  </a:lnTo>
                  <a:lnTo>
                    <a:pt x="405" y="1246"/>
                  </a:lnTo>
                  <a:lnTo>
                    <a:pt x="338" y="977"/>
                  </a:lnTo>
                  <a:lnTo>
                    <a:pt x="270" y="741"/>
                  </a:lnTo>
                  <a:lnTo>
                    <a:pt x="472" y="640"/>
                  </a:lnTo>
                  <a:lnTo>
                    <a:pt x="674" y="573"/>
                  </a:lnTo>
                  <a:lnTo>
                    <a:pt x="1146" y="506"/>
                  </a:lnTo>
                  <a:lnTo>
                    <a:pt x="1617" y="371"/>
                  </a:lnTo>
                  <a:lnTo>
                    <a:pt x="2055" y="203"/>
                  </a:lnTo>
                  <a:close/>
                  <a:moveTo>
                    <a:pt x="2088" y="1"/>
                  </a:moveTo>
                  <a:lnTo>
                    <a:pt x="1819" y="102"/>
                  </a:lnTo>
                  <a:lnTo>
                    <a:pt x="1516" y="203"/>
                  </a:lnTo>
                  <a:lnTo>
                    <a:pt x="944" y="337"/>
                  </a:lnTo>
                  <a:lnTo>
                    <a:pt x="540" y="438"/>
                  </a:lnTo>
                  <a:lnTo>
                    <a:pt x="371" y="472"/>
                  </a:lnTo>
                  <a:lnTo>
                    <a:pt x="169" y="539"/>
                  </a:lnTo>
                  <a:lnTo>
                    <a:pt x="169" y="506"/>
                  </a:lnTo>
                  <a:lnTo>
                    <a:pt x="136" y="539"/>
                  </a:lnTo>
                  <a:lnTo>
                    <a:pt x="35" y="607"/>
                  </a:lnTo>
                  <a:lnTo>
                    <a:pt x="1" y="674"/>
                  </a:lnTo>
                  <a:lnTo>
                    <a:pt x="1" y="741"/>
                  </a:lnTo>
                  <a:lnTo>
                    <a:pt x="35" y="775"/>
                  </a:lnTo>
                  <a:lnTo>
                    <a:pt x="102" y="809"/>
                  </a:lnTo>
                  <a:lnTo>
                    <a:pt x="102" y="1011"/>
                  </a:lnTo>
                  <a:lnTo>
                    <a:pt x="169" y="1213"/>
                  </a:lnTo>
                  <a:lnTo>
                    <a:pt x="304" y="1583"/>
                  </a:lnTo>
                  <a:lnTo>
                    <a:pt x="338" y="1650"/>
                  </a:lnTo>
                  <a:lnTo>
                    <a:pt x="439" y="1684"/>
                  </a:lnTo>
                  <a:lnTo>
                    <a:pt x="2425" y="1314"/>
                  </a:lnTo>
                  <a:lnTo>
                    <a:pt x="2492" y="1280"/>
                  </a:lnTo>
                  <a:lnTo>
                    <a:pt x="2526" y="1213"/>
                  </a:lnTo>
                  <a:lnTo>
                    <a:pt x="2425" y="607"/>
                  </a:lnTo>
                  <a:lnTo>
                    <a:pt x="2324" y="337"/>
                  </a:lnTo>
                  <a:lnTo>
                    <a:pt x="2223" y="34"/>
                  </a:lnTo>
                  <a:lnTo>
                    <a:pt x="215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99" name="Google Shape;99;p4"/>
            <p:cNvSpPr/>
            <p:nvPr/>
          </p:nvSpPr>
          <p:spPr>
            <a:xfrm>
              <a:off x="6897350" y="685900"/>
              <a:ext cx="26125" cy="20225"/>
            </a:xfrm>
            <a:custGeom>
              <a:rect b="b" l="l" r="r" t="t"/>
              <a:pathLst>
                <a:path extrusionOk="0" h="809" w="1045">
                  <a:moveTo>
                    <a:pt x="539" y="236"/>
                  </a:moveTo>
                  <a:lnTo>
                    <a:pt x="674" y="371"/>
                  </a:lnTo>
                  <a:lnTo>
                    <a:pt x="741" y="539"/>
                  </a:lnTo>
                  <a:lnTo>
                    <a:pt x="472" y="606"/>
                  </a:lnTo>
                  <a:lnTo>
                    <a:pt x="371" y="640"/>
                  </a:lnTo>
                  <a:lnTo>
                    <a:pt x="303" y="573"/>
                  </a:lnTo>
                  <a:lnTo>
                    <a:pt x="236" y="505"/>
                  </a:lnTo>
                  <a:lnTo>
                    <a:pt x="236" y="404"/>
                  </a:lnTo>
                  <a:lnTo>
                    <a:pt x="539" y="236"/>
                  </a:lnTo>
                  <a:close/>
                  <a:moveTo>
                    <a:pt x="472" y="0"/>
                  </a:moveTo>
                  <a:lnTo>
                    <a:pt x="236" y="135"/>
                  </a:lnTo>
                  <a:lnTo>
                    <a:pt x="34" y="303"/>
                  </a:lnTo>
                  <a:lnTo>
                    <a:pt x="0" y="337"/>
                  </a:lnTo>
                  <a:lnTo>
                    <a:pt x="0" y="404"/>
                  </a:lnTo>
                  <a:lnTo>
                    <a:pt x="0" y="438"/>
                  </a:lnTo>
                  <a:lnTo>
                    <a:pt x="68" y="472"/>
                  </a:lnTo>
                  <a:lnTo>
                    <a:pt x="101" y="573"/>
                  </a:lnTo>
                  <a:lnTo>
                    <a:pt x="169" y="674"/>
                  </a:lnTo>
                  <a:lnTo>
                    <a:pt x="236" y="741"/>
                  </a:lnTo>
                  <a:lnTo>
                    <a:pt x="371" y="808"/>
                  </a:lnTo>
                  <a:lnTo>
                    <a:pt x="539" y="808"/>
                  </a:lnTo>
                  <a:lnTo>
                    <a:pt x="674" y="741"/>
                  </a:lnTo>
                  <a:lnTo>
                    <a:pt x="977" y="606"/>
                  </a:lnTo>
                  <a:lnTo>
                    <a:pt x="1044" y="573"/>
                  </a:lnTo>
                  <a:lnTo>
                    <a:pt x="1044" y="505"/>
                  </a:lnTo>
                  <a:lnTo>
                    <a:pt x="1010" y="472"/>
                  </a:lnTo>
                  <a:lnTo>
                    <a:pt x="943" y="438"/>
                  </a:lnTo>
                  <a:lnTo>
                    <a:pt x="909" y="438"/>
                  </a:lnTo>
                  <a:lnTo>
                    <a:pt x="876" y="303"/>
                  </a:lnTo>
                  <a:lnTo>
                    <a:pt x="808" y="202"/>
                  </a:lnTo>
                  <a:lnTo>
                    <a:pt x="707" y="101"/>
                  </a:lnTo>
                  <a:lnTo>
                    <a:pt x="6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0" name="Google Shape;100;p4"/>
            <p:cNvSpPr/>
            <p:nvPr/>
          </p:nvSpPr>
          <p:spPr>
            <a:xfrm>
              <a:off x="6942800" y="2476200"/>
              <a:ext cx="61475" cy="58100"/>
            </a:xfrm>
            <a:custGeom>
              <a:rect b="b" l="l" r="r" t="t"/>
              <a:pathLst>
                <a:path extrusionOk="0" h="2324" w="2459">
                  <a:moveTo>
                    <a:pt x="1886" y="270"/>
                  </a:moveTo>
                  <a:lnTo>
                    <a:pt x="2223" y="1280"/>
                  </a:lnTo>
                  <a:lnTo>
                    <a:pt x="2256" y="1414"/>
                  </a:lnTo>
                  <a:lnTo>
                    <a:pt x="2256" y="1482"/>
                  </a:lnTo>
                  <a:lnTo>
                    <a:pt x="2189" y="1549"/>
                  </a:lnTo>
                  <a:lnTo>
                    <a:pt x="2054" y="1616"/>
                  </a:lnTo>
                  <a:lnTo>
                    <a:pt x="1751" y="1717"/>
                  </a:lnTo>
                  <a:lnTo>
                    <a:pt x="1448" y="1818"/>
                  </a:lnTo>
                  <a:lnTo>
                    <a:pt x="943" y="1987"/>
                  </a:lnTo>
                  <a:lnTo>
                    <a:pt x="741" y="2020"/>
                  </a:lnTo>
                  <a:lnTo>
                    <a:pt x="674" y="2054"/>
                  </a:lnTo>
                  <a:lnTo>
                    <a:pt x="606" y="2020"/>
                  </a:lnTo>
                  <a:lnTo>
                    <a:pt x="573" y="1987"/>
                  </a:lnTo>
                  <a:lnTo>
                    <a:pt x="505" y="1953"/>
                  </a:lnTo>
                  <a:lnTo>
                    <a:pt x="438" y="1717"/>
                  </a:lnTo>
                  <a:lnTo>
                    <a:pt x="337" y="1482"/>
                  </a:lnTo>
                  <a:lnTo>
                    <a:pt x="270" y="1212"/>
                  </a:lnTo>
                  <a:lnTo>
                    <a:pt x="135" y="707"/>
                  </a:lnTo>
                  <a:lnTo>
                    <a:pt x="169" y="674"/>
                  </a:lnTo>
                  <a:lnTo>
                    <a:pt x="202" y="640"/>
                  </a:lnTo>
                  <a:lnTo>
                    <a:pt x="303" y="606"/>
                  </a:lnTo>
                  <a:lnTo>
                    <a:pt x="505" y="539"/>
                  </a:lnTo>
                  <a:lnTo>
                    <a:pt x="876" y="505"/>
                  </a:lnTo>
                  <a:lnTo>
                    <a:pt x="1852" y="270"/>
                  </a:lnTo>
                  <a:close/>
                  <a:moveTo>
                    <a:pt x="1819" y="0"/>
                  </a:moveTo>
                  <a:lnTo>
                    <a:pt x="1819" y="68"/>
                  </a:lnTo>
                  <a:lnTo>
                    <a:pt x="1785" y="68"/>
                  </a:lnTo>
                  <a:lnTo>
                    <a:pt x="539" y="337"/>
                  </a:lnTo>
                  <a:lnTo>
                    <a:pt x="270" y="404"/>
                  </a:lnTo>
                  <a:lnTo>
                    <a:pt x="135" y="472"/>
                  </a:lnTo>
                  <a:lnTo>
                    <a:pt x="68" y="505"/>
                  </a:lnTo>
                  <a:lnTo>
                    <a:pt x="34" y="573"/>
                  </a:lnTo>
                  <a:lnTo>
                    <a:pt x="0" y="606"/>
                  </a:lnTo>
                  <a:lnTo>
                    <a:pt x="0" y="842"/>
                  </a:lnTo>
                  <a:lnTo>
                    <a:pt x="0" y="1044"/>
                  </a:lnTo>
                  <a:lnTo>
                    <a:pt x="101" y="1482"/>
                  </a:lnTo>
                  <a:lnTo>
                    <a:pt x="236" y="1886"/>
                  </a:lnTo>
                  <a:lnTo>
                    <a:pt x="404" y="2290"/>
                  </a:lnTo>
                  <a:lnTo>
                    <a:pt x="472" y="2323"/>
                  </a:lnTo>
                  <a:lnTo>
                    <a:pt x="539" y="2323"/>
                  </a:lnTo>
                  <a:lnTo>
                    <a:pt x="1044" y="2189"/>
                  </a:lnTo>
                  <a:lnTo>
                    <a:pt x="1516" y="2054"/>
                  </a:lnTo>
                  <a:lnTo>
                    <a:pt x="1987" y="1852"/>
                  </a:lnTo>
                  <a:lnTo>
                    <a:pt x="2425" y="1650"/>
                  </a:lnTo>
                  <a:lnTo>
                    <a:pt x="2458" y="1616"/>
                  </a:lnTo>
                  <a:lnTo>
                    <a:pt x="2458" y="1549"/>
                  </a:lnTo>
                  <a:lnTo>
                    <a:pt x="1953" y="34"/>
                  </a:lnTo>
                  <a:lnTo>
                    <a:pt x="192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1" name="Google Shape;101;p4"/>
            <p:cNvSpPr/>
            <p:nvPr/>
          </p:nvSpPr>
          <p:spPr>
            <a:xfrm>
              <a:off x="6845150" y="1283500"/>
              <a:ext cx="25" cy="25"/>
            </a:xfrm>
            <a:custGeom>
              <a:rect b="b" l="l" r="r" t="t"/>
              <a:pathLst>
                <a:path extrusionOk="0" h="1" w="1">
                  <a:moveTo>
                    <a:pt x="1" y="1"/>
                  </a:moveTo>
                  <a:lnTo>
                    <a:pt x="1" y="1"/>
                  </a:lnTo>
                  <a:lnTo>
                    <a:pt x="1" y="1"/>
                  </a:lnTo>
                  <a:lnTo>
                    <a:pt x="1" y="1"/>
                  </a:lnTo>
                  <a:lnTo>
                    <a:pt x="1" y="1"/>
                  </a:lnTo>
                  <a:lnTo>
                    <a:pt x="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2" name="Google Shape;102;p4"/>
            <p:cNvSpPr/>
            <p:nvPr/>
          </p:nvSpPr>
          <p:spPr>
            <a:xfrm>
              <a:off x="6918400" y="2384450"/>
              <a:ext cx="60625" cy="39575"/>
            </a:xfrm>
            <a:custGeom>
              <a:rect b="b" l="l" r="r" t="t"/>
              <a:pathLst>
                <a:path extrusionOk="0" h="1583" w="2425">
                  <a:moveTo>
                    <a:pt x="1852" y="270"/>
                  </a:moveTo>
                  <a:lnTo>
                    <a:pt x="1885" y="438"/>
                  </a:lnTo>
                  <a:lnTo>
                    <a:pt x="2121" y="775"/>
                  </a:lnTo>
                  <a:lnTo>
                    <a:pt x="2155" y="876"/>
                  </a:lnTo>
                  <a:lnTo>
                    <a:pt x="2155" y="977"/>
                  </a:lnTo>
                  <a:lnTo>
                    <a:pt x="2155" y="1044"/>
                  </a:lnTo>
                  <a:lnTo>
                    <a:pt x="2087" y="1078"/>
                  </a:lnTo>
                  <a:lnTo>
                    <a:pt x="1919" y="1145"/>
                  </a:lnTo>
                  <a:lnTo>
                    <a:pt x="1717" y="1145"/>
                  </a:lnTo>
                  <a:lnTo>
                    <a:pt x="1347" y="1179"/>
                  </a:lnTo>
                  <a:lnTo>
                    <a:pt x="976" y="1246"/>
                  </a:lnTo>
                  <a:lnTo>
                    <a:pt x="640" y="1347"/>
                  </a:lnTo>
                  <a:lnTo>
                    <a:pt x="539" y="1044"/>
                  </a:lnTo>
                  <a:lnTo>
                    <a:pt x="438" y="741"/>
                  </a:lnTo>
                  <a:lnTo>
                    <a:pt x="1145" y="539"/>
                  </a:lnTo>
                  <a:lnTo>
                    <a:pt x="1852" y="270"/>
                  </a:lnTo>
                  <a:close/>
                  <a:moveTo>
                    <a:pt x="1919" y="1"/>
                  </a:moveTo>
                  <a:lnTo>
                    <a:pt x="1145" y="270"/>
                  </a:lnTo>
                  <a:lnTo>
                    <a:pt x="337" y="539"/>
                  </a:lnTo>
                  <a:lnTo>
                    <a:pt x="269" y="506"/>
                  </a:lnTo>
                  <a:lnTo>
                    <a:pt x="236" y="573"/>
                  </a:lnTo>
                  <a:lnTo>
                    <a:pt x="67" y="607"/>
                  </a:lnTo>
                  <a:lnTo>
                    <a:pt x="0" y="674"/>
                  </a:lnTo>
                  <a:lnTo>
                    <a:pt x="0" y="741"/>
                  </a:lnTo>
                  <a:lnTo>
                    <a:pt x="34" y="775"/>
                  </a:lnTo>
                  <a:lnTo>
                    <a:pt x="135" y="809"/>
                  </a:lnTo>
                  <a:lnTo>
                    <a:pt x="269" y="775"/>
                  </a:lnTo>
                  <a:lnTo>
                    <a:pt x="370" y="1145"/>
                  </a:lnTo>
                  <a:lnTo>
                    <a:pt x="471" y="1516"/>
                  </a:lnTo>
                  <a:lnTo>
                    <a:pt x="505" y="1583"/>
                  </a:lnTo>
                  <a:lnTo>
                    <a:pt x="606" y="1583"/>
                  </a:lnTo>
                  <a:lnTo>
                    <a:pt x="1212" y="1415"/>
                  </a:lnTo>
                  <a:lnTo>
                    <a:pt x="1818" y="1347"/>
                  </a:lnTo>
                  <a:lnTo>
                    <a:pt x="2054" y="1347"/>
                  </a:lnTo>
                  <a:lnTo>
                    <a:pt x="2188" y="1314"/>
                  </a:lnTo>
                  <a:lnTo>
                    <a:pt x="2290" y="1246"/>
                  </a:lnTo>
                  <a:lnTo>
                    <a:pt x="2391" y="1112"/>
                  </a:lnTo>
                  <a:lnTo>
                    <a:pt x="2424" y="977"/>
                  </a:lnTo>
                  <a:lnTo>
                    <a:pt x="2391" y="842"/>
                  </a:lnTo>
                  <a:lnTo>
                    <a:pt x="2323" y="708"/>
                  </a:lnTo>
                  <a:lnTo>
                    <a:pt x="2155" y="405"/>
                  </a:lnTo>
                  <a:lnTo>
                    <a:pt x="2087" y="236"/>
                  </a:lnTo>
                  <a:lnTo>
                    <a:pt x="2054" y="102"/>
                  </a:lnTo>
                  <a:lnTo>
                    <a:pt x="2054" y="68"/>
                  </a:lnTo>
                  <a:lnTo>
                    <a:pt x="2020" y="34"/>
                  </a:lnTo>
                  <a:lnTo>
                    <a:pt x="19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3" name="Google Shape;103;p4"/>
            <p:cNvSpPr/>
            <p:nvPr/>
          </p:nvSpPr>
          <p:spPr>
            <a:xfrm>
              <a:off x="6689450" y="2435800"/>
              <a:ext cx="87550" cy="43800"/>
            </a:xfrm>
            <a:custGeom>
              <a:rect b="b" l="l" r="r" t="t"/>
              <a:pathLst>
                <a:path extrusionOk="0" h="1752" w="3502">
                  <a:moveTo>
                    <a:pt x="2694" y="270"/>
                  </a:moveTo>
                  <a:lnTo>
                    <a:pt x="2761" y="303"/>
                  </a:lnTo>
                  <a:lnTo>
                    <a:pt x="2828" y="303"/>
                  </a:lnTo>
                  <a:lnTo>
                    <a:pt x="2896" y="371"/>
                  </a:lnTo>
                  <a:lnTo>
                    <a:pt x="2929" y="438"/>
                  </a:lnTo>
                  <a:lnTo>
                    <a:pt x="2997" y="674"/>
                  </a:lnTo>
                  <a:lnTo>
                    <a:pt x="2761" y="808"/>
                  </a:lnTo>
                  <a:lnTo>
                    <a:pt x="2458" y="909"/>
                  </a:lnTo>
                  <a:lnTo>
                    <a:pt x="1886" y="1078"/>
                  </a:lnTo>
                  <a:lnTo>
                    <a:pt x="1212" y="1313"/>
                  </a:lnTo>
                  <a:lnTo>
                    <a:pt x="1010" y="1381"/>
                  </a:lnTo>
                  <a:lnTo>
                    <a:pt x="876" y="1414"/>
                  </a:lnTo>
                  <a:lnTo>
                    <a:pt x="775" y="1414"/>
                  </a:lnTo>
                  <a:lnTo>
                    <a:pt x="707" y="1381"/>
                  </a:lnTo>
                  <a:lnTo>
                    <a:pt x="674" y="1313"/>
                  </a:lnTo>
                  <a:lnTo>
                    <a:pt x="876" y="1280"/>
                  </a:lnTo>
                  <a:lnTo>
                    <a:pt x="1044" y="1212"/>
                  </a:lnTo>
                  <a:lnTo>
                    <a:pt x="1246" y="1111"/>
                  </a:lnTo>
                  <a:lnTo>
                    <a:pt x="1482" y="1078"/>
                  </a:lnTo>
                  <a:lnTo>
                    <a:pt x="1549" y="1044"/>
                  </a:lnTo>
                  <a:lnTo>
                    <a:pt x="1583" y="977"/>
                  </a:lnTo>
                  <a:lnTo>
                    <a:pt x="1616" y="943"/>
                  </a:lnTo>
                  <a:lnTo>
                    <a:pt x="1616" y="876"/>
                  </a:lnTo>
                  <a:lnTo>
                    <a:pt x="1583" y="808"/>
                  </a:lnTo>
                  <a:lnTo>
                    <a:pt x="1515" y="741"/>
                  </a:lnTo>
                  <a:lnTo>
                    <a:pt x="1381" y="741"/>
                  </a:lnTo>
                  <a:lnTo>
                    <a:pt x="1179" y="775"/>
                  </a:lnTo>
                  <a:lnTo>
                    <a:pt x="977" y="842"/>
                  </a:lnTo>
                  <a:lnTo>
                    <a:pt x="808" y="977"/>
                  </a:lnTo>
                  <a:lnTo>
                    <a:pt x="640" y="1111"/>
                  </a:lnTo>
                  <a:lnTo>
                    <a:pt x="674" y="909"/>
                  </a:lnTo>
                  <a:lnTo>
                    <a:pt x="1549" y="573"/>
                  </a:lnTo>
                  <a:lnTo>
                    <a:pt x="2256" y="371"/>
                  </a:lnTo>
                  <a:lnTo>
                    <a:pt x="2492" y="337"/>
                  </a:lnTo>
                  <a:lnTo>
                    <a:pt x="2694" y="270"/>
                  </a:lnTo>
                  <a:close/>
                  <a:moveTo>
                    <a:pt x="2862" y="0"/>
                  </a:moveTo>
                  <a:lnTo>
                    <a:pt x="2626" y="34"/>
                  </a:lnTo>
                  <a:lnTo>
                    <a:pt x="2424" y="68"/>
                  </a:lnTo>
                  <a:lnTo>
                    <a:pt x="1987" y="169"/>
                  </a:lnTo>
                  <a:lnTo>
                    <a:pt x="1515" y="303"/>
                  </a:lnTo>
                  <a:lnTo>
                    <a:pt x="640" y="606"/>
                  </a:lnTo>
                  <a:lnTo>
                    <a:pt x="472" y="606"/>
                  </a:lnTo>
                  <a:lnTo>
                    <a:pt x="303" y="674"/>
                  </a:lnTo>
                  <a:lnTo>
                    <a:pt x="169" y="775"/>
                  </a:lnTo>
                  <a:lnTo>
                    <a:pt x="68" y="909"/>
                  </a:lnTo>
                  <a:lnTo>
                    <a:pt x="0" y="1044"/>
                  </a:lnTo>
                  <a:lnTo>
                    <a:pt x="0" y="1212"/>
                  </a:lnTo>
                  <a:lnTo>
                    <a:pt x="0" y="1381"/>
                  </a:lnTo>
                  <a:lnTo>
                    <a:pt x="101" y="1549"/>
                  </a:lnTo>
                  <a:lnTo>
                    <a:pt x="202" y="1650"/>
                  </a:lnTo>
                  <a:lnTo>
                    <a:pt x="371" y="1717"/>
                  </a:lnTo>
                  <a:lnTo>
                    <a:pt x="539" y="1751"/>
                  </a:lnTo>
                  <a:lnTo>
                    <a:pt x="707" y="1717"/>
                  </a:lnTo>
                  <a:lnTo>
                    <a:pt x="1179" y="1616"/>
                  </a:lnTo>
                  <a:lnTo>
                    <a:pt x="1650" y="1448"/>
                  </a:lnTo>
                  <a:lnTo>
                    <a:pt x="2593" y="1111"/>
                  </a:lnTo>
                  <a:lnTo>
                    <a:pt x="2963" y="977"/>
                  </a:lnTo>
                  <a:lnTo>
                    <a:pt x="3131" y="842"/>
                  </a:lnTo>
                  <a:lnTo>
                    <a:pt x="3334" y="707"/>
                  </a:lnTo>
                  <a:lnTo>
                    <a:pt x="3435" y="573"/>
                  </a:lnTo>
                  <a:lnTo>
                    <a:pt x="3468" y="505"/>
                  </a:lnTo>
                  <a:lnTo>
                    <a:pt x="3502" y="404"/>
                  </a:lnTo>
                  <a:lnTo>
                    <a:pt x="3502" y="337"/>
                  </a:lnTo>
                  <a:lnTo>
                    <a:pt x="3468" y="236"/>
                  </a:lnTo>
                  <a:lnTo>
                    <a:pt x="3401" y="169"/>
                  </a:lnTo>
                  <a:lnTo>
                    <a:pt x="3300" y="68"/>
                  </a:lnTo>
                  <a:lnTo>
                    <a:pt x="3199" y="34"/>
                  </a:lnTo>
                  <a:lnTo>
                    <a:pt x="309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4" name="Google Shape;104;p4"/>
            <p:cNvSpPr/>
            <p:nvPr/>
          </p:nvSpPr>
          <p:spPr>
            <a:xfrm>
              <a:off x="3843650" y="1982125"/>
              <a:ext cx="530300" cy="841725"/>
            </a:xfrm>
            <a:custGeom>
              <a:rect b="b" l="l" r="r" t="t"/>
              <a:pathLst>
                <a:path extrusionOk="0" h="33669" w="21212">
                  <a:moveTo>
                    <a:pt x="18787" y="11144"/>
                  </a:moveTo>
                  <a:lnTo>
                    <a:pt x="18990" y="11178"/>
                  </a:lnTo>
                  <a:lnTo>
                    <a:pt x="19091" y="11212"/>
                  </a:lnTo>
                  <a:lnTo>
                    <a:pt x="19192" y="11279"/>
                  </a:lnTo>
                  <a:lnTo>
                    <a:pt x="19360" y="11481"/>
                  </a:lnTo>
                  <a:lnTo>
                    <a:pt x="19562" y="11750"/>
                  </a:lnTo>
                  <a:lnTo>
                    <a:pt x="19730" y="12053"/>
                  </a:lnTo>
                  <a:lnTo>
                    <a:pt x="19596" y="12188"/>
                  </a:lnTo>
                  <a:lnTo>
                    <a:pt x="19562" y="12154"/>
                  </a:lnTo>
                  <a:lnTo>
                    <a:pt x="19495" y="12121"/>
                  </a:lnTo>
                  <a:lnTo>
                    <a:pt x="19461" y="12154"/>
                  </a:lnTo>
                  <a:lnTo>
                    <a:pt x="19427" y="12188"/>
                  </a:lnTo>
                  <a:lnTo>
                    <a:pt x="19360" y="12255"/>
                  </a:lnTo>
                  <a:lnTo>
                    <a:pt x="19225" y="12020"/>
                  </a:lnTo>
                  <a:lnTo>
                    <a:pt x="19158" y="11784"/>
                  </a:lnTo>
                  <a:lnTo>
                    <a:pt x="19057" y="11515"/>
                  </a:lnTo>
                  <a:lnTo>
                    <a:pt x="18956" y="11279"/>
                  </a:lnTo>
                  <a:lnTo>
                    <a:pt x="18888" y="11212"/>
                  </a:lnTo>
                  <a:lnTo>
                    <a:pt x="18821" y="11212"/>
                  </a:lnTo>
                  <a:lnTo>
                    <a:pt x="18754" y="11245"/>
                  </a:lnTo>
                  <a:lnTo>
                    <a:pt x="18720" y="11346"/>
                  </a:lnTo>
                  <a:lnTo>
                    <a:pt x="18720" y="11750"/>
                  </a:lnTo>
                  <a:lnTo>
                    <a:pt x="18754" y="12154"/>
                  </a:lnTo>
                  <a:lnTo>
                    <a:pt x="18653" y="11784"/>
                  </a:lnTo>
                  <a:lnTo>
                    <a:pt x="18552" y="11447"/>
                  </a:lnTo>
                  <a:lnTo>
                    <a:pt x="18518" y="11414"/>
                  </a:lnTo>
                  <a:lnTo>
                    <a:pt x="18484" y="11380"/>
                  </a:lnTo>
                  <a:lnTo>
                    <a:pt x="18787" y="11144"/>
                  </a:lnTo>
                  <a:close/>
                  <a:moveTo>
                    <a:pt x="17508" y="12255"/>
                  </a:moveTo>
                  <a:lnTo>
                    <a:pt x="17474" y="12424"/>
                  </a:lnTo>
                  <a:lnTo>
                    <a:pt x="17441" y="12390"/>
                  </a:lnTo>
                  <a:lnTo>
                    <a:pt x="17373" y="12390"/>
                  </a:lnTo>
                  <a:lnTo>
                    <a:pt x="17508" y="12255"/>
                  </a:lnTo>
                  <a:close/>
                  <a:moveTo>
                    <a:pt x="19023" y="12121"/>
                  </a:moveTo>
                  <a:lnTo>
                    <a:pt x="19091" y="12323"/>
                  </a:lnTo>
                  <a:lnTo>
                    <a:pt x="19225" y="12491"/>
                  </a:lnTo>
                  <a:lnTo>
                    <a:pt x="18990" y="12693"/>
                  </a:lnTo>
                  <a:lnTo>
                    <a:pt x="19023" y="12424"/>
                  </a:lnTo>
                  <a:lnTo>
                    <a:pt x="19023" y="12121"/>
                  </a:lnTo>
                  <a:close/>
                  <a:moveTo>
                    <a:pt x="18282" y="11548"/>
                  </a:moveTo>
                  <a:lnTo>
                    <a:pt x="18249" y="11851"/>
                  </a:lnTo>
                  <a:lnTo>
                    <a:pt x="18215" y="12188"/>
                  </a:lnTo>
                  <a:lnTo>
                    <a:pt x="18114" y="12828"/>
                  </a:lnTo>
                  <a:lnTo>
                    <a:pt x="18013" y="12356"/>
                  </a:lnTo>
                  <a:lnTo>
                    <a:pt x="17878" y="11885"/>
                  </a:lnTo>
                  <a:lnTo>
                    <a:pt x="18282" y="11548"/>
                  </a:lnTo>
                  <a:close/>
                  <a:moveTo>
                    <a:pt x="18484" y="12087"/>
                  </a:moveTo>
                  <a:lnTo>
                    <a:pt x="18653" y="12996"/>
                  </a:lnTo>
                  <a:lnTo>
                    <a:pt x="17542" y="14040"/>
                  </a:lnTo>
                  <a:lnTo>
                    <a:pt x="17609" y="13602"/>
                  </a:lnTo>
                  <a:lnTo>
                    <a:pt x="17643" y="13131"/>
                  </a:lnTo>
                  <a:lnTo>
                    <a:pt x="17676" y="12693"/>
                  </a:lnTo>
                  <a:lnTo>
                    <a:pt x="17744" y="12255"/>
                  </a:lnTo>
                  <a:lnTo>
                    <a:pt x="17878" y="12794"/>
                  </a:lnTo>
                  <a:lnTo>
                    <a:pt x="18013" y="13333"/>
                  </a:lnTo>
                  <a:lnTo>
                    <a:pt x="18047" y="13400"/>
                  </a:lnTo>
                  <a:lnTo>
                    <a:pt x="18114" y="13434"/>
                  </a:lnTo>
                  <a:lnTo>
                    <a:pt x="18181" y="13400"/>
                  </a:lnTo>
                  <a:lnTo>
                    <a:pt x="18249" y="13333"/>
                  </a:lnTo>
                  <a:lnTo>
                    <a:pt x="18350" y="13030"/>
                  </a:lnTo>
                  <a:lnTo>
                    <a:pt x="18383" y="12727"/>
                  </a:lnTo>
                  <a:lnTo>
                    <a:pt x="18484" y="12087"/>
                  </a:lnTo>
                  <a:close/>
                  <a:moveTo>
                    <a:pt x="21010" y="13703"/>
                  </a:moveTo>
                  <a:lnTo>
                    <a:pt x="21043" y="13905"/>
                  </a:lnTo>
                  <a:lnTo>
                    <a:pt x="21077" y="14073"/>
                  </a:lnTo>
                  <a:lnTo>
                    <a:pt x="21010" y="14040"/>
                  </a:lnTo>
                  <a:lnTo>
                    <a:pt x="21010" y="13703"/>
                  </a:lnTo>
                  <a:close/>
                  <a:moveTo>
                    <a:pt x="17306" y="12457"/>
                  </a:moveTo>
                  <a:lnTo>
                    <a:pt x="17306" y="12491"/>
                  </a:lnTo>
                  <a:lnTo>
                    <a:pt x="17272" y="12693"/>
                  </a:lnTo>
                  <a:lnTo>
                    <a:pt x="17239" y="12727"/>
                  </a:lnTo>
                  <a:lnTo>
                    <a:pt x="17239" y="12929"/>
                  </a:lnTo>
                  <a:lnTo>
                    <a:pt x="17205" y="13131"/>
                  </a:lnTo>
                  <a:lnTo>
                    <a:pt x="17239" y="13535"/>
                  </a:lnTo>
                  <a:lnTo>
                    <a:pt x="17239" y="13568"/>
                  </a:lnTo>
                  <a:lnTo>
                    <a:pt x="17171" y="13838"/>
                  </a:lnTo>
                  <a:lnTo>
                    <a:pt x="17070" y="14107"/>
                  </a:lnTo>
                  <a:lnTo>
                    <a:pt x="16936" y="13838"/>
                  </a:lnTo>
                  <a:lnTo>
                    <a:pt x="16868" y="13535"/>
                  </a:lnTo>
                  <a:lnTo>
                    <a:pt x="16835" y="13232"/>
                  </a:lnTo>
                  <a:lnTo>
                    <a:pt x="16835" y="12929"/>
                  </a:lnTo>
                  <a:lnTo>
                    <a:pt x="17306" y="12457"/>
                  </a:lnTo>
                  <a:close/>
                  <a:moveTo>
                    <a:pt x="17272" y="14174"/>
                  </a:moveTo>
                  <a:lnTo>
                    <a:pt x="17340" y="14242"/>
                  </a:lnTo>
                  <a:lnTo>
                    <a:pt x="17171" y="14410"/>
                  </a:lnTo>
                  <a:lnTo>
                    <a:pt x="17171" y="14410"/>
                  </a:lnTo>
                  <a:lnTo>
                    <a:pt x="17272" y="14174"/>
                  </a:lnTo>
                  <a:close/>
                  <a:moveTo>
                    <a:pt x="16666" y="13131"/>
                  </a:moveTo>
                  <a:lnTo>
                    <a:pt x="16666" y="13400"/>
                  </a:lnTo>
                  <a:lnTo>
                    <a:pt x="16666" y="13636"/>
                  </a:lnTo>
                  <a:lnTo>
                    <a:pt x="16666" y="13703"/>
                  </a:lnTo>
                  <a:lnTo>
                    <a:pt x="16599" y="14107"/>
                  </a:lnTo>
                  <a:lnTo>
                    <a:pt x="16498" y="14477"/>
                  </a:lnTo>
                  <a:lnTo>
                    <a:pt x="16363" y="14073"/>
                  </a:lnTo>
                  <a:lnTo>
                    <a:pt x="16262" y="13703"/>
                  </a:lnTo>
                  <a:lnTo>
                    <a:pt x="16195" y="13636"/>
                  </a:lnTo>
                  <a:lnTo>
                    <a:pt x="16666" y="13131"/>
                  </a:lnTo>
                  <a:close/>
                  <a:moveTo>
                    <a:pt x="16801" y="14107"/>
                  </a:moveTo>
                  <a:lnTo>
                    <a:pt x="16969" y="14410"/>
                  </a:lnTo>
                  <a:lnTo>
                    <a:pt x="17037" y="14477"/>
                  </a:lnTo>
                  <a:lnTo>
                    <a:pt x="17104" y="14477"/>
                  </a:lnTo>
                  <a:lnTo>
                    <a:pt x="16027" y="15555"/>
                  </a:lnTo>
                  <a:lnTo>
                    <a:pt x="16094" y="15286"/>
                  </a:lnTo>
                  <a:lnTo>
                    <a:pt x="16161" y="14983"/>
                  </a:lnTo>
                  <a:lnTo>
                    <a:pt x="16195" y="14376"/>
                  </a:lnTo>
                  <a:lnTo>
                    <a:pt x="16296" y="14612"/>
                  </a:lnTo>
                  <a:lnTo>
                    <a:pt x="16397" y="14848"/>
                  </a:lnTo>
                  <a:lnTo>
                    <a:pt x="16431" y="14882"/>
                  </a:lnTo>
                  <a:lnTo>
                    <a:pt x="16565" y="14882"/>
                  </a:lnTo>
                  <a:lnTo>
                    <a:pt x="16633" y="14814"/>
                  </a:lnTo>
                  <a:lnTo>
                    <a:pt x="16734" y="14477"/>
                  </a:lnTo>
                  <a:lnTo>
                    <a:pt x="16801" y="14107"/>
                  </a:lnTo>
                  <a:close/>
                  <a:moveTo>
                    <a:pt x="20976" y="14242"/>
                  </a:moveTo>
                  <a:lnTo>
                    <a:pt x="20976" y="14477"/>
                  </a:lnTo>
                  <a:lnTo>
                    <a:pt x="20909" y="14612"/>
                  </a:lnTo>
                  <a:lnTo>
                    <a:pt x="20774" y="14882"/>
                  </a:lnTo>
                  <a:lnTo>
                    <a:pt x="20639" y="15117"/>
                  </a:lnTo>
                  <a:lnTo>
                    <a:pt x="20471" y="15353"/>
                  </a:lnTo>
                  <a:lnTo>
                    <a:pt x="20269" y="15555"/>
                  </a:lnTo>
                  <a:lnTo>
                    <a:pt x="20505" y="15252"/>
                  </a:lnTo>
                  <a:lnTo>
                    <a:pt x="20707" y="14915"/>
                  </a:lnTo>
                  <a:lnTo>
                    <a:pt x="20875" y="14578"/>
                  </a:lnTo>
                  <a:lnTo>
                    <a:pt x="20976" y="14242"/>
                  </a:lnTo>
                  <a:close/>
                  <a:moveTo>
                    <a:pt x="15993" y="13871"/>
                  </a:moveTo>
                  <a:lnTo>
                    <a:pt x="15926" y="14578"/>
                  </a:lnTo>
                  <a:lnTo>
                    <a:pt x="15892" y="14915"/>
                  </a:lnTo>
                  <a:lnTo>
                    <a:pt x="15858" y="15252"/>
                  </a:lnTo>
                  <a:lnTo>
                    <a:pt x="15757" y="14949"/>
                  </a:lnTo>
                  <a:lnTo>
                    <a:pt x="15724" y="14612"/>
                  </a:lnTo>
                  <a:lnTo>
                    <a:pt x="15690" y="14545"/>
                  </a:lnTo>
                  <a:lnTo>
                    <a:pt x="15623" y="14511"/>
                  </a:lnTo>
                  <a:lnTo>
                    <a:pt x="15555" y="14511"/>
                  </a:lnTo>
                  <a:lnTo>
                    <a:pt x="15488" y="14578"/>
                  </a:lnTo>
                  <a:lnTo>
                    <a:pt x="15353" y="15286"/>
                  </a:lnTo>
                  <a:lnTo>
                    <a:pt x="15219" y="15993"/>
                  </a:lnTo>
                  <a:lnTo>
                    <a:pt x="15084" y="15488"/>
                  </a:lnTo>
                  <a:lnTo>
                    <a:pt x="14983" y="14949"/>
                  </a:lnTo>
                  <a:lnTo>
                    <a:pt x="15993" y="13871"/>
                  </a:lnTo>
                  <a:close/>
                  <a:moveTo>
                    <a:pt x="15589" y="15286"/>
                  </a:moveTo>
                  <a:lnTo>
                    <a:pt x="15757" y="15690"/>
                  </a:lnTo>
                  <a:lnTo>
                    <a:pt x="15791" y="15723"/>
                  </a:lnTo>
                  <a:lnTo>
                    <a:pt x="15858" y="15723"/>
                  </a:lnTo>
                  <a:lnTo>
                    <a:pt x="15421" y="16161"/>
                  </a:lnTo>
                  <a:lnTo>
                    <a:pt x="15522" y="15723"/>
                  </a:lnTo>
                  <a:lnTo>
                    <a:pt x="15589" y="15286"/>
                  </a:lnTo>
                  <a:close/>
                  <a:moveTo>
                    <a:pt x="14916" y="15824"/>
                  </a:moveTo>
                  <a:lnTo>
                    <a:pt x="15017" y="16127"/>
                  </a:lnTo>
                  <a:lnTo>
                    <a:pt x="15151" y="16397"/>
                  </a:lnTo>
                  <a:lnTo>
                    <a:pt x="15151" y="16430"/>
                  </a:lnTo>
                  <a:lnTo>
                    <a:pt x="14848" y="16733"/>
                  </a:lnTo>
                  <a:lnTo>
                    <a:pt x="14916" y="16262"/>
                  </a:lnTo>
                  <a:lnTo>
                    <a:pt x="14916" y="15824"/>
                  </a:lnTo>
                  <a:close/>
                  <a:moveTo>
                    <a:pt x="14747" y="15218"/>
                  </a:moveTo>
                  <a:lnTo>
                    <a:pt x="14680" y="16127"/>
                  </a:lnTo>
                  <a:lnTo>
                    <a:pt x="14613" y="16565"/>
                  </a:lnTo>
                  <a:lnTo>
                    <a:pt x="14579" y="16801"/>
                  </a:lnTo>
                  <a:lnTo>
                    <a:pt x="14512" y="17003"/>
                  </a:lnTo>
                  <a:lnTo>
                    <a:pt x="14411" y="16700"/>
                  </a:lnTo>
                  <a:lnTo>
                    <a:pt x="14343" y="16397"/>
                  </a:lnTo>
                  <a:lnTo>
                    <a:pt x="14209" y="15723"/>
                  </a:lnTo>
                  <a:lnTo>
                    <a:pt x="14747" y="15218"/>
                  </a:lnTo>
                  <a:close/>
                  <a:moveTo>
                    <a:pt x="13906" y="15993"/>
                  </a:moveTo>
                  <a:lnTo>
                    <a:pt x="13771" y="16599"/>
                  </a:lnTo>
                  <a:lnTo>
                    <a:pt x="13670" y="16902"/>
                  </a:lnTo>
                  <a:lnTo>
                    <a:pt x="13569" y="17205"/>
                  </a:lnTo>
                  <a:lnTo>
                    <a:pt x="13468" y="16834"/>
                  </a:lnTo>
                  <a:lnTo>
                    <a:pt x="13333" y="16464"/>
                  </a:lnTo>
                  <a:lnTo>
                    <a:pt x="13906" y="15993"/>
                  </a:lnTo>
                  <a:close/>
                  <a:moveTo>
                    <a:pt x="12997" y="16733"/>
                  </a:moveTo>
                  <a:lnTo>
                    <a:pt x="12929" y="17104"/>
                  </a:lnTo>
                  <a:lnTo>
                    <a:pt x="12896" y="17508"/>
                  </a:lnTo>
                  <a:lnTo>
                    <a:pt x="12828" y="16868"/>
                  </a:lnTo>
                  <a:lnTo>
                    <a:pt x="12997" y="16733"/>
                  </a:lnTo>
                  <a:close/>
                  <a:moveTo>
                    <a:pt x="12492" y="17104"/>
                  </a:moveTo>
                  <a:lnTo>
                    <a:pt x="12458" y="17474"/>
                  </a:lnTo>
                  <a:lnTo>
                    <a:pt x="12391" y="17811"/>
                  </a:lnTo>
                  <a:lnTo>
                    <a:pt x="12357" y="18181"/>
                  </a:lnTo>
                  <a:lnTo>
                    <a:pt x="12256" y="18518"/>
                  </a:lnTo>
                  <a:lnTo>
                    <a:pt x="12155" y="18013"/>
                  </a:lnTo>
                  <a:lnTo>
                    <a:pt x="11987" y="17474"/>
                  </a:lnTo>
                  <a:lnTo>
                    <a:pt x="12492" y="17104"/>
                  </a:lnTo>
                  <a:close/>
                  <a:moveTo>
                    <a:pt x="8216" y="236"/>
                  </a:moveTo>
                  <a:lnTo>
                    <a:pt x="8889" y="808"/>
                  </a:lnTo>
                  <a:lnTo>
                    <a:pt x="9529" y="1448"/>
                  </a:lnTo>
                  <a:lnTo>
                    <a:pt x="10135" y="2088"/>
                  </a:lnTo>
                  <a:lnTo>
                    <a:pt x="10707" y="2761"/>
                  </a:lnTo>
                  <a:lnTo>
                    <a:pt x="11886" y="4108"/>
                  </a:lnTo>
                  <a:lnTo>
                    <a:pt x="12492" y="4781"/>
                  </a:lnTo>
                  <a:lnTo>
                    <a:pt x="13098" y="5421"/>
                  </a:lnTo>
                  <a:lnTo>
                    <a:pt x="14478" y="6734"/>
                  </a:lnTo>
                  <a:lnTo>
                    <a:pt x="15118" y="7407"/>
                  </a:lnTo>
                  <a:lnTo>
                    <a:pt x="15791" y="8114"/>
                  </a:lnTo>
                  <a:lnTo>
                    <a:pt x="17070" y="9629"/>
                  </a:lnTo>
                  <a:lnTo>
                    <a:pt x="18383" y="11144"/>
                  </a:lnTo>
                  <a:lnTo>
                    <a:pt x="17811" y="11616"/>
                  </a:lnTo>
                  <a:lnTo>
                    <a:pt x="17239" y="12121"/>
                  </a:lnTo>
                  <a:lnTo>
                    <a:pt x="16734" y="12659"/>
                  </a:lnTo>
                  <a:lnTo>
                    <a:pt x="16195" y="13232"/>
                  </a:lnTo>
                  <a:lnTo>
                    <a:pt x="15185" y="14343"/>
                  </a:lnTo>
                  <a:lnTo>
                    <a:pt x="14680" y="14882"/>
                  </a:lnTo>
                  <a:lnTo>
                    <a:pt x="14175" y="15420"/>
                  </a:lnTo>
                  <a:lnTo>
                    <a:pt x="13636" y="15925"/>
                  </a:lnTo>
                  <a:lnTo>
                    <a:pt x="13064" y="16363"/>
                  </a:lnTo>
                  <a:lnTo>
                    <a:pt x="11919" y="17238"/>
                  </a:lnTo>
                  <a:lnTo>
                    <a:pt x="11852" y="17205"/>
                  </a:lnTo>
                  <a:lnTo>
                    <a:pt x="11785" y="17171"/>
                  </a:lnTo>
                  <a:lnTo>
                    <a:pt x="11717" y="17171"/>
                  </a:lnTo>
                  <a:lnTo>
                    <a:pt x="11684" y="17238"/>
                  </a:lnTo>
                  <a:lnTo>
                    <a:pt x="11650" y="17440"/>
                  </a:lnTo>
                  <a:lnTo>
                    <a:pt x="11347" y="17676"/>
                  </a:lnTo>
                  <a:lnTo>
                    <a:pt x="10808" y="18114"/>
                  </a:lnTo>
                  <a:lnTo>
                    <a:pt x="10337" y="18551"/>
                  </a:lnTo>
                  <a:lnTo>
                    <a:pt x="9933" y="18282"/>
                  </a:lnTo>
                  <a:lnTo>
                    <a:pt x="9529" y="17945"/>
                  </a:lnTo>
                  <a:lnTo>
                    <a:pt x="9192" y="17609"/>
                  </a:lnTo>
                  <a:lnTo>
                    <a:pt x="8855" y="17238"/>
                  </a:lnTo>
                  <a:lnTo>
                    <a:pt x="8182" y="16464"/>
                  </a:lnTo>
                  <a:lnTo>
                    <a:pt x="7542" y="15690"/>
                  </a:lnTo>
                  <a:lnTo>
                    <a:pt x="6835" y="14949"/>
                  </a:lnTo>
                  <a:lnTo>
                    <a:pt x="6465" y="14578"/>
                  </a:lnTo>
                  <a:lnTo>
                    <a:pt x="6128" y="14141"/>
                  </a:lnTo>
                  <a:lnTo>
                    <a:pt x="5556" y="13434"/>
                  </a:lnTo>
                  <a:lnTo>
                    <a:pt x="5253" y="13097"/>
                  </a:lnTo>
                  <a:lnTo>
                    <a:pt x="4950" y="12760"/>
                  </a:lnTo>
                  <a:lnTo>
                    <a:pt x="4209" y="12053"/>
                  </a:lnTo>
                  <a:lnTo>
                    <a:pt x="3873" y="11683"/>
                  </a:lnTo>
                  <a:lnTo>
                    <a:pt x="3536" y="11279"/>
                  </a:lnTo>
                  <a:lnTo>
                    <a:pt x="2896" y="10404"/>
                  </a:lnTo>
                  <a:lnTo>
                    <a:pt x="2223" y="9495"/>
                  </a:lnTo>
                  <a:lnTo>
                    <a:pt x="1751" y="8922"/>
                  </a:lnTo>
                  <a:lnTo>
                    <a:pt x="1516" y="8619"/>
                  </a:lnTo>
                  <a:lnTo>
                    <a:pt x="1246" y="8350"/>
                  </a:lnTo>
                  <a:lnTo>
                    <a:pt x="741" y="7912"/>
                  </a:lnTo>
                  <a:lnTo>
                    <a:pt x="472" y="7710"/>
                  </a:lnTo>
                  <a:lnTo>
                    <a:pt x="270" y="7441"/>
                  </a:lnTo>
                  <a:lnTo>
                    <a:pt x="539" y="7239"/>
                  </a:lnTo>
                  <a:lnTo>
                    <a:pt x="809" y="7037"/>
                  </a:lnTo>
                  <a:lnTo>
                    <a:pt x="1347" y="6532"/>
                  </a:lnTo>
                  <a:lnTo>
                    <a:pt x="1819" y="6027"/>
                  </a:lnTo>
                  <a:lnTo>
                    <a:pt x="2256" y="5488"/>
                  </a:lnTo>
                  <a:lnTo>
                    <a:pt x="2762" y="4882"/>
                  </a:lnTo>
                  <a:lnTo>
                    <a:pt x="3300" y="4310"/>
                  </a:lnTo>
                  <a:lnTo>
                    <a:pt x="3873" y="3737"/>
                  </a:lnTo>
                  <a:lnTo>
                    <a:pt x="4479" y="3232"/>
                  </a:lnTo>
                  <a:lnTo>
                    <a:pt x="6364" y="1751"/>
                  </a:lnTo>
                  <a:lnTo>
                    <a:pt x="8216" y="236"/>
                  </a:lnTo>
                  <a:close/>
                  <a:moveTo>
                    <a:pt x="14074" y="16296"/>
                  </a:moveTo>
                  <a:lnTo>
                    <a:pt x="14175" y="16767"/>
                  </a:lnTo>
                  <a:lnTo>
                    <a:pt x="14242" y="17003"/>
                  </a:lnTo>
                  <a:lnTo>
                    <a:pt x="14343" y="17205"/>
                  </a:lnTo>
                  <a:lnTo>
                    <a:pt x="13670" y="17811"/>
                  </a:lnTo>
                  <a:lnTo>
                    <a:pt x="12963" y="18383"/>
                  </a:lnTo>
                  <a:lnTo>
                    <a:pt x="12391" y="18854"/>
                  </a:lnTo>
                  <a:lnTo>
                    <a:pt x="12492" y="18585"/>
                  </a:lnTo>
                  <a:lnTo>
                    <a:pt x="12593" y="18282"/>
                  </a:lnTo>
                  <a:lnTo>
                    <a:pt x="12660" y="17710"/>
                  </a:lnTo>
                  <a:lnTo>
                    <a:pt x="12694" y="18013"/>
                  </a:lnTo>
                  <a:lnTo>
                    <a:pt x="12761" y="18316"/>
                  </a:lnTo>
                  <a:lnTo>
                    <a:pt x="12795" y="18349"/>
                  </a:lnTo>
                  <a:lnTo>
                    <a:pt x="12862" y="18383"/>
                  </a:lnTo>
                  <a:lnTo>
                    <a:pt x="12963" y="18383"/>
                  </a:lnTo>
                  <a:lnTo>
                    <a:pt x="13030" y="18316"/>
                  </a:lnTo>
                  <a:lnTo>
                    <a:pt x="13098" y="17945"/>
                  </a:lnTo>
                  <a:lnTo>
                    <a:pt x="13131" y="17575"/>
                  </a:lnTo>
                  <a:lnTo>
                    <a:pt x="13165" y="17205"/>
                  </a:lnTo>
                  <a:lnTo>
                    <a:pt x="13199" y="16868"/>
                  </a:lnTo>
                  <a:lnTo>
                    <a:pt x="13333" y="17205"/>
                  </a:lnTo>
                  <a:lnTo>
                    <a:pt x="13468" y="17541"/>
                  </a:lnTo>
                  <a:lnTo>
                    <a:pt x="13502" y="17609"/>
                  </a:lnTo>
                  <a:lnTo>
                    <a:pt x="13636" y="17609"/>
                  </a:lnTo>
                  <a:lnTo>
                    <a:pt x="13670" y="17541"/>
                  </a:lnTo>
                  <a:lnTo>
                    <a:pt x="13805" y="17272"/>
                  </a:lnTo>
                  <a:lnTo>
                    <a:pt x="13906" y="16935"/>
                  </a:lnTo>
                  <a:lnTo>
                    <a:pt x="14074" y="16296"/>
                  </a:lnTo>
                  <a:close/>
                  <a:moveTo>
                    <a:pt x="11616" y="17777"/>
                  </a:moveTo>
                  <a:lnTo>
                    <a:pt x="11583" y="18585"/>
                  </a:lnTo>
                  <a:lnTo>
                    <a:pt x="11549" y="18989"/>
                  </a:lnTo>
                  <a:lnTo>
                    <a:pt x="11482" y="19393"/>
                  </a:lnTo>
                  <a:lnTo>
                    <a:pt x="11347" y="18821"/>
                  </a:lnTo>
                  <a:lnTo>
                    <a:pt x="11246" y="18248"/>
                  </a:lnTo>
                  <a:lnTo>
                    <a:pt x="11212" y="18181"/>
                  </a:lnTo>
                  <a:lnTo>
                    <a:pt x="11145" y="18147"/>
                  </a:lnTo>
                  <a:lnTo>
                    <a:pt x="11313" y="18013"/>
                  </a:lnTo>
                  <a:lnTo>
                    <a:pt x="11616" y="17777"/>
                  </a:lnTo>
                  <a:close/>
                  <a:moveTo>
                    <a:pt x="11852" y="17878"/>
                  </a:moveTo>
                  <a:lnTo>
                    <a:pt x="11987" y="18417"/>
                  </a:lnTo>
                  <a:lnTo>
                    <a:pt x="12088" y="18922"/>
                  </a:lnTo>
                  <a:lnTo>
                    <a:pt x="12121" y="18989"/>
                  </a:lnTo>
                  <a:lnTo>
                    <a:pt x="12189" y="19023"/>
                  </a:lnTo>
                  <a:lnTo>
                    <a:pt x="12088" y="19090"/>
                  </a:lnTo>
                  <a:lnTo>
                    <a:pt x="11717" y="19427"/>
                  </a:lnTo>
                  <a:lnTo>
                    <a:pt x="11785" y="19023"/>
                  </a:lnTo>
                  <a:lnTo>
                    <a:pt x="11818" y="18652"/>
                  </a:lnTo>
                  <a:lnTo>
                    <a:pt x="11852" y="17878"/>
                  </a:lnTo>
                  <a:close/>
                  <a:moveTo>
                    <a:pt x="10977" y="18282"/>
                  </a:moveTo>
                  <a:lnTo>
                    <a:pt x="10876" y="18686"/>
                  </a:lnTo>
                  <a:lnTo>
                    <a:pt x="10808" y="19090"/>
                  </a:lnTo>
                  <a:lnTo>
                    <a:pt x="10741" y="19528"/>
                  </a:lnTo>
                  <a:lnTo>
                    <a:pt x="10640" y="19932"/>
                  </a:lnTo>
                  <a:lnTo>
                    <a:pt x="10505" y="19359"/>
                  </a:lnTo>
                  <a:lnTo>
                    <a:pt x="10404" y="18787"/>
                  </a:lnTo>
                  <a:lnTo>
                    <a:pt x="10977" y="18282"/>
                  </a:lnTo>
                  <a:close/>
                  <a:moveTo>
                    <a:pt x="11111" y="18753"/>
                  </a:moveTo>
                  <a:lnTo>
                    <a:pt x="11212" y="19258"/>
                  </a:lnTo>
                  <a:lnTo>
                    <a:pt x="11313" y="19763"/>
                  </a:lnTo>
                  <a:lnTo>
                    <a:pt x="10775" y="20235"/>
                  </a:lnTo>
                  <a:lnTo>
                    <a:pt x="10775" y="20235"/>
                  </a:lnTo>
                  <a:lnTo>
                    <a:pt x="10909" y="19898"/>
                  </a:lnTo>
                  <a:lnTo>
                    <a:pt x="10977" y="19494"/>
                  </a:lnTo>
                  <a:lnTo>
                    <a:pt x="11111" y="18753"/>
                  </a:lnTo>
                  <a:close/>
                  <a:moveTo>
                    <a:pt x="10135" y="19056"/>
                  </a:moveTo>
                  <a:lnTo>
                    <a:pt x="10101" y="19763"/>
                  </a:lnTo>
                  <a:lnTo>
                    <a:pt x="10067" y="20100"/>
                  </a:lnTo>
                  <a:lnTo>
                    <a:pt x="10034" y="20437"/>
                  </a:lnTo>
                  <a:lnTo>
                    <a:pt x="9966" y="19898"/>
                  </a:lnTo>
                  <a:lnTo>
                    <a:pt x="9933" y="19359"/>
                  </a:lnTo>
                  <a:lnTo>
                    <a:pt x="9899" y="19292"/>
                  </a:lnTo>
                  <a:lnTo>
                    <a:pt x="10135" y="19056"/>
                  </a:lnTo>
                  <a:close/>
                  <a:moveTo>
                    <a:pt x="10337" y="19696"/>
                  </a:moveTo>
                  <a:lnTo>
                    <a:pt x="10438" y="19999"/>
                  </a:lnTo>
                  <a:lnTo>
                    <a:pt x="10539" y="20302"/>
                  </a:lnTo>
                  <a:lnTo>
                    <a:pt x="10572" y="20336"/>
                  </a:lnTo>
                  <a:lnTo>
                    <a:pt x="10640" y="20369"/>
                  </a:lnTo>
                  <a:lnTo>
                    <a:pt x="10202" y="20773"/>
                  </a:lnTo>
                  <a:lnTo>
                    <a:pt x="10303" y="20235"/>
                  </a:lnTo>
                  <a:lnTo>
                    <a:pt x="10337" y="19696"/>
                  </a:lnTo>
                  <a:close/>
                  <a:moveTo>
                    <a:pt x="9663" y="19494"/>
                  </a:moveTo>
                  <a:lnTo>
                    <a:pt x="9596" y="19864"/>
                  </a:lnTo>
                  <a:lnTo>
                    <a:pt x="9529" y="20235"/>
                  </a:lnTo>
                  <a:lnTo>
                    <a:pt x="9428" y="20942"/>
                  </a:lnTo>
                  <a:lnTo>
                    <a:pt x="9293" y="20437"/>
                  </a:lnTo>
                  <a:lnTo>
                    <a:pt x="9226" y="19932"/>
                  </a:lnTo>
                  <a:lnTo>
                    <a:pt x="9663" y="19494"/>
                  </a:lnTo>
                  <a:close/>
                  <a:moveTo>
                    <a:pt x="9798" y="20066"/>
                  </a:moveTo>
                  <a:lnTo>
                    <a:pt x="9832" y="20571"/>
                  </a:lnTo>
                  <a:lnTo>
                    <a:pt x="9899" y="21009"/>
                  </a:lnTo>
                  <a:lnTo>
                    <a:pt x="9899" y="21043"/>
                  </a:lnTo>
                  <a:lnTo>
                    <a:pt x="9562" y="21346"/>
                  </a:lnTo>
                  <a:lnTo>
                    <a:pt x="9630" y="21043"/>
                  </a:lnTo>
                  <a:lnTo>
                    <a:pt x="9697" y="20706"/>
                  </a:lnTo>
                  <a:lnTo>
                    <a:pt x="9798" y="20066"/>
                  </a:lnTo>
                  <a:close/>
                  <a:moveTo>
                    <a:pt x="19730" y="12390"/>
                  </a:moveTo>
                  <a:lnTo>
                    <a:pt x="20067" y="12592"/>
                  </a:lnTo>
                  <a:lnTo>
                    <a:pt x="20336" y="12861"/>
                  </a:lnTo>
                  <a:lnTo>
                    <a:pt x="20538" y="13131"/>
                  </a:lnTo>
                  <a:lnTo>
                    <a:pt x="20639" y="13434"/>
                  </a:lnTo>
                  <a:lnTo>
                    <a:pt x="20707" y="13770"/>
                  </a:lnTo>
                  <a:lnTo>
                    <a:pt x="20707" y="14107"/>
                  </a:lnTo>
                  <a:lnTo>
                    <a:pt x="20639" y="14444"/>
                  </a:lnTo>
                  <a:lnTo>
                    <a:pt x="20505" y="14814"/>
                  </a:lnTo>
                  <a:lnTo>
                    <a:pt x="20471" y="14781"/>
                  </a:lnTo>
                  <a:lnTo>
                    <a:pt x="20437" y="14814"/>
                  </a:lnTo>
                  <a:lnTo>
                    <a:pt x="20033" y="15454"/>
                  </a:lnTo>
                  <a:lnTo>
                    <a:pt x="19562" y="15925"/>
                  </a:lnTo>
                  <a:lnTo>
                    <a:pt x="19091" y="16363"/>
                  </a:lnTo>
                  <a:lnTo>
                    <a:pt x="18047" y="17137"/>
                  </a:lnTo>
                  <a:lnTo>
                    <a:pt x="17407" y="17609"/>
                  </a:lnTo>
                  <a:lnTo>
                    <a:pt x="16767" y="18147"/>
                  </a:lnTo>
                  <a:lnTo>
                    <a:pt x="15555" y="19225"/>
                  </a:lnTo>
                  <a:lnTo>
                    <a:pt x="14377" y="20369"/>
                  </a:lnTo>
                  <a:lnTo>
                    <a:pt x="13232" y="21514"/>
                  </a:lnTo>
                  <a:lnTo>
                    <a:pt x="12727" y="21110"/>
                  </a:lnTo>
                  <a:lnTo>
                    <a:pt x="12290" y="20672"/>
                  </a:lnTo>
                  <a:lnTo>
                    <a:pt x="11953" y="20268"/>
                  </a:lnTo>
                  <a:lnTo>
                    <a:pt x="11751" y="20100"/>
                  </a:lnTo>
                  <a:lnTo>
                    <a:pt x="11583" y="19932"/>
                  </a:lnTo>
                  <a:lnTo>
                    <a:pt x="11616" y="19864"/>
                  </a:lnTo>
                  <a:lnTo>
                    <a:pt x="11616" y="19797"/>
                  </a:lnTo>
                  <a:lnTo>
                    <a:pt x="11886" y="19561"/>
                  </a:lnTo>
                  <a:lnTo>
                    <a:pt x="13199" y="18484"/>
                  </a:lnTo>
                  <a:lnTo>
                    <a:pt x="14478" y="17407"/>
                  </a:lnTo>
                  <a:lnTo>
                    <a:pt x="14545" y="17407"/>
                  </a:lnTo>
                  <a:lnTo>
                    <a:pt x="14613" y="17339"/>
                  </a:lnTo>
                  <a:lnTo>
                    <a:pt x="14714" y="17171"/>
                  </a:lnTo>
                  <a:lnTo>
                    <a:pt x="15320" y="16599"/>
                  </a:lnTo>
                  <a:lnTo>
                    <a:pt x="15959" y="15993"/>
                  </a:lnTo>
                  <a:lnTo>
                    <a:pt x="17171" y="14747"/>
                  </a:lnTo>
                  <a:lnTo>
                    <a:pt x="18417" y="13535"/>
                  </a:lnTo>
                  <a:lnTo>
                    <a:pt x="19057" y="12929"/>
                  </a:lnTo>
                  <a:lnTo>
                    <a:pt x="19730" y="12390"/>
                  </a:lnTo>
                  <a:close/>
                  <a:moveTo>
                    <a:pt x="8283" y="20841"/>
                  </a:moveTo>
                  <a:lnTo>
                    <a:pt x="8216" y="21278"/>
                  </a:lnTo>
                  <a:lnTo>
                    <a:pt x="8148" y="21716"/>
                  </a:lnTo>
                  <a:lnTo>
                    <a:pt x="8047" y="21514"/>
                  </a:lnTo>
                  <a:lnTo>
                    <a:pt x="7980" y="21278"/>
                  </a:lnTo>
                  <a:lnTo>
                    <a:pt x="7946" y="21211"/>
                  </a:lnTo>
                  <a:lnTo>
                    <a:pt x="7879" y="21177"/>
                  </a:lnTo>
                  <a:lnTo>
                    <a:pt x="8283" y="20841"/>
                  </a:lnTo>
                  <a:close/>
                  <a:moveTo>
                    <a:pt x="8923" y="20201"/>
                  </a:moveTo>
                  <a:lnTo>
                    <a:pt x="8855" y="21009"/>
                  </a:lnTo>
                  <a:lnTo>
                    <a:pt x="8822" y="21413"/>
                  </a:lnTo>
                  <a:lnTo>
                    <a:pt x="8721" y="21783"/>
                  </a:lnTo>
                  <a:lnTo>
                    <a:pt x="8620" y="21211"/>
                  </a:lnTo>
                  <a:lnTo>
                    <a:pt x="8519" y="20639"/>
                  </a:lnTo>
                  <a:lnTo>
                    <a:pt x="8923" y="20201"/>
                  </a:lnTo>
                  <a:close/>
                  <a:moveTo>
                    <a:pt x="9125" y="20605"/>
                  </a:moveTo>
                  <a:lnTo>
                    <a:pt x="9226" y="21009"/>
                  </a:lnTo>
                  <a:lnTo>
                    <a:pt x="9327" y="21379"/>
                  </a:lnTo>
                  <a:lnTo>
                    <a:pt x="9394" y="21447"/>
                  </a:lnTo>
                  <a:lnTo>
                    <a:pt x="9428" y="21480"/>
                  </a:lnTo>
                  <a:lnTo>
                    <a:pt x="8956" y="21918"/>
                  </a:lnTo>
                  <a:lnTo>
                    <a:pt x="9024" y="21581"/>
                  </a:lnTo>
                  <a:lnTo>
                    <a:pt x="9057" y="21278"/>
                  </a:lnTo>
                  <a:lnTo>
                    <a:pt x="9125" y="20605"/>
                  </a:lnTo>
                  <a:close/>
                  <a:moveTo>
                    <a:pt x="7744" y="21312"/>
                  </a:moveTo>
                  <a:lnTo>
                    <a:pt x="7778" y="21985"/>
                  </a:lnTo>
                  <a:lnTo>
                    <a:pt x="7744" y="22659"/>
                  </a:lnTo>
                  <a:lnTo>
                    <a:pt x="7643" y="22187"/>
                  </a:lnTo>
                  <a:lnTo>
                    <a:pt x="7576" y="21682"/>
                  </a:lnTo>
                  <a:lnTo>
                    <a:pt x="7542" y="21649"/>
                  </a:lnTo>
                  <a:lnTo>
                    <a:pt x="7509" y="21615"/>
                  </a:lnTo>
                  <a:lnTo>
                    <a:pt x="7441" y="21615"/>
                  </a:lnTo>
                  <a:lnTo>
                    <a:pt x="7744" y="21312"/>
                  </a:lnTo>
                  <a:close/>
                  <a:moveTo>
                    <a:pt x="8418" y="21514"/>
                  </a:moveTo>
                  <a:lnTo>
                    <a:pt x="8485" y="21851"/>
                  </a:lnTo>
                  <a:lnTo>
                    <a:pt x="8586" y="22187"/>
                  </a:lnTo>
                  <a:lnTo>
                    <a:pt x="7980" y="22692"/>
                  </a:lnTo>
                  <a:lnTo>
                    <a:pt x="8014" y="22322"/>
                  </a:lnTo>
                  <a:lnTo>
                    <a:pt x="8014" y="21952"/>
                  </a:lnTo>
                  <a:lnTo>
                    <a:pt x="8081" y="22086"/>
                  </a:lnTo>
                  <a:lnTo>
                    <a:pt x="8148" y="22154"/>
                  </a:lnTo>
                  <a:lnTo>
                    <a:pt x="8216" y="22154"/>
                  </a:lnTo>
                  <a:lnTo>
                    <a:pt x="8283" y="22120"/>
                  </a:lnTo>
                  <a:lnTo>
                    <a:pt x="8317" y="22086"/>
                  </a:lnTo>
                  <a:lnTo>
                    <a:pt x="8384" y="21783"/>
                  </a:lnTo>
                  <a:lnTo>
                    <a:pt x="8418" y="21514"/>
                  </a:lnTo>
                  <a:close/>
                  <a:moveTo>
                    <a:pt x="7340" y="21682"/>
                  </a:moveTo>
                  <a:lnTo>
                    <a:pt x="7239" y="22356"/>
                  </a:lnTo>
                  <a:lnTo>
                    <a:pt x="7206" y="22692"/>
                  </a:lnTo>
                  <a:lnTo>
                    <a:pt x="7138" y="23029"/>
                  </a:lnTo>
                  <a:lnTo>
                    <a:pt x="6936" y="22625"/>
                  </a:lnTo>
                  <a:lnTo>
                    <a:pt x="6734" y="22221"/>
                  </a:lnTo>
                  <a:lnTo>
                    <a:pt x="7340" y="21682"/>
                  </a:lnTo>
                  <a:close/>
                  <a:moveTo>
                    <a:pt x="7475" y="22524"/>
                  </a:moveTo>
                  <a:lnTo>
                    <a:pt x="7576" y="23029"/>
                  </a:lnTo>
                  <a:lnTo>
                    <a:pt x="7307" y="23231"/>
                  </a:lnTo>
                  <a:lnTo>
                    <a:pt x="7408" y="22861"/>
                  </a:lnTo>
                  <a:lnTo>
                    <a:pt x="7475" y="22524"/>
                  </a:lnTo>
                  <a:close/>
                  <a:moveTo>
                    <a:pt x="6734" y="22760"/>
                  </a:moveTo>
                  <a:lnTo>
                    <a:pt x="6903" y="23097"/>
                  </a:lnTo>
                  <a:lnTo>
                    <a:pt x="7037" y="23400"/>
                  </a:lnTo>
                  <a:lnTo>
                    <a:pt x="7071" y="23433"/>
                  </a:lnTo>
                  <a:lnTo>
                    <a:pt x="6667" y="23736"/>
                  </a:lnTo>
                  <a:lnTo>
                    <a:pt x="6734" y="23265"/>
                  </a:lnTo>
                  <a:lnTo>
                    <a:pt x="6734" y="22760"/>
                  </a:lnTo>
                  <a:close/>
                  <a:moveTo>
                    <a:pt x="6499" y="22423"/>
                  </a:moveTo>
                  <a:lnTo>
                    <a:pt x="6499" y="23097"/>
                  </a:lnTo>
                  <a:lnTo>
                    <a:pt x="6499" y="23433"/>
                  </a:lnTo>
                  <a:lnTo>
                    <a:pt x="6431" y="23770"/>
                  </a:lnTo>
                  <a:lnTo>
                    <a:pt x="6330" y="23534"/>
                  </a:lnTo>
                  <a:lnTo>
                    <a:pt x="6263" y="23299"/>
                  </a:lnTo>
                  <a:lnTo>
                    <a:pt x="6095" y="22793"/>
                  </a:lnTo>
                  <a:lnTo>
                    <a:pt x="6499" y="22423"/>
                  </a:lnTo>
                  <a:close/>
                  <a:moveTo>
                    <a:pt x="5792" y="23063"/>
                  </a:moveTo>
                  <a:lnTo>
                    <a:pt x="5724" y="23736"/>
                  </a:lnTo>
                  <a:lnTo>
                    <a:pt x="5657" y="24073"/>
                  </a:lnTo>
                  <a:lnTo>
                    <a:pt x="5556" y="24410"/>
                  </a:lnTo>
                  <a:lnTo>
                    <a:pt x="5421" y="23938"/>
                  </a:lnTo>
                  <a:lnTo>
                    <a:pt x="5287" y="23501"/>
                  </a:lnTo>
                  <a:lnTo>
                    <a:pt x="5792" y="23063"/>
                  </a:lnTo>
                  <a:close/>
                  <a:moveTo>
                    <a:pt x="5994" y="23265"/>
                  </a:moveTo>
                  <a:lnTo>
                    <a:pt x="6128" y="23669"/>
                  </a:lnTo>
                  <a:lnTo>
                    <a:pt x="6229" y="23837"/>
                  </a:lnTo>
                  <a:lnTo>
                    <a:pt x="6330" y="24039"/>
                  </a:lnTo>
                  <a:lnTo>
                    <a:pt x="5758" y="24511"/>
                  </a:lnTo>
                  <a:lnTo>
                    <a:pt x="5893" y="24208"/>
                  </a:lnTo>
                  <a:lnTo>
                    <a:pt x="5960" y="23905"/>
                  </a:lnTo>
                  <a:lnTo>
                    <a:pt x="5994" y="23265"/>
                  </a:lnTo>
                  <a:close/>
                  <a:moveTo>
                    <a:pt x="4950" y="23770"/>
                  </a:moveTo>
                  <a:lnTo>
                    <a:pt x="4984" y="24275"/>
                  </a:lnTo>
                  <a:lnTo>
                    <a:pt x="4950" y="24511"/>
                  </a:lnTo>
                  <a:lnTo>
                    <a:pt x="4883" y="24746"/>
                  </a:lnTo>
                  <a:lnTo>
                    <a:pt x="4782" y="24376"/>
                  </a:lnTo>
                  <a:lnTo>
                    <a:pt x="4714" y="24006"/>
                  </a:lnTo>
                  <a:lnTo>
                    <a:pt x="4950" y="23770"/>
                  </a:lnTo>
                  <a:close/>
                  <a:moveTo>
                    <a:pt x="4378" y="24309"/>
                  </a:moveTo>
                  <a:lnTo>
                    <a:pt x="4378" y="24679"/>
                  </a:lnTo>
                  <a:lnTo>
                    <a:pt x="4344" y="25083"/>
                  </a:lnTo>
                  <a:lnTo>
                    <a:pt x="4176" y="24477"/>
                  </a:lnTo>
                  <a:lnTo>
                    <a:pt x="4378" y="24309"/>
                  </a:lnTo>
                  <a:close/>
                  <a:moveTo>
                    <a:pt x="5219" y="24140"/>
                  </a:moveTo>
                  <a:lnTo>
                    <a:pt x="5320" y="24410"/>
                  </a:lnTo>
                  <a:lnTo>
                    <a:pt x="5421" y="24713"/>
                  </a:lnTo>
                  <a:lnTo>
                    <a:pt x="5455" y="24746"/>
                  </a:lnTo>
                  <a:lnTo>
                    <a:pt x="5017" y="25150"/>
                  </a:lnTo>
                  <a:lnTo>
                    <a:pt x="5017" y="25150"/>
                  </a:lnTo>
                  <a:lnTo>
                    <a:pt x="5118" y="24915"/>
                  </a:lnTo>
                  <a:lnTo>
                    <a:pt x="5186" y="24645"/>
                  </a:lnTo>
                  <a:lnTo>
                    <a:pt x="5186" y="24376"/>
                  </a:lnTo>
                  <a:lnTo>
                    <a:pt x="5219" y="24140"/>
                  </a:lnTo>
                  <a:close/>
                  <a:moveTo>
                    <a:pt x="3805" y="24814"/>
                  </a:moveTo>
                  <a:lnTo>
                    <a:pt x="3805" y="25352"/>
                  </a:lnTo>
                  <a:lnTo>
                    <a:pt x="3738" y="25857"/>
                  </a:lnTo>
                  <a:lnTo>
                    <a:pt x="3502" y="25083"/>
                  </a:lnTo>
                  <a:lnTo>
                    <a:pt x="3805" y="24814"/>
                  </a:lnTo>
                  <a:close/>
                  <a:moveTo>
                    <a:pt x="3199" y="25386"/>
                  </a:moveTo>
                  <a:lnTo>
                    <a:pt x="3199" y="25790"/>
                  </a:lnTo>
                  <a:lnTo>
                    <a:pt x="3199" y="26194"/>
                  </a:lnTo>
                  <a:lnTo>
                    <a:pt x="3065" y="25487"/>
                  </a:lnTo>
                  <a:lnTo>
                    <a:pt x="3199" y="25386"/>
                  </a:lnTo>
                  <a:close/>
                  <a:moveTo>
                    <a:pt x="4613" y="24645"/>
                  </a:moveTo>
                  <a:lnTo>
                    <a:pt x="4681" y="24915"/>
                  </a:lnTo>
                  <a:lnTo>
                    <a:pt x="4782" y="25184"/>
                  </a:lnTo>
                  <a:lnTo>
                    <a:pt x="4849" y="25251"/>
                  </a:lnTo>
                  <a:lnTo>
                    <a:pt x="4916" y="25251"/>
                  </a:lnTo>
                  <a:lnTo>
                    <a:pt x="4512" y="25655"/>
                  </a:lnTo>
                  <a:lnTo>
                    <a:pt x="4075" y="26093"/>
                  </a:lnTo>
                  <a:lnTo>
                    <a:pt x="3851" y="26338"/>
                  </a:lnTo>
                  <a:lnTo>
                    <a:pt x="3873" y="26295"/>
                  </a:lnTo>
                  <a:lnTo>
                    <a:pt x="3974" y="25992"/>
                  </a:lnTo>
                  <a:lnTo>
                    <a:pt x="4007" y="25655"/>
                  </a:lnTo>
                  <a:lnTo>
                    <a:pt x="4075" y="25016"/>
                  </a:lnTo>
                  <a:lnTo>
                    <a:pt x="4142" y="25319"/>
                  </a:lnTo>
                  <a:lnTo>
                    <a:pt x="4277" y="25588"/>
                  </a:lnTo>
                  <a:lnTo>
                    <a:pt x="4310" y="25655"/>
                  </a:lnTo>
                  <a:lnTo>
                    <a:pt x="4378" y="25655"/>
                  </a:lnTo>
                  <a:lnTo>
                    <a:pt x="4445" y="25622"/>
                  </a:lnTo>
                  <a:lnTo>
                    <a:pt x="4512" y="25588"/>
                  </a:lnTo>
                  <a:lnTo>
                    <a:pt x="4546" y="25352"/>
                  </a:lnTo>
                  <a:lnTo>
                    <a:pt x="4580" y="25117"/>
                  </a:lnTo>
                  <a:lnTo>
                    <a:pt x="4613" y="24645"/>
                  </a:lnTo>
                  <a:close/>
                  <a:moveTo>
                    <a:pt x="3435" y="25790"/>
                  </a:moveTo>
                  <a:lnTo>
                    <a:pt x="3637" y="26329"/>
                  </a:lnTo>
                  <a:lnTo>
                    <a:pt x="3704" y="26396"/>
                  </a:lnTo>
                  <a:lnTo>
                    <a:pt x="3772" y="26396"/>
                  </a:lnTo>
                  <a:lnTo>
                    <a:pt x="3820" y="26372"/>
                  </a:lnTo>
                  <a:lnTo>
                    <a:pt x="3368" y="26867"/>
                  </a:lnTo>
                  <a:lnTo>
                    <a:pt x="3435" y="26329"/>
                  </a:lnTo>
                  <a:lnTo>
                    <a:pt x="3435" y="25790"/>
                  </a:lnTo>
                  <a:close/>
                  <a:moveTo>
                    <a:pt x="11414" y="19999"/>
                  </a:moveTo>
                  <a:lnTo>
                    <a:pt x="11549" y="20235"/>
                  </a:lnTo>
                  <a:lnTo>
                    <a:pt x="11751" y="20437"/>
                  </a:lnTo>
                  <a:lnTo>
                    <a:pt x="12121" y="20807"/>
                  </a:lnTo>
                  <a:lnTo>
                    <a:pt x="12559" y="21278"/>
                  </a:lnTo>
                  <a:lnTo>
                    <a:pt x="12795" y="21480"/>
                  </a:lnTo>
                  <a:lnTo>
                    <a:pt x="13064" y="21649"/>
                  </a:lnTo>
                  <a:lnTo>
                    <a:pt x="12155" y="22524"/>
                  </a:lnTo>
                  <a:lnTo>
                    <a:pt x="9798" y="24780"/>
                  </a:lnTo>
                  <a:lnTo>
                    <a:pt x="7475" y="27036"/>
                  </a:lnTo>
                  <a:lnTo>
                    <a:pt x="7441" y="27036"/>
                  </a:lnTo>
                  <a:lnTo>
                    <a:pt x="6936" y="26531"/>
                  </a:lnTo>
                  <a:lnTo>
                    <a:pt x="6465" y="26059"/>
                  </a:lnTo>
                  <a:lnTo>
                    <a:pt x="5994" y="25554"/>
                  </a:lnTo>
                  <a:lnTo>
                    <a:pt x="5522" y="25016"/>
                  </a:lnTo>
                  <a:lnTo>
                    <a:pt x="6499" y="24174"/>
                  </a:lnTo>
                  <a:lnTo>
                    <a:pt x="6566" y="24140"/>
                  </a:lnTo>
                  <a:lnTo>
                    <a:pt x="7677" y="23231"/>
                  </a:lnTo>
                  <a:lnTo>
                    <a:pt x="7711" y="23299"/>
                  </a:lnTo>
                  <a:lnTo>
                    <a:pt x="7845" y="23299"/>
                  </a:lnTo>
                  <a:lnTo>
                    <a:pt x="7879" y="23231"/>
                  </a:lnTo>
                  <a:lnTo>
                    <a:pt x="7913" y="23029"/>
                  </a:lnTo>
                  <a:lnTo>
                    <a:pt x="9226" y="21952"/>
                  </a:lnTo>
                  <a:lnTo>
                    <a:pt x="10337" y="20975"/>
                  </a:lnTo>
                  <a:lnTo>
                    <a:pt x="11414" y="19999"/>
                  </a:lnTo>
                  <a:close/>
                  <a:moveTo>
                    <a:pt x="21111" y="14410"/>
                  </a:moveTo>
                  <a:lnTo>
                    <a:pt x="21077" y="14612"/>
                  </a:lnTo>
                  <a:lnTo>
                    <a:pt x="21043" y="14848"/>
                  </a:lnTo>
                  <a:lnTo>
                    <a:pt x="20909" y="15252"/>
                  </a:lnTo>
                  <a:lnTo>
                    <a:pt x="20707" y="15656"/>
                  </a:lnTo>
                  <a:lnTo>
                    <a:pt x="20471" y="15993"/>
                  </a:lnTo>
                  <a:lnTo>
                    <a:pt x="20000" y="16599"/>
                  </a:lnTo>
                  <a:lnTo>
                    <a:pt x="19528" y="17171"/>
                  </a:lnTo>
                  <a:lnTo>
                    <a:pt x="18990" y="17710"/>
                  </a:lnTo>
                  <a:lnTo>
                    <a:pt x="18451" y="18215"/>
                  </a:lnTo>
                  <a:lnTo>
                    <a:pt x="17340" y="19225"/>
                  </a:lnTo>
                  <a:lnTo>
                    <a:pt x="16229" y="20201"/>
                  </a:lnTo>
                  <a:lnTo>
                    <a:pt x="15084" y="21177"/>
                  </a:lnTo>
                  <a:lnTo>
                    <a:pt x="14007" y="22187"/>
                  </a:lnTo>
                  <a:lnTo>
                    <a:pt x="12896" y="23265"/>
                  </a:lnTo>
                  <a:lnTo>
                    <a:pt x="11751" y="24342"/>
                  </a:lnTo>
                  <a:lnTo>
                    <a:pt x="10572" y="25352"/>
                  </a:lnTo>
                  <a:lnTo>
                    <a:pt x="9394" y="26329"/>
                  </a:lnTo>
                  <a:lnTo>
                    <a:pt x="8317" y="27271"/>
                  </a:lnTo>
                  <a:lnTo>
                    <a:pt x="9327" y="26329"/>
                  </a:lnTo>
                  <a:lnTo>
                    <a:pt x="10303" y="25386"/>
                  </a:lnTo>
                  <a:lnTo>
                    <a:pt x="12727" y="23231"/>
                  </a:lnTo>
                  <a:lnTo>
                    <a:pt x="13906" y="22120"/>
                  </a:lnTo>
                  <a:lnTo>
                    <a:pt x="15050" y="21009"/>
                  </a:lnTo>
                  <a:lnTo>
                    <a:pt x="15589" y="20504"/>
                  </a:lnTo>
                  <a:lnTo>
                    <a:pt x="16128" y="20033"/>
                  </a:lnTo>
                  <a:lnTo>
                    <a:pt x="17205" y="19124"/>
                  </a:lnTo>
                  <a:lnTo>
                    <a:pt x="18282" y="18181"/>
                  </a:lnTo>
                  <a:lnTo>
                    <a:pt x="18821" y="17710"/>
                  </a:lnTo>
                  <a:lnTo>
                    <a:pt x="19360" y="17205"/>
                  </a:lnTo>
                  <a:lnTo>
                    <a:pt x="19697" y="16834"/>
                  </a:lnTo>
                  <a:lnTo>
                    <a:pt x="20033" y="16430"/>
                  </a:lnTo>
                  <a:lnTo>
                    <a:pt x="20336" y="16026"/>
                  </a:lnTo>
                  <a:lnTo>
                    <a:pt x="20606" y="15589"/>
                  </a:lnTo>
                  <a:lnTo>
                    <a:pt x="20774" y="15353"/>
                  </a:lnTo>
                  <a:lnTo>
                    <a:pt x="20909" y="15050"/>
                  </a:lnTo>
                  <a:lnTo>
                    <a:pt x="21043" y="14747"/>
                  </a:lnTo>
                  <a:lnTo>
                    <a:pt x="21077" y="14444"/>
                  </a:lnTo>
                  <a:lnTo>
                    <a:pt x="21111" y="14410"/>
                  </a:lnTo>
                  <a:close/>
                  <a:moveTo>
                    <a:pt x="2661" y="25891"/>
                  </a:moveTo>
                  <a:lnTo>
                    <a:pt x="2627" y="26699"/>
                  </a:lnTo>
                  <a:lnTo>
                    <a:pt x="2593" y="27137"/>
                  </a:lnTo>
                  <a:lnTo>
                    <a:pt x="2526" y="27541"/>
                  </a:lnTo>
                  <a:lnTo>
                    <a:pt x="2425" y="27204"/>
                  </a:lnTo>
                  <a:lnTo>
                    <a:pt x="2391" y="26901"/>
                  </a:lnTo>
                  <a:lnTo>
                    <a:pt x="2324" y="26228"/>
                  </a:lnTo>
                  <a:lnTo>
                    <a:pt x="2661" y="25891"/>
                  </a:lnTo>
                  <a:close/>
                  <a:moveTo>
                    <a:pt x="2896" y="25925"/>
                  </a:moveTo>
                  <a:lnTo>
                    <a:pt x="2997" y="26463"/>
                  </a:lnTo>
                  <a:lnTo>
                    <a:pt x="3098" y="27036"/>
                  </a:lnTo>
                  <a:lnTo>
                    <a:pt x="3132" y="27069"/>
                  </a:lnTo>
                  <a:lnTo>
                    <a:pt x="3166" y="27103"/>
                  </a:lnTo>
                  <a:lnTo>
                    <a:pt x="2762" y="27608"/>
                  </a:lnTo>
                  <a:lnTo>
                    <a:pt x="2829" y="27170"/>
                  </a:lnTo>
                  <a:lnTo>
                    <a:pt x="2863" y="26766"/>
                  </a:lnTo>
                  <a:lnTo>
                    <a:pt x="2896" y="25925"/>
                  </a:lnTo>
                  <a:close/>
                  <a:moveTo>
                    <a:pt x="2021" y="26531"/>
                  </a:moveTo>
                  <a:lnTo>
                    <a:pt x="1987" y="27204"/>
                  </a:lnTo>
                  <a:lnTo>
                    <a:pt x="1920" y="27877"/>
                  </a:lnTo>
                  <a:lnTo>
                    <a:pt x="1684" y="26867"/>
                  </a:lnTo>
                  <a:lnTo>
                    <a:pt x="2021" y="26531"/>
                  </a:lnTo>
                  <a:close/>
                  <a:moveTo>
                    <a:pt x="1415" y="27170"/>
                  </a:moveTo>
                  <a:lnTo>
                    <a:pt x="1415" y="27776"/>
                  </a:lnTo>
                  <a:lnTo>
                    <a:pt x="1381" y="28349"/>
                  </a:lnTo>
                  <a:lnTo>
                    <a:pt x="1280" y="27911"/>
                  </a:lnTo>
                  <a:lnTo>
                    <a:pt x="1145" y="27440"/>
                  </a:lnTo>
                  <a:lnTo>
                    <a:pt x="1415" y="27170"/>
                  </a:lnTo>
                  <a:close/>
                  <a:moveTo>
                    <a:pt x="2223" y="27372"/>
                  </a:moveTo>
                  <a:lnTo>
                    <a:pt x="2324" y="27675"/>
                  </a:lnTo>
                  <a:lnTo>
                    <a:pt x="2458" y="27945"/>
                  </a:lnTo>
                  <a:lnTo>
                    <a:pt x="2458" y="27978"/>
                  </a:lnTo>
                  <a:lnTo>
                    <a:pt x="2056" y="28443"/>
                  </a:lnTo>
                  <a:lnTo>
                    <a:pt x="2056" y="28443"/>
                  </a:lnTo>
                  <a:lnTo>
                    <a:pt x="2155" y="27911"/>
                  </a:lnTo>
                  <a:lnTo>
                    <a:pt x="2223" y="27372"/>
                  </a:lnTo>
                  <a:close/>
                  <a:moveTo>
                    <a:pt x="977" y="27642"/>
                  </a:moveTo>
                  <a:lnTo>
                    <a:pt x="1044" y="27945"/>
                  </a:lnTo>
                  <a:lnTo>
                    <a:pt x="1112" y="28281"/>
                  </a:lnTo>
                  <a:lnTo>
                    <a:pt x="1213" y="28584"/>
                  </a:lnTo>
                  <a:lnTo>
                    <a:pt x="1347" y="28887"/>
                  </a:lnTo>
                  <a:lnTo>
                    <a:pt x="1415" y="28955"/>
                  </a:lnTo>
                  <a:lnTo>
                    <a:pt x="1482" y="28955"/>
                  </a:lnTo>
                  <a:lnTo>
                    <a:pt x="1549" y="28921"/>
                  </a:lnTo>
                  <a:lnTo>
                    <a:pt x="1583" y="28854"/>
                  </a:lnTo>
                  <a:lnTo>
                    <a:pt x="1650" y="28349"/>
                  </a:lnTo>
                  <a:lnTo>
                    <a:pt x="1650" y="27810"/>
                  </a:lnTo>
                  <a:lnTo>
                    <a:pt x="1819" y="28450"/>
                  </a:lnTo>
                  <a:lnTo>
                    <a:pt x="1852" y="28517"/>
                  </a:lnTo>
                  <a:lnTo>
                    <a:pt x="1953" y="28517"/>
                  </a:lnTo>
                  <a:lnTo>
                    <a:pt x="2021" y="28483"/>
                  </a:lnTo>
                  <a:lnTo>
                    <a:pt x="1482" y="29123"/>
                  </a:lnTo>
                  <a:lnTo>
                    <a:pt x="910" y="29695"/>
                  </a:lnTo>
                  <a:lnTo>
                    <a:pt x="910" y="29224"/>
                  </a:lnTo>
                  <a:lnTo>
                    <a:pt x="910" y="28719"/>
                  </a:lnTo>
                  <a:lnTo>
                    <a:pt x="910" y="28180"/>
                  </a:lnTo>
                  <a:lnTo>
                    <a:pt x="910" y="27675"/>
                  </a:lnTo>
                  <a:lnTo>
                    <a:pt x="977" y="27642"/>
                  </a:lnTo>
                  <a:close/>
                  <a:moveTo>
                    <a:pt x="405" y="28281"/>
                  </a:moveTo>
                  <a:lnTo>
                    <a:pt x="337" y="29123"/>
                  </a:lnTo>
                  <a:lnTo>
                    <a:pt x="304" y="29662"/>
                  </a:lnTo>
                  <a:lnTo>
                    <a:pt x="270" y="29763"/>
                  </a:lnTo>
                  <a:lnTo>
                    <a:pt x="236" y="29628"/>
                  </a:lnTo>
                  <a:lnTo>
                    <a:pt x="203" y="29359"/>
                  </a:lnTo>
                  <a:lnTo>
                    <a:pt x="203" y="28955"/>
                  </a:lnTo>
                  <a:lnTo>
                    <a:pt x="203" y="28753"/>
                  </a:lnTo>
                  <a:lnTo>
                    <a:pt x="169" y="28551"/>
                  </a:lnTo>
                  <a:lnTo>
                    <a:pt x="203" y="28517"/>
                  </a:lnTo>
                  <a:lnTo>
                    <a:pt x="270" y="28483"/>
                  </a:lnTo>
                  <a:lnTo>
                    <a:pt x="304" y="28450"/>
                  </a:lnTo>
                  <a:lnTo>
                    <a:pt x="304" y="28382"/>
                  </a:lnTo>
                  <a:lnTo>
                    <a:pt x="405" y="28281"/>
                  </a:lnTo>
                  <a:close/>
                  <a:moveTo>
                    <a:pt x="18653" y="17003"/>
                  </a:moveTo>
                  <a:lnTo>
                    <a:pt x="18181" y="17407"/>
                  </a:lnTo>
                  <a:lnTo>
                    <a:pt x="17744" y="17811"/>
                  </a:lnTo>
                  <a:lnTo>
                    <a:pt x="15522" y="20066"/>
                  </a:lnTo>
                  <a:lnTo>
                    <a:pt x="13266" y="22255"/>
                  </a:lnTo>
                  <a:lnTo>
                    <a:pt x="12155" y="23332"/>
                  </a:lnTo>
                  <a:lnTo>
                    <a:pt x="10977" y="24376"/>
                  </a:lnTo>
                  <a:lnTo>
                    <a:pt x="9832" y="25386"/>
                  </a:lnTo>
                  <a:lnTo>
                    <a:pt x="8687" y="26463"/>
                  </a:lnTo>
                  <a:lnTo>
                    <a:pt x="6532" y="28618"/>
                  </a:lnTo>
                  <a:lnTo>
                    <a:pt x="5994" y="29123"/>
                  </a:lnTo>
                  <a:lnTo>
                    <a:pt x="5421" y="29628"/>
                  </a:lnTo>
                  <a:lnTo>
                    <a:pt x="4277" y="30638"/>
                  </a:lnTo>
                  <a:lnTo>
                    <a:pt x="3267" y="31615"/>
                  </a:lnTo>
                  <a:lnTo>
                    <a:pt x="2762" y="32086"/>
                  </a:lnTo>
                  <a:lnTo>
                    <a:pt x="2492" y="32288"/>
                  </a:lnTo>
                  <a:lnTo>
                    <a:pt x="2223" y="32490"/>
                  </a:lnTo>
                  <a:lnTo>
                    <a:pt x="1785" y="32759"/>
                  </a:lnTo>
                  <a:lnTo>
                    <a:pt x="2054" y="32524"/>
                  </a:lnTo>
                  <a:lnTo>
                    <a:pt x="2324" y="32254"/>
                  </a:lnTo>
                  <a:lnTo>
                    <a:pt x="2795" y="31749"/>
                  </a:lnTo>
                  <a:lnTo>
                    <a:pt x="3704" y="30874"/>
                  </a:lnTo>
                  <a:lnTo>
                    <a:pt x="4580" y="30032"/>
                  </a:lnTo>
                  <a:lnTo>
                    <a:pt x="6431" y="28382"/>
                  </a:lnTo>
                  <a:lnTo>
                    <a:pt x="8317" y="26632"/>
                  </a:lnTo>
                  <a:lnTo>
                    <a:pt x="10168" y="24847"/>
                  </a:lnTo>
                  <a:lnTo>
                    <a:pt x="11987" y="23063"/>
                  </a:lnTo>
                  <a:lnTo>
                    <a:pt x="13838" y="21278"/>
                  </a:lnTo>
                  <a:lnTo>
                    <a:pt x="15522" y="19662"/>
                  </a:lnTo>
                  <a:lnTo>
                    <a:pt x="16330" y="18888"/>
                  </a:lnTo>
                  <a:lnTo>
                    <a:pt x="17205" y="18114"/>
                  </a:lnTo>
                  <a:lnTo>
                    <a:pt x="17912" y="17541"/>
                  </a:lnTo>
                  <a:lnTo>
                    <a:pt x="18653" y="17003"/>
                  </a:lnTo>
                  <a:close/>
                  <a:moveTo>
                    <a:pt x="8115" y="0"/>
                  </a:moveTo>
                  <a:lnTo>
                    <a:pt x="4479" y="2929"/>
                  </a:lnTo>
                  <a:lnTo>
                    <a:pt x="3940" y="3401"/>
                  </a:lnTo>
                  <a:lnTo>
                    <a:pt x="3401" y="3872"/>
                  </a:lnTo>
                  <a:lnTo>
                    <a:pt x="2930" y="4377"/>
                  </a:lnTo>
                  <a:lnTo>
                    <a:pt x="2458" y="4882"/>
                  </a:lnTo>
                  <a:lnTo>
                    <a:pt x="1886" y="5555"/>
                  </a:lnTo>
                  <a:lnTo>
                    <a:pt x="1314" y="6195"/>
                  </a:lnTo>
                  <a:lnTo>
                    <a:pt x="1011" y="6532"/>
                  </a:lnTo>
                  <a:lnTo>
                    <a:pt x="708" y="6801"/>
                  </a:lnTo>
                  <a:lnTo>
                    <a:pt x="371" y="7071"/>
                  </a:lnTo>
                  <a:lnTo>
                    <a:pt x="1" y="7340"/>
                  </a:lnTo>
                  <a:lnTo>
                    <a:pt x="1" y="7609"/>
                  </a:lnTo>
                  <a:lnTo>
                    <a:pt x="102" y="7542"/>
                  </a:lnTo>
                  <a:lnTo>
                    <a:pt x="236" y="7744"/>
                  </a:lnTo>
                  <a:lnTo>
                    <a:pt x="371" y="7879"/>
                  </a:lnTo>
                  <a:lnTo>
                    <a:pt x="708" y="8182"/>
                  </a:lnTo>
                  <a:lnTo>
                    <a:pt x="1078" y="8518"/>
                  </a:lnTo>
                  <a:lnTo>
                    <a:pt x="1415" y="8889"/>
                  </a:lnTo>
                  <a:lnTo>
                    <a:pt x="1718" y="9259"/>
                  </a:lnTo>
                  <a:lnTo>
                    <a:pt x="2021" y="9629"/>
                  </a:lnTo>
                  <a:lnTo>
                    <a:pt x="3267" y="11245"/>
                  </a:lnTo>
                  <a:lnTo>
                    <a:pt x="3906" y="12020"/>
                  </a:lnTo>
                  <a:lnTo>
                    <a:pt x="4243" y="12424"/>
                  </a:lnTo>
                  <a:lnTo>
                    <a:pt x="4613" y="12760"/>
                  </a:lnTo>
                  <a:lnTo>
                    <a:pt x="5017" y="13164"/>
                  </a:lnTo>
                  <a:lnTo>
                    <a:pt x="5388" y="13568"/>
                  </a:lnTo>
                  <a:lnTo>
                    <a:pt x="6061" y="14444"/>
                  </a:lnTo>
                  <a:lnTo>
                    <a:pt x="6364" y="14814"/>
                  </a:lnTo>
                  <a:lnTo>
                    <a:pt x="6701" y="15185"/>
                  </a:lnTo>
                  <a:lnTo>
                    <a:pt x="7374" y="15858"/>
                  </a:lnTo>
                  <a:lnTo>
                    <a:pt x="8014" y="16632"/>
                  </a:lnTo>
                  <a:lnTo>
                    <a:pt x="8687" y="17373"/>
                  </a:lnTo>
                  <a:lnTo>
                    <a:pt x="9024" y="17777"/>
                  </a:lnTo>
                  <a:lnTo>
                    <a:pt x="9360" y="18114"/>
                  </a:lnTo>
                  <a:lnTo>
                    <a:pt x="9731" y="18417"/>
                  </a:lnTo>
                  <a:lnTo>
                    <a:pt x="10168" y="18686"/>
                  </a:lnTo>
                  <a:lnTo>
                    <a:pt x="9125" y="19696"/>
                  </a:lnTo>
                  <a:lnTo>
                    <a:pt x="9024" y="19696"/>
                  </a:lnTo>
                  <a:lnTo>
                    <a:pt x="8990" y="19730"/>
                  </a:lnTo>
                  <a:lnTo>
                    <a:pt x="8990" y="19797"/>
                  </a:lnTo>
                  <a:lnTo>
                    <a:pt x="8956" y="19831"/>
                  </a:lnTo>
                  <a:lnTo>
                    <a:pt x="8956" y="19864"/>
                  </a:lnTo>
                  <a:lnTo>
                    <a:pt x="8047" y="20740"/>
                  </a:lnTo>
                  <a:lnTo>
                    <a:pt x="7105" y="21581"/>
                  </a:lnTo>
                  <a:lnTo>
                    <a:pt x="5219" y="23231"/>
                  </a:lnTo>
                  <a:lnTo>
                    <a:pt x="5186" y="23097"/>
                  </a:lnTo>
                  <a:lnTo>
                    <a:pt x="5118" y="23029"/>
                  </a:lnTo>
                  <a:lnTo>
                    <a:pt x="5051" y="23029"/>
                  </a:lnTo>
                  <a:lnTo>
                    <a:pt x="4950" y="23063"/>
                  </a:lnTo>
                  <a:lnTo>
                    <a:pt x="4950" y="23130"/>
                  </a:lnTo>
                  <a:lnTo>
                    <a:pt x="4950" y="23501"/>
                  </a:lnTo>
                  <a:lnTo>
                    <a:pt x="4681" y="23736"/>
                  </a:lnTo>
                  <a:lnTo>
                    <a:pt x="4647" y="23669"/>
                  </a:lnTo>
                  <a:lnTo>
                    <a:pt x="4613" y="23635"/>
                  </a:lnTo>
                  <a:lnTo>
                    <a:pt x="4580" y="23602"/>
                  </a:lnTo>
                  <a:lnTo>
                    <a:pt x="4479" y="23602"/>
                  </a:lnTo>
                  <a:lnTo>
                    <a:pt x="3772" y="22928"/>
                  </a:lnTo>
                  <a:lnTo>
                    <a:pt x="3065" y="22255"/>
                  </a:lnTo>
                  <a:lnTo>
                    <a:pt x="1718" y="20841"/>
                  </a:lnTo>
                  <a:lnTo>
                    <a:pt x="68" y="19191"/>
                  </a:lnTo>
                  <a:lnTo>
                    <a:pt x="1" y="19090"/>
                  </a:lnTo>
                  <a:lnTo>
                    <a:pt x="1" y="19393"/>
                  </a:lnTo>
                  <a:lnTo>
                    <a:pt x="135" y="19528"/>
                  </a:lnTo>
                  <a:lnTo>
                    <a:pt x="1751" y="21211"/>
                  </a:lnTo>
                  <a:lnTo>
                    <a:pt x="3031" y="22558"/>
                  </a:lnTo>
                  <a:lnTo>
                    <a:pt x="3704" y="23231"/>
                  </a:lnTo>
                  <a:lnTo>
                    <a:pt x="4411" y="23871"/>
                  </a:lnTo>
                  <a:lnTo>
                    <a:pt x="4378" y="23972"/>
                  </a:lnTo>
                  <a:lnTo>
                    <a:pt x="4108" y="24241"/>
                  </a:lnTo>
                  <a:lnTo>
                    <a:pt x="4075" y="24140"/>
                  </a:lnTo>
                  <a:lnTo>
                    <a:pt x="4041" y="24073"/>
                  </a:lnTo>
                  <a:lnTo>
                    <a:pt x="3940" y="24073"/>
                  </a:lnTo>
                  <a:lnTo>
                    <a:pt x="3873" y="24107"/>
                  </a:lnTo>
                  <a:lnTo>
                    <a:pt x="3839" y="24174"/>
                  </a:lnTo>
                  <a:lnTo>
                    <a:pt x="3839" y="24477"/>
                  </a:lnTo>
                  <a:lnTo>
                    <a:pt x="3401" y="24847"/>
                  </a:lnTo>
                  <a:lnTo>
                    <a:pt x="3401" y="24814"/>
                  </a:lnTo>
                  <a:lnTo>
                    <a:pt x="3334" y="24746"/>
                  </a:lnTo>
                  <a:lnTo>
                    <a:pt x="3267" y="24746"/>
                  </a:lnTo>
                  <a:lnTo>
                    <a:pt x="3199" y="24780"/>
                  </a:lnTo>
                  <a:lnTo>
                    <a:pt x="3166" y="24814"/>
                  </a:lnTo>
                  <a:lnTo>
                    <a:pt x="3166" y="24847"/>
                  </a:lnTo>
                  <a:lnTo>
                    <a:pt x="3166" y="25083"/>
                  </a:lnTo>
                  <a:lnTo>
                    <a:pt x="2997" y="25218"/>
                  </a:lnTo>
                  <a:lnTo>
                    <a:pt x="2997" y="25150"/>
                  </a:lnTo>
                  <a:lnTo>
                    <a:pt x="2930" y="25083"/>
                  </a:lnTo>
                  <a:lnTo>
                    <a:pt x="2863" y="25049"/>
                  </a:lnTo>
                  <a:lnTo>
                    <a:pt x="2795" y="25083"/>
                  </a:lnTo>
                  <a:lnTo>
                    <a:pt x="2762" y="25150"/>
                  </a:lnTo>
                  <a:lnTo>
                    <a:pt x="2694" y="25521"/>
                  </a:lnTo>
                  <a:lnTo>
                    <a:pt x="2256" y="25925"/>
                  </a:lnTo>
                  <a:lnTo>
                    <a:pt x="2256" y="25857"/>
                  </a:lnTo>
                  <a:lnTo>
                    <a:pt x="2223" y="25824"/>
                  </a:lnTo>
                  <a:lnTo>
                    <a:pt x="2189" y="25790"/>
                  </a:lnTo>
                  <a:lnTo>
                    <a:pt x="2122" y="25790"/>
                  </a:lnTo>
                  <a:lnTo>
                    <a:pt x="2054" y="25824"/>
                  </a:lnTo>
                  <a:lnTo>
                    <a:pt x="2021" y="25891"/>
                  </a:lnTo>
                  <a:lnTo>
                    <a:pt x="2021" y="26160"/>
                  </a:lnTo>
                  <a:lnTo>
                    <a:pt x="1617" y="26564"/>
                  </a:lnTo>
                  <a:lnTo>
                    <a:pt x="1549" y="26531"/>
                  </a:lnTo>
                  <a:lnTo>
                    <a:pt x="1482" y="26531"/>
                  </a:lnTo>
                  <a:lnTo>
                    <a:pt x="1415" y="26564"/>
                  </a:lnTo>
                  <a:lnTo>
                    <a:pt x="1381" y="26632"/>
                  </a:lnTo>
                  <a:lnTo>
                    <a:pt x="1381" y="26766"/>
                  </a:lnTo>
                  <a:lnTo>
                    <a:pt x="1011" y="27170"/>
                  </a:lnTo>
                  <a:lnTo>
                    <a:pt x="977" y="27103"/>
                  </a:lnTo>
                  <a:lnTo>
                    <a:pt x="943" y="27036"/>
                  </a:lnTo>
                  <a:lnTo>
                    <a:pt x="876" y="27036"/>
                  </a:lnTo>
                  <a:lnTo>
                    <a:pt x="809" y="27069"/>
                  </a:lnTo>
                  <a:lnTo>
                    <a:pt x="775" y="27137"/>
                  </a:lnTo>
                  <a:lnTo>
                    <a:pt x="708" y="27507"/>
                  </a:lnTo>
                  <a:lnTo>
                    <a:pt x="640" y="27574"/>
                  </a:lnTo>
                  <a:lnTo>
                    <a:pt x="607" y="27541"/>
                  </a:lnTo>
                  <a:lnTo>
                    <a:pt x="607" y="27507"/>
                  </a:lnTo>
                  <a:lnTo>
                    <a:pt x="506" y="27473"/>
                  </a:lnTo>
                  <a:lnTo>
                    <a:pt x="438" y="27507"/>
                  </a:lnTo>
                  <a:lnTo>
                    <a:pt x="405" y="27541"/>
                  </a:lnTo>
                  <a:lnTo>
                    <a:pt x="405" y="27574"/>
                  </a:lnTo>
                  <a:lnTo>
                    <a:pt x="405" y="27844"/>
                  </a:lnTo>
                  <a:lnTo>
                    <a:pt x="102" y="28214"/>
                  </a:lnTo>
                  <a:lnTo>
                    <a:pt x="34" y="28214"/>
                  </a:lnTo>
                  <a:lnTo>
                    <a:pt x="1" y="28281"/>
                  </a:lnTo>
                  <a:lnTo>
                    <a:pt x="1" y="29527"/>
                  </a:lnTo>
                  <a:lnTo>
                    <a:pt x="34" y="29897"/>
                  </a:lnTo>
                  <a:lnTo>
                    <a:pt x="68" y="29965"/>
                  </a:lnTo>
                  <a:lnTo>
                    <a:pt x="135" y="29998"/>
                  </a:lnTo>
                  <a:lnTo>
                    <a:pt x="371" y="29998"/>
                  </a:lnTo>
                  <a:lnTo>
                    <a:pt x="438" y="29965"/>
                  </a:lnTo>
                  <a:lnTo>
                    <a:pt x="472" y="29897"/>
                  </a:lnTo>
                  <a:lnTo>
                    <a:pt x="573" y="29258"/>
                  </a:lnTo>
                  <a:lnTo>
                    <a:pt x="674" y="29763"/>
                  </a:lnTo>
                  <a:lnTo>
                    <a:pt x="708" y="29830"/>
                  </a:lnTo>
                  <a:lnTo>
                    <a:pt x="775" y="29830"/>
                  </a:lnTo>
                  <a:lnTo>
                    <a:pt x="405" y="30200"/>
                  </a:lnTo>
                  <a:lnTo>
                    <a:pt x="1" y="30537"/>
                  </a:lnTo>
                  <a:lnTo>
                    <a:pt x="1" y="30806"/>
                  </a:lnTo>
                  <a:lnTo>
                    <a:pt x="573" y="30369"/>
                  </a:lnTo>
                  <a:lnTo>
                    <a:pt x="1112" y="29864"/>
                  </a:lnTo>
                  <a:lnTo>
                    <a:pt x="1617" y="29325"/>
                  </a:lnTo>
                  <a:lnTo>
                    <a:pt x="2088" y="28786"/>
                  </a:lnTo>
                  <a:lnTo>
                    <a:pt x="3031" y="27675"/>
                  </a:lnTo>
                  <a:lnTo>
                    <a:pt x="3974" y="26564"/>
                  </a:lnTo>
                  <a:lnTo>
                    <a:pt x="4647" y="25857"/>
                  </a:lnTo>
                  <a:lnTo>
                    <a:pt x="5354" y="25184"/>
                  </a:lnTo>
                  <a:lnTo>
                    <a:pt x="5792" y="25723"/>
                  </a:lnTo>
                  <a:lnTo>
                    <a:pt x="6263" y="26228"/>
                  </a:lnTo>
                  <a:lnTo>
                    <a:pt x="6768" y="26699"/>
                  </a:lnTo>
                  <a:lnTo>
                    <a:pt x="7273" y="27204"/>
                  </a:lnTo>
                  <a:lnTo>
                    <a:pt x="7307" y="27204"/>
                  </a:lnTo>
                  <a:lnTo>
                    <a:pt x="6196" y="28214"/>
                  </a:lnTo>
                  <a:lnTo>
                    <a:pt x="5118" y="29224"/>
                  </a:lnTo>
                  <a:lnTo>
                    <a:pt x="4243" y="29998"/>
                  </a:lnTo>
                  <a:lnTo>
                    <a:pt x="3435" y="30806"/>
                  </a:lnTo>
                  <a:lnTo>
                    <a:pt x="2627" y="31615"/>
                  </a:lnTo>
                  <a:lnTo>
                    <a:pt x="1785" y="32389"/>
                  </a:lnTo>
                  <a:lnTo>
                    <a:pt x="1448" y="32658"/>
                  </a:lnTo>
                  <a:lnTo>
                    <a:pt x="1112" y="32894"/>
                  </a:lnTo>
                  <a:lnTo>
                    <a:pt x="371" y="33264"/>
                  </a:lnTo>
                  <a:lnTo>
                    <a:pt x="169" y="33365"/>
                  </a:lnTo>
                  <a:lnTo>
                    <a:pt x="1" y="33500"/>
                  </a:lnTo>
                  <a:lnTo>
                    <a:pt x="1" y="33668"/>
                  </a:lnTo>
                  <a:lnTo>
                    <a:pt x="169" y="33668"/>
                  </a:lnTo>
                  <a:lnTo>
                    <a:pt x="472" y="33466"/>
                  </a:lnTo>
                  <a:lnTo>
                    <a:pt x="775" y="33332"/>
                  </a:lnTo>
                  <a:lnTo>
                    <a:pt x="1347" y="33062"/>
                  </a:lnTo>
                  <a:lnTo>
                    <a:pt x="1347" y="33062"/>
                  </a:lnTo>
                  <a:lnTo>
                    <a:pt x="1078" y="33332"/>
                  </a:lnTo>
                  <a:lnTo>
                    <a:pt x="910" y="33500"/>
                  </a:lnTo>
                  <a:lnTo>
                    <a:pt x="809" y="33668"/>
                  </a:lnTo>
                  <a:lnTo>
                    <a:pt x="910" y="33668"/>
                  </a:lnTo>
                  <a:lnTo>
                    <a:pt x="1078" y="33466"/>
                  </a:lnTo>
                  <a:lnTo>
                    <a:pt x="1280" y="33264"/>
                  </a:lnTo>
                  <a:lnTo>
                    <a:pt x="1482" y="33096"/>
                  </a:lnTo>
                  <a:lnTo>
                    <a:pt x="1718" y="32928"/>
                  </a:lnTo>
                  <a:lnTo>
                    <a:pt x="2189" y="32625"/>
                  </a:lnTo>
                  <a:lnTo>
                    <a:pt x="2627" y="32322"/>
                  </a:lnTo>
                  <a:lnTo>
                    <a:pt x="3199" y="31850"/>
                  </a:lnTo>
                  <a:lnTo>
                    <a:pt x="3738" y="31345"/>
                  </a:lnTo>
                  <a:lnTo>
                    <a:pt x="4277" y="30806"/>
                  </a:lnTo>
                  <a:lnTo>
                    <a:pt x="4815" y="30301"/>
                  </a:lnTo>
                  <a:lnTo>
                    <a:pt x="5926" y="29291"/>
                  </a:lnTo>
                  <a:lnTo>
                    <a:pt x="6499" y="28786"/>
                  </a:lnTo>
                  <a:lnTo>
                    <a:pt x="7037" y="28248"/>
                  </a:lnTo>
                  <a:lnTo>
                    <a:pt x="8115" y="27170"/>
                  </a:lnTo>
                  <a:lnTo>
                    <a:pt x="9192" y="26093"/>
                  </a:lnTo>
                  <a:lnTo>
                    <a:pt x="9764" y="25588"/>
                  </a:lnTo>
                  <a:lnTo>
                    <a:pt x="10337" y="25049"/>
                  </a:lnTo>
                  <a:lnTo>
                    <a:pt x="11482" y="24039"/>
                  </a:lnTo>
                  <a:lnTo>
                    <a:pt x="12660" y="22962"/>
                  </a:lnTo>
                  <a:lnTo>
                    <a:pt x="13805" y="21884"/>
                  </a:lnTo>
                  <a:lnTo>
                    <a:pt x="16027" y="19662"/>
                  </a:lnTo>
                  <a:lnTo>
                    <a:pt x="18249" y="17440"/>
                  </a:lnTo>
                  <a:lnTo>
                    <a:pt x="18855" y="16902"/>
                  </a:lnTo>
                  <a:lnTo>
                    <a:pt x="19495" y="16363"/>
                  </a:lnTo>
                  <a:lnTo>
                    <a:pt x="19225" y="16801"/>
                  </a:lnTo>
                  <a:lnTo>
                    <a:pt x="18821" y="17306"/>
                  </a:lnTo>
                  <a:lnTo>
                    <a:pt x="18350" y="17811"/>
                  </a:lnTo>
                  <a:lnTo>
                    <a:pt x="18148" y="17979"/>
                  </a:lnTo>
                  <a:lnTo>
                    <a:pt x="17912" y="18147"/>
                  </a:lnTo>
                  <a:lnTo>
                    <a:pt x="17474" y="18450"/>
                  </a:lnTo>
                  <a:lnTo>
                    <a:pt x="17676" y="18383"/>
                  </a:lnTo>
                  <a:lnTo>
                    <a:pt x="17912" y="18282"/>
                  </a:lnTo>
                  <a:lnTo>
                    <a:pt x="18282" y="17979"/>
                  </a:lnTo>
                  <a:lnTo>
                    <a:pt x="18484" y="17777"/>
                  </a:lnTo>
                  <a:lnTo>
                    <a:pt x="18720" y="17541"/>
                  </a:lnTo>
                  <a:lnTo>
                    <a:pt x="19091" y="17070"/>
                  </a:lnTo>
                  <a:lnTo>
                    <a:pt x="19427" y="16599"/>
                  </a:lnTo>
                  <a:lnTo>
                    <a:pt x="19730" y="16161"/>
                  </a:lnTo>
                  <a:lnTo>
                    <a:pt x="20067" y="15858"/>
                  </a:lnTo>
                  <a:lnTo>
                    <a:pt x="20370" y="15521"/>
                  </a:lnTo>
                  <a:lnTo>
                    <a:pt x="20639" y="15185"/>
                  </a:lnTo>
                  <a:lnTo>
                    <a:pt x="20875" y="14814"/>
                  </a:lnTo>
                  <a:lnTo>
                    <a:pt x="20740" y="15151"/>
                  </a:lnTo>
                  <a:lnTo>
                    <a:pt x="20471" y="15656"/>
                  </a:lnTo>
                  <a:lnTo>
                    <a:pt x="20168" y="16127"/>
                  </a:lnTo>
                  <a:lnTo>
                    <a:pt x="19730" y="16700"/>
                  </a:lnTo>
                  <a:lnTo>
                    <a:pt x="19225" y="17205"/>
                  </a:lnTo>
                  <a:lnTo>
                    <a:pt x="18720" y="17676"/>
                  </a:lnTo>
                  <a:lnTo>
                    <a:pt x="18181" y="18147"/>
                  </a:lnTo>
                  <a:lnTo>
                    <a:pt x="17104" y="19056"/>
                  </a:lnTo>
                  <a:lnTo>
                    <a:pt x="15993" y="19999"/>
                  </a:lnTo>
                  <a:lnTo>
                    <a:pt x="15421" y="20504"/>
                  </a:lnTo>
                  <a:lnTo>
                    <a:pt x="14882" y="21043"/>
                  </a:lnTo>
                  <a:lnTo>
                    <a:pt x="13771" y="22120"/>
                  </a:lnTo>
                  <a:lnTo>
                    <a:pt x="12593" y="23198"/>
                  </a:lnTo>
                  <a:lnTo>
                    <a:pt x="11414" y="24275"/>
                  </a:lnTo>
                  <a:lnTo>
                    <a:pt x="10236" y="25352"/>
                  </a:lnTo>
                  <a:lnTo>
                    <a:pt x="9057" y="26430"/>
                  </a:lnTo>
                  <a:lnTo>
                    <a:pt x="6802" y="28618"/>
                  </a:lnTo>
                  <a:lnTo>
                    <a:pt x="5623" y="29662"/>
                  </a:lnTo>
                  <a:lnTo>
                    <a:pt x="4445" y="30705"/>
                  </a:lnTo>
                  <a:lnTo>
                    <a:pt x="3637" y="31480"/>
                  </a:lnTo>
                  <a:lnTo>
                    <a:pt x="2829" y="32254"/>
                  </a:lnTo>
                  <a:lnTo>
                    <a:pt x="2526" y="32625"/>
                  </a:lnTo>
                  <a:lnTo>
                    <a:pt x="2189" y="32961"/>
                  </a:lnTo>
                  <a:lnTo>
                    <a:pt x="1886" y="33332"/>
                  </a:lnTo>
                  <a:lnTo>
                    <a:pt x="1549" y="33668"/>
                  </a:lnTo>
                  <a:lnTo>
                    <a:pt x="1650" y="33668"/>
                  </a:lnTo>
                  <a:lnTo>
                    <a:pt x="2021" y="33298"/>
                  </a:lnTo>
                  <a:lnTo>
                    <a:pt x="2357" y="32894"/>
                  </a:lnTo>
                  <a:lnTo>
                    <a:pt x="2863" y="32355"/>
                  </a:lnTo>
                  <a:lnTo>
                    <a:pt x="3401" y="31817"/>
                  </a:lnTo>
                  <a:lnTo>
                    <a:pt x="4344" y="30908"/>
                  </a:lnTo>
                  <a:lnTo>
                    <a:pt x="5354" y="30032"/>
                  </a:lnTo>
                  <a:lnTo>
                    <a:pt x="4748" y="30604"/>
                  </a:lnTo>
                  <a:lnTo>
                    <a:pt x="4007" y="31345"/>
                  </a:lnTo>
                  <a:lnTo>
                    <a:pt x="3300" y="32086"/>
                  </a:lnTo>
                  <a:lnTo>
                    <a:pt x="2593" y="32860"/>
                  </a:lnTo>
                  <a:lnTo>
                    <a:pt x="1920" y="33668"/>
                  </a:lnTo>
                  <a:lnTo>
                    <a:pt x="1987" y="33668"/>
                  </a:lnTo>
                  <a:lnTo>
                    <a:pt x="4075" y="31480"/>
                  </a:lnTo>
                  <a:lnTo>
                    <a:pt x="5118" y="30402"/>
                  </a:lnTo>
                  <a:lnTo>
                    <a:pt x="6196" y="29359"/>
                  </a:lnTo>
                  <a:lnTo>
                    <a:pt x="7340" y="28281"/>
                  </a:lnTo>
                  <a:lnTo>
                    <a:pt x="8519" y="27238"/>
                  </a:lnTo>
                  <a:lnTo>
                    <a:pt x="9697" y="26194"/>
                  </a:lnTo>
                  <a:lnTo>
                    <a:pt x="10876" y="25184"/>
                  </a:lnTo>
                  <a:lnTo>
                    <a:pt x="11482" y="24679"/>
                  </a:lnTo>
                  <a:lnTo>
                    <a:pt x="12054" y="24174"/>
                  </a:lnTo>
                  <a:lnTo>
                    <a:pt x="13165" y="23097"/>
                  </a:lnTo>
                  <a:lnTo>
                    <a:pt x="14276" y="22053"/>
                  </a:lnTo>
                  <a:lnTo>
                    <a:pt x="15421" y="20975"/>
                  </a:lnTo>
                  <a:lnTo>
                    <a:pt x="17643" y="19056"/>
                  </a:lnTo>
                  <a:lnTo>
                    <a:pt x="18720" y="18080"/>
                  </a:lnTo>
                  <a:lnTo>
                    <a:pt x="19259" y="17575"/>
                  </a:lnTo>
                  <a:lnTo>
                    <a:pt x="19764" y="17036"/>
                  </a:lnTo>
                  <a:lnTo>
                    <a:pt x="20067" y="16666"/>
                  </a:lnTo>
                  <a:lnTo>
                    <a:pt x="20370" y="16296"/>
                  </a:lnTo>
                  <a:lnTo>
                    <a:pt x="20673" y="15858"/>
                  </a:lnTo>
                  <a:lnTo>
                    <a:pt x="20909" y="15420"/>
                  </a:lnTo>
                  <a:lnTo>
                    <a:pt x="21010" y="15185"/>
                  </a:lnTo>
                  <a:lnTo>
                    <a:pt x="21111" y="14949"/>
                  </a:lnTo>
                  <a:lnTo>
                    <a:pt x="21178" y="14713"/>
                  </a:lnTo>
                  <a:lnTo>
                    <a:pt x="21212" y="14444"/>
                  </a:lnTo>
                  <a:lnTo>
                    <a:pt x="21212" y="14208"/>
                  </a:lnTo>
                  <a:lnTo>
                    <a:pt x="21178" y="13972"/>
                  </a:lnTo>
                  <a:lnTo>
                    <a:pt x="21111" y="13737"/>
                  </a:lnTo>
                  <a:lnTo>
                    <a:pt x="21010" y="13501"/>
                  </a:lnTo>
                  <a:lnTo>
                    <a:pt x="20976" y="13467"/>
                  </a:lnTo>
                  <a:lnTo>
                    <a:pt x="20942" y="13467"/>
                  </a:lnTo>
                  <a:lnTo>
                    <a:pt x="20808" y="13097"/>
                  </a:lnTo>
                  <a:lnTo>
                    <a:pt x="20606" y="12794"/>
                  </a:lnTo>
                  <a:lnTo>
                    <a:pt x="20336" y="12491"/>
                  </a:lnTo>
                  <a:lnTo>
                    <a:pt x="20033" y="12255"/>
                  </a:lnTo>
                  <a:lnTo>
                    <a:pt x="20067" y="12188"/>
                  </a:lnTo>
                  <a:lnTo>
                    <a:pt x="20067" y="12121"/>
                  </a:lnTo>
                  <a:lnTo>
                    <a:pt x="20067" y="12087"/>
                  </a:lnTo>
                  <a:lnTo>
                    <a:pt x="20101" y="12020"/>
                  </a:lnTo>
                  <a:lnTo>
                    <a:pt x="20101" y="11952"/>
                  </a:lnTo>
                  <a:lnTo>
                    <a:pt x="20033" y="11885"/>
                  </a:lnTo>
                  <a:lnTo>
                    <a:pt x="19966" y="11919"/>
                  </a:lnTo>
                  <a:lnTo>
                    <a:pt x="19730" y="11515"/>
                  </a:lnTo>
                  <a:lnTo>
                    <a:pt x="19461" y="11178"/>
                  </a:lnTo>
                  <a:lnTo>
                    <a:pt x="19326" y="11077"/>
                  </a:lnTo>
                  <a:lnTo>
                    <a:pt x="19192" y="10976"/>
                  </a:lnTo>
                  <a:lnTo>
                    <a:pt x="18990" y="10909"/>
                  </a:lnTo>
                  <a:lnTo>
                    <a:pt x="18821" y="10875"/>
                  </a:lnTo>
                  <a:lnTo>
                    <a:pt x="18720" y="10875"/>
                  </a:lnTo>
                  <a:lnTo>
                    <a:pt x="18585" y="10942"/>
                  </a:lnTo>
                  <a:lnTo>
                    <a:pt x="18585" y="10976"/>
                  </a:lnTo>
                  <a:lnTo>
                    <a:pt x="17340" y="9528"/>
                  </a:lnTo>
                  <a:lnTo>
                    <a:pt x="16094" y="8114"/>
                  </a:lnTo>
                  <a:lnTo>
                    <a:pt x="14781" y="6734"/>
                  </a:lnTo>
                  <a:lnTo>
                    <a:pt x="14141" y="6060"/>
                  </a:lnTo>
                  <a:lnTo>
                    <a:pt x="13434" y="5387"/>
                  </a:lnTo>
                  <a:lnTo>
                    <a:pt x="12795" y="4747"/>
                  </a:lnTo>
                  <a:lnTo>
                    <a:pt x="12155" y="4040"/>
                  </a:lnTo>
                  <a:lnTo>
                    <a:pt x="10943" y="2660"/>
                  </a:lnTo>
                  <a:lnTo>
                    <a:pt x="10337" y="1953"/>
                  </a:lnTo>
                  <a:lnTo>
                    <a:pt x="9697" y="1280"/>
                  </a:lnTo>
                  <a:lnTo>
                    <a:pt x="9024" y="606"/>
                  </a:lnTo>
                  <a:lnTo>
                    <a:pt x="8317" y="34"/>
                  </a:lnTo>
                  <a:lnTo>
                    <a:pt x="828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5" name="Google Shape;105;p4"/>
            <p:cNvSpPr/>
            <p:nvPr/>
          </p:nvSpPr>
          <p:spPr>
            <a:xfrm>
              <a:off x="6854425" y="2395400"/>
              <a:ext cx="68200" cy="50525"/>
            </a:xfrm>
            <a:custGeom>
              <a:rect b="b" l="l" r="r" t="t"/>
              <a:pathLst>
                <a:path extrusionOk="0" h="2021" w="2728">
                  <a:moveTo>
                    <a:pt x="2020" y="0"/>
                  </a:moveTo>
                  <a:lnTo>
                    <a:pt x="68" y="674"/>
                  </a:lnTo>
                  <a:lnTo>
                    <a:pt x="0" y="707"/>
                  </a:lnTo>
                  <a:lnTo>
                    <a:pt x="0" y="808"/>
                  </a:lnTo>
                  <a:lnTo>
                    <a:pt x="34" y="876"/>
                  </a:lnTo>
                  <a:lnTo>
                    <a:pt x="135" y="876"/>
                  </a:lnTo>
                  <a:lnTo>
                    <a:pt x="1549" y="371"/>
                  </a:lnTo>
                  <a:lnTo>
                    <a:pt x="1717" y="303"/>
                  </a:lnTo>
                  <a:lnTo>
                    <a:pt x="1886" y="270"/>
                  </a:lnTo>
                  <a:lnTo>
                    <a:pt x="1953" y="270"/>
                  </a:lnTo>
                  <a:lnTo>
                    <a:pt x="2020" y="303"/>
                  </a:lnTo>
                  <a:lnTo>
                    <a:pt x="2054" y="371"/>
                  </a:lnTo>
                  <a:lnTo>
                    <a:pt x="2121" y="472"/>
                  </a:lnTo>
                  <a:lnTo>
                    <a:pt x="2458" y="1111"/>
                  </a:lnTo>
                  <a:lnTo>
                    <a:pt x="1313" y="1448"/>
                  </a:lnTo>
                  <a:lnTo>
                    <a:pt x="943" y="1549"/>
                  </a:lnTo>
                  <a:lnTo>
                    <a:pt x="808" y="1616"/>
                  </a:lnTo>
                  <a:lnTo>
                    <a:pt x="640" y="1717"/>
                  </a:lnTo>
                  <a:lnTo>
                    <a:pt x="539" y="1246"/>
                  </a:lnTo>
                  <a:lnTo>
                    <a:pt x="472" y="1010"/>
                  </a:lnTo>
                  <a:lnTo>
                    <a:pt x="371" y="808"/>
                  </a:lnTo>
                  <a:lnTo>
                    <a:pt x="337" y="808"/>
                  </a:lnTo>
                  <a:lnTo>
                    <a:pt x="303" y="943"/>
                  </a:lnTo>
                  <a:lnTo>
                    <a:pt x="303" y="1078"/>
                  </a:lnTo>
                  <a:lnTo>
                    <a:pt x="337" y="1381"/>
                  </a:lnTo>
                  <a:lnTo>
                    <a:pt x="404" y="1650"/>
                  </a:lnTo>
                  <a:lnTo>
                    <a:pt x="505" y="1919"/>
                  </a:lnTo>
                  <a:lnTo>
                    <a:pt x="539" y="1987"/>
                  </a:lnTo>
                  <a:lnTo>
                    <a:pt x="573" y="1987"/>
                  </a:lnTo>
                  <a:lnTo>
                    <a:pt x="640" y="2020"/>
                  </a:lnTo>
                  <a:lnTo>
                    <a:pt x="674" y="1987"/>
                  </a:lnTo>
                  <a:lnTo>
                    <a:pt x="876" y="1852"/>
                  </a:lnTo>
                  <a:lnTo>
                    <a:pt x="1078" y="1751"/>
                  </a:lnTo>
                  <a:lnTo>
                    <a:pt x="1549" y="1616"/>
                  </a:lnTo>
                  <a:lnTo>
                    <a:pt x="2626" y="1313"/>
                  </a:lnTo>
                  <a:lnTo>
                    <a:pt x="2694" y="1280"/>
                  </a:lnTo>
                  <a:lnTo>
                    <a:pt x="2727" y="1246"/>
                  </a:lnTo>
                  <a:lnTo>
                    <a:pt x="2727" y="1179"/>
                  </a:lnTo>
                  <a:lnTo>
                    <a:pt x="2694" y="1145"/>
                  </a:lnTo>
                  <a:lnTo>
                    <a:pt x="2155" y="34"/>
                  </a:lnTo>
                  <a:lnTo>
                    <a:pt x="208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6" name="Google Shape;106;p4"/>
            <p:cNvSpPr/>
            <p:nvPr/>
          </p:nvSpPr>
          <p:spPr>
            <a:xfrm>
              <a:off x="6345200" y="238125"/>
              <a:ext cx="810575" cy="563100"/>
            </a:xfrm>
            <a:custGeom>
              <a:rect b="b" l="l" r="r" t="t"/>
              <a:pathLst>
                <a:path extrusionOk="0" h="22524" w="32423">
                  <a:moveTo>
                    <a:pt x="0" y="0"/>
                  </a:moveTo>
                  <a:lnTo>
                    <a:pt x="337" y="707"/>
                  </a:lnTo>
                  <a:lnTo>
                    <a:pt x="1717" y="3299"/>
                  </a:lnTo>
                  <a:lnTo>
                    <a:pt x="2694" y="5118"/>
                  </a:lnTo>
                  <a:lnTo>
                    <a:pt x="3670" y="6868"/>
                  </a:lnTo>
                  <a:lnTo>
                    <a:pt x="4646" y="8653"/>
                  </a:lnTo>
                  <a:lnTo>
                    <a:pt x="5589" y="10471"/>
                  </a:lnTo>
                  <a:lnTo>
                    <a:pt x="7306" y="13939"/>
                  </a:lnTo>
                  <a:lnTo>
                    <a:pt x="9023" y="17373"/>
                  </a:lnTo>
                  <a:lnTo>
                    <a:pt x="9293" y="18046"/>
                  </a:lnTo>
                  <a:lnTo>
                    <a:pt x="9596" y="18719"/>
                  </a:lnTo>
                  <a:lnTo>
                    <a:pt x="10202" y="20066"/>
                  </a:lnTo>
                  <a:lnTo>
                    <a:pt x="10505" y="20706"/>
                  </a:lnTo>
                  <a:lnTo>
                    <a:pt x="10875" y="21346"/>
                  </a:lnTo>
                  <a:lnTo>
                    <a:pt x="11279" y="21952"/>
                  </a:lnTo>
                  <a:lnTo>
                    <a:pt x="11515" y="22221"/>
                  </a:lnTo>
                  <a:lnTo>
                    <a:pt x="11750" y="22490"/>
                  </a:lnTo>
                  <a:lnTo>
                    <a:pt x="11818" y="22524"/>
                  </a:lnTo>
                  <a:lnTo>
                    <a:pt x="11851" y="22524"/>
                  </a:lnTo>
                  <a:lnTo>
                    <a:pt x="11952" y="22490"/>
                  </a:lnTo>
                  <a:lnTo>
                    <a:pt x="11986" y="22389"/>
                  </a:lnTo>
                  <a:lnTo>
                    <a:pt x="11986" y="22356"/>
                  </a:lnTo>
                  <a:lnTo>
                    <a:pt x="11952" y="22288"/>
                  </a:lnTo>
                  <a:lnTo>
                    <a:pt x="11919" y="22288"/>
                  </a:lnTo>
                  <a:lnTo>
                    <a:pt x="12457" y="22154"/>
                  </a:lnTo>
                  <a:lnTo>
                    <a:pt x="12962" y="21985"/>
                  </a:lnTo>
                  <a:lnTo>
                    <a:pt x="13467" y="21750"/>
                  </a:lnTo>
                  <a:lnTo>
                    <a:pt x="13939" y="21480"/>
                  </a:lnTo>
                  <a:lnTo>
                    <a:pt x="14444" y="21177"/>
                  </a:lnTo>
                  <a:lnTo>
                    <a:pt x="14881" y="20841"/>
                  </a:lnTo>
                  <a:lnTo>
                    <a:pt x="15790" y="20235"/>
                  </a:lnTo>
                  <a:lnTo>
                    <a:pt x="16430" y="19830"/>
                  </a:lnTo>
                  <a:lnTo>
                    <a:pt x="17070" y="19426"/>
                  </a:lnTo>
                  <a:lnTo>
                    <a:pt x="18417" y="18686"/>
                  </a:lnTo>
                  <a:lnTo>
                    <a:pt x="21144" y="17272"/>
                  </a:lnTo>
                  <a:lnTo>
                    <a:pt x="22524" y="16598"/>
                  </a:lnTo>
                  <a:lnTo>
                    <a:pt x="23904" y="15925"/>
                  </a:lnTo>
                  <a:lnTo>
                    <a:pt x="25285" y="15285"/>
                  </a:lnTo>
                  <a:lnTo>
                    <a:pt x="26665" y="14612"/>
                  </a:lnTo>
                  <a:lnTo>
                    <a:pt x="27372" y="14242"/>
                  </a:lnTo>
                  <a:lnTo>
                    <a:pt x="28079" y="13838"/>
                  </a:lnTo>
                  <a:lnTo>
                    <a:pt x="29460" y="12996"/>
                  </a:lnTo>
                  <a:lnTo>
                    <a:pt x="30133" y="12592"/>
                  </a:lnTo>
                  <a:lnTo>
                    <a:pt x="30840" y="12222"/>
                  </a:lnTo>
                  <a:lnTo>
                    <a:pt x="31547" y="11851"/>
                  </a:lnTo>
                  <a:lnTo>
                    <a:pt x="32288" y="11548"/>
                  </a:lnTo>
                  <a:lnTo>
                    <a:pt x="32355" y="11548"/>
                  </a:lnTo>
                  <a:lnTo>
                    <a:pt x="32422" y="11481"/>
                  </a:lnTo>
                  <a:lnTo>
                    <a:pt x="32422" y="11447"/>
                  </a:lnTo>
                  <a:lnTo>
                    <a:pt x="32389" y="11380"/>
                  </a:lnTo>
                  <a:lnTo>
                    <a:pt x="32254" y="11211"/>
                  </a:lnTo>
                  <a:lnTo>
                    <a:pt x="32119" y="11077"/>
                  </a:lnTo>
                  <a:lnTo>
                    <a:pt x="31884" y="10706"/>
                  </a:lnTo>
                  <a:lnTo>
                    <a:pt x="31480" y="9966"/>
                  </a:lnTo>
                  <a:lnTo>
                    <a:pt x="31210" y="9562"/>
                  </a:lnTo>
                  <a:lnTo>
                    <a:pt x="30907" y="9158"/>
                  </a:lnTo>
                  <a:lnTo>
                    <a:pt x="30301" y="8350"/>
                  </a:lnTo>
                  <a:lnTo>
                    <a:pt x="29998" y="7878"/>
                  </a:lnTo>
                  <a:lnTo>
                    <a:pt x="29729" y="7407"/>
                  </a:lnTo>
                  <a:lnTo>
                    <a:pt x="29460" y="6936"/>
                  </a:lnTo>
                  <a:lnTo>
                    <a:pt x="29224" y="6464"/>
                  </a:lnTo>
                  <a:lnTo>
                    <a:pt x="28753" y="5454"/>
                  </a:lnTo>
                  <a:lnTo>
                    <a:pt x="28349" y="4478"/>
                  </a:lnTo>
                  <a:lnTo>
                    <a:pt x="27877" y="3434"/>
                  </a:lnTo>
                  <a:lnTo>
                    <a:pt x="27339" y="2458"/>
                  </a:lnTo>
                  <a:lnTo>
                    <a:pt x="26261" y="471"/>
                  </a:lnTo>
                  <a:lnTo>
                    <a:pt x="26026" y="0"/>
                  </a:lnTo>
                  <a:lnTo>
                    <a:pt x="25790" y="0"/>
                  </a:lnTo>
                  <a:lnTo>
                    <a:pt x="26026" y="539"/>
                  </a:lnTo>
                  <a:lnTo>
                    <a:pt x="26295" y="1044"/>
                  </a:lnTo>
                  <a:lnTo>
                    <a:pt x="27406" y="3097"/>
                  </a:lnTo>
                  <a:lnTo>
                    <a:pt x="27911" y="4175"/>
                  </a:lnTo>
                  <a:lnTo>
                    <a:pt x="28382" y="5219"/>
                  </a:lnTo>
                  <a:lnTo>
                    <a:pt x="28820" y="6195"/>
                  </a:lnTo>
                  <a:lnTo>
                    <a:pt x="29258" y="7104"/>
                  </a:lnTo>
                  <a:lnTo>
                    <a:pt x="29796" y="7979"/>
                  </a:lnTo>
                  <a:lnTo>
                    <a:pt x="30369" y="8821"/>
                  </a:lnTo>
                  <a:lnTo>
                    <a:pt x="30941" y="9595"/>
                  </a:lnTo>
                  <a:lnTo>
                    <a:pt x="31177" y="9999"/>
                  </a:lnTo>
                  <a:lnTo>
                    <a:pt x="31412" y="10403"/>
                  </a:lnTo>
                  <a:lnTo>
                    <a:pt x="31715" y="10942"/>
                  </a:lnTo>
                  <a:lnTo>
                    <a:pt x="31884" y="11178"/>
                  </a:lnTo>
                  <a:lnTo>
                    <a:pt x="32086" y="11413"/>
                  </a:lnTo>
                  <a:lnTo>
                    <a:pt x="31446" y="11683"/>
                  </a:lnTo>
                  <a:lnTo>
                    <a:pt x="30840" y="11986"/>
                  </a:lnTo>
                  <a:lnTo>
                    <a:pt x="30200" y="12289"/>
                  </a:lnTo>
                  <a:lnTo>
                    <a:pt x="29594" y="12659"/>
                  </a:lnTo>
                  <a:lnTo>
                    <a:pt x="28416" y="13366"/>
                  </a:lnTo>
                  <a:lnTo>
                    <a:pt x="27204" y="14073"/>
                  </a:lnTo>
                  <a:lnTo>
                    <a:pt x="26531" y="14444"/>
                  </a:lnTo>
                  <a:lnTo>
                    <a:pt x="25857" y="14780"/>
                  </a:lnTo>
                  <a:lnTo>
                    <a:pt x="24477" y="15420"/>
                  </a:lnTo>
                  <a:lnTo>
                    <a:pt x="23096" y="16060"/>
                  </a:lnTo>
                  <a:lnTo>
                    <a:pt x="22389" y="16396"/>
                  </a:lnTo>
                  <a:lnTo>
                    <a:pt x="21716" y="16733"/>
                  </a:lnTo>
                  <a:lnTo>
                    <a:pt x="20302" y="17474"/>
                  </a:lnTo>
                  <a:lnTo>
                    <a:pt x="18888" y="18214"/>
                  </a:lnTo>
                  <a:lnTo>
                    <a:pt x="17508" y="18955"/>
                  </a:lnTo>
                  <a:lnTo>
                    <a:pt x="16834" y="19359"/>
                  </a:lnTo>
                  <a:lnTo>
                    <a:pt x="16127" y="19763"/>
                  </a:lnTo>
                  <a:lnTo>
                    <a:pt x="15083" y="20437"/>
                  </a:lnTo>
                  <a:lnTo>
                    <a:pt x="14040" y="21110"/>
                  </a:lnTo>
                  <a:lnTo>
                    <a:pt x="13501" y="21447"/>
                  </a:lnTo>
                  <a:lnTo>
                    <a:pt x="12962" y="21716"/>
                  </a:lnTo>
                  <a:lnTo>
                    <a:pt x="12390" y="21952"/>
                  </a:lnTo>
                  <a:lnTo>
                    <a:pt x="11784" y="22120"/>
                  </a:lnTo>
                  <a:lnTo>
                    <a:pt x="11346" y="21548"/>
                  </a:lnTo>
                  <a:lnTo>
                    <a:pt x="10942" y="20942"/>
                  </a:lnTo>
                  <a:lnTo>
                    <a:pt x="10606" y="20302"/>
                  </a:lnTo>
                  <a:lnTo>
                    <a:pt x="10269" y="19628"/>
                  </a:lnTo>
                  <a:lnTo>
                    <a:pt x="9697" y="18248"/>
                  </a:lnTo>
                  <a:lnTo>
                    <a:pt x="9394" y="17608"/>
                  </a:lnTo>
                  <a:lnTo>
                    <a:pt x="9091" y="16935"/>
                  </a:lnTo>
                  <a:lnTo>
                    <a:pt x="5488" y="9663"/>
                  </a:lnTo>
                  <a:lnTo>
                    <a:pt x="5017" y="8754"/>
                  </a:lnTo>
                  <a:lnTo>
                    <a:pt x="4545" y="7845"/>
                  </a:lnTo>
                  <a:lnTo>
                    <a:pt x="3569" y="6060"/>
                  </a:lnTo>
                  <a:lnTo>
                    <a:pt x="2559" y="4310"/>
                  </a:lnTo>
                  <a:lnTo>
                    <a:pt x="1583" y="2525"/>
                  </a:lnTo>
                  <a:lnTo>
                    <a:pt x="303" y="135"/>
                  </a:lnTo>
                  <a:lnTo>
                    <a:pt x="23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7" name="Google Shape;107;p4"/>
            <p:cNvSpPr/>
            <p:nvPr/>
          </p:nvSpPr>
          <p:spPr>
            <a:xfrm>
              <a:off x="6682725" y="2484625"/>
              <a:ext cx="60625" cy="52200"/>
            </a:xfrm>
            <a:custGeom>
              <a:rect b="b" l="l" r="r" t="t"/>
              <a:pathLst>
                <a:path extrusionOk="0" h="2088" w="2425">
                  <a:moveTo>
                    <a:pt x="1953" y="202"/>
                  </a:moveTo>
                  <a:lnTo>
                    <a:pt x="2054" y="606"/>
                  </a:lnTo>
                  <a:lnTo>
                    <a:pt x="2121" y="1044"/>
                  </a:lnTo>
                  <a:lnTo>
                    <a:pt x="2155" y="1313"/>
                  </a:lnTo>
                  <a:lnTo>
                    <a:pt x="2155" y="1481"/>
                  </a:lnTo>
                  <a:lnTo>
                    <a:pt x="2155" y="1549"/>
                  </a:lnTo>
                  <a:lnTo>
                    <a:pt x="2121" y="1582"/>
                  </a:lnTo>
                  <a:lnTo>
                    <a:pt x="1953" y="1616"/>
                  </a:lnTo>
                  <a:lnTo>
                    <a:pt x="1784" y="1616"/>
                  </a:lnTo>
                  <a:lnTo>
                    <a:pt x="1414" y="1650"/>
                  </a:lnTo>
                  <a:lnTo>
                    <a:pt x="1145" y="1717"/>
                  </a:lnTo>
                  <a:lnTo>
                    <a:pt x="875" y="1784"/>
                  </a:lnTo>
                  <a:lnTo>
                    <a:pt x="741" y="1784"/>
                  </a:lnTo>
                  <a:lnTo>
                    <a:pt x="640" y="1751"/>
                  </a:lnTo>
                  <a:lnTo>
                    <a:pt x="539" y="1650"/>
                  </a:lnTo>
                  <a:lnTo>
                    <a:pt x="471" y="1481"/>
                  </a:lnTo>
                  <a:lnTo>
                    <a:pt x="404" y="1111"/>
                  </a:lnTo>
                  <a:lnTo>
                    <a:pt x="337" y="909"/>
                  </a:lnTo>
                  <a:lnTo>
                    <a:pt x="269" y="707"/>
                  </a:lnTo>
                  <a:lnTo>
                    <a:pt x="505" y="606"/>
                  </a:lnTo>
                  <a:lnTo>
                    <a:pt x="741" y="539"/>
                  </a:lnTo>
                  <a:lnTo>
                    <a:pt x="1246" y="471"/>
                  </a:lnTo>
                  <a:lnTo>
                    <a:pt x="1616" y="370"/>
                  </a:lnTo>
                  <a:lnTo>
                    <a:pt x="1953" y="202"/>
                  </a:lnTo>
                  <a:close/>
                  <a:moveTo>
                    <a:pt x="2020" y="0"/>
                  </a:moveTo>
                  <a:lnTo>
                    <a:pt x="1953" y="34"/>
                  </a:lnTo>
                  <a:lnTo>
                    <a:pt x="1683" y="135"/>
                  </a:lnTo>
                  <a:lnTo>
                    <a:pt x="1380" y="236"/>
                  </a:lnTo>
                  <a:lnTo>
                    <a:pt x="774" y="370"/>
                  </a:lnTo>
                  <a:lnTo>
                    <a:pt x="539" y="404"/>
                  </a:lnTo>
                  <a:lnTo>
                    <a:pt x="337" y="438"/>
                  </a:lnTo>
                  <a:lnTo>
                    <a:pt x="168" y="539"/>
                  </a:lnTo>
                  <a:lnTo>
                    <a:pt x="67" y="606"/>
                  </a:lnTo>
                  <a:lnTo>
                    <a:pt x="0" y="673"/>
                  </a:lnTo>
                  <a:lnTo>
                    <a:pt x="0" y="741"/>
                  </a:lnTo>
                  <a:lnTo>
                    <a:pt x="0" y="774"/>
                  </a:lnTo>
                  <a:lnTo>
                    <a:pt x="67" y="808"/>
                  </a:lnTo>
                  <a:lnTo>
                    <a:pt x="101" y="842"/>
                  </a:lnTo>
                  <a:lnTo>
                    <a:pt x="168" y="1111"/>
                  </a:lnTo>
                  <a:lnTo>
                    <a:pt x="202" y="1380"/>
                  </a:lnTo>
                  <a:lnTo>
                    <a:pt x="269" y="1582"/>
                  </a:lnTo>
                  <a:lnTo>
                    <a:pt x="303" y="1751"/>
                  </a:lnTo>
                  <a:lnTo>
                    <a:pt x="370" y="1919"/>
                  </a:lnTo>
                  <a:lnTo>
                    <a:pt x="539" y="2054"/>
                  </a:lnTo>
                  <a:lnTo>
                    <a:pt x="606" y="2087"/>
                  </a:lnTo>
                  <a:lnTo>
                    <a:pt x="673" y="2087"/>
                  </a:lnTo>
                  <a:lnTo>
                    <a:pt x="842" y="2054"/>
                  </a:lnTo>
                  <a:lnTo>
                    <a:pt x="1145" y="1953"/>
                  </a:lnTo>
                  <a:lnTo>
                    <a:pt x="1448" y="1885"/>
                  </a:lnTo>
                  <a:lnTo>
                    <a:pt x="1751" y="1852"/>
                  </a:lnTo>
                  <a:lnTo>
                    <a:pt x="2054" y="1818"/>
                  </a:lnTo>
                  <a:lnTo>
                    <a:pt x="2323" y="1751"/>
                  </a:lnTo>
                  <a:lnTo>
                    <a:pt x="2390" y="1683"/>
                  </a:lnTo>
                  <a:lnTo>
                    <a:pt x="2424" y="1616"/>
                  </a:lnTo>
                  <a:lnTo>
                    <a:pt x="2357" y="1212"/>
                  </a:lnTo>
                  <a:lnTo>
                    <a:pt x="2256" y="842"/>
                  </a:lnTo>
                  <a:lnTo>
                    <a:pt x="2087" y="67"/>
                  </a:lnTo>
                  <a:lnTo>
                    <a:pt x="202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8" name="Google Shape;108;p4"/>
            <p:cNvSpPr/>
            <p:nvPr/>
          </p:nvSpPr>
          <p:spPr>
            <a:xfrm>
              <a:off x="6793825" y="2413075"/>
              <a:ext cx="61450" cy="47150"/>
            </a:xfrm>
            <a:custGeom>
              <a:rect b="b" l="l" r="r" t="t"/>
              <a:pathLst>
                <a:path extrusionOk="0" h="1886" w="2458">
                  <a:moveTo>
                    <a:pt x="1852" y="270"/>
                  </a:moveTo>
                  <a:lnTo>
                    <a:pt x="1919" y="337"/>
                  </a:lnTo>
                  <a:lnTo>
                    <a:pt x="2020" y="472"/>
                  </a:lnTo>
                  <a:lnTo>
                    <a:pt x="2088" y="640"/>
                  </a:lnTo>
                  <a:lnTo>
                    <a:pt x="2189" y="977"/>
                  </a:lnTo>
                  <a:lnTo>
                    <a:pt x="1515" y="1179"/>
                  </a:lnTo>
                  <a:lnTo>
                    <a:pt x="1212" y="1280"/>
                  </a:lnTo>
                  <a:lnTo>
                    <a:pt x="909" y="1414"/>
                  </a:lnTo>
                  <a:lnTo>
                    <a:pt x="741" y="1515"/>
                  </a:lnTo>
                  <a:lnTo>
                    <a:pt x="640" y="1583"/>
                  </a:lnTo>
                  <a:lnTo>
                    <a:pt x="606" y="1583"/>
                  </a:lnTo>
                  <a:lnTo>
                    <a:pt x="573" y="1549"/>
                  </a:lnTo>
                  <a:lnTo>
                    <a:pt x="505" y="1381"/>
                  </a:lnTo>
                  <a:lnTo>
                    <a:pt x="438" y="1078"/>
                  </a:lnTo>
                  <a:lnTo>
                    <a:pt x="371" y="775"/>
                  </a:lnTo>
                  <a:lnTo>
                    <a:pt x="977" y="640"/>
                  </a:lnTo>
                  <a:lnTo>
                    <a:pt x="1549" y="438"/>
                  </a:lnTo>
                  <a:lnTo>
                    <a:pt x="1717" y="303"/>
                  </a:lnTo>
                  <a:lnTo>
                    <a:pt x="1818" y="270"/>
                  </a:lnTo>
                  <a:close/>
                  <a:moveTo>
                    <a:pt x="1818" y="0"/>
                  </a:moveTo>
                  <a:lnTo>
                    <a:pt x="1650" y="68"/>
                  </a:lnTo>
                  <a:lnTo>
                    <a:pt x="1482" y="169"/>
                  </a:lnTo>
                  <a:lnTo>
                    <a:pt x="1313" y="270"/>
                  </a:lnTo>
                  <a:lnTo>
                    <a:pt x="1145" y="337"/>
                  </a:lnTo>
                  <a:lnTo>
                    <a:pt x="606" y="472"/>
                  </a:lnTo>
                  <a:lnTo>
                    <a:pt x="68" y="640"/>
                  </a:lnTo>
                  <a:lnTo>
                    <a:pt x="0" y="707"/>
                  </a:lnTo>
                  <a:lnTo>
                    <a:pt x="0" y="775"/>
                  </a:lnTo>
                  <a:lnTo>
                    <a:pt x="34" y="842"/>
                  </a:lnTo>
                  <a:lnTo>
                    <a:pt x="68" y="876"/>
                  </a:lnTo>
                  <a:lnTo>
                    <a:pt x="101" y="842"/>
                  </a:lnTo>
                  <a:lnTo>
                    <a:pt x="202" y="842"/>
                  </a:lnTo>
                  <a:lnTo>
                    <a:pt x="202" y="1145"/>
                  </a:lnTo>
                  <a:lnTo>
                    <a:pt x="270" y="1482"/>
                  </a:lnTo>
                  <a:lnTo>
                    <a:pt x="303" y="1616"/>
                  </a:lnTo>
                  <a:lnTo>
                    <a:pt x="337" y="1751"/>
                  </a:lnTo>
                  <a:lnTo>
                    <a:pt x="404" y="1852"/>
                  </a:lnTo>
                  <a:lnTo>
                    <a:pt x="505" y="1886"/>
                  </a:lnTo>
                  <a:lnTo>
                    <a:pt x="674" y="1886"/>
                  </a:lnTo>
                  <a:lnTo>
                    <a:pt x="775" y="1818"/>
                  </a:lnTo>
                  <a:lnTo>
                    <a:pt x="1010" y="1650"/>
                  </a:lnTo>
                  <a:lnTo>
                    <a:pt x="1347" y="1482"/>
                  </a:lnTo>
                  <a:lnTo>
                    <a:pt x="1684" y="1381"/>
                  </a:lnTo>
                  <a:lnTo>
                    <a:pt x="2391" y="1179"/>
                  </a:lnTo>
                  <a:lnTo>
                    <a:pt x="2458" y="1145"/>
                  </a:lnTo>
                  <a:lnTo>
                    <a:pt x="2458" y="1044"/>
                  </a:lnTo>
                  <a:lnTo>
                    <a:pt x="2391" y="775"/>
                  </a:lnTo>
                  <a:lnTo>
                    <a:pt x="2256" y="404"/>
                  </a:lnTo>
                  <a:lnTo>
                    <a:pt x="2155" y="236"/>
                  </a:lnTo>
                  <a:lnTo>
                    <a:pt x="2054" y="101"/>
                  </a:lnTo>
                  <a:lnTo>
                    <a:pt x="195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09" name="Google Shape;109;p4"/>
            <p:cNvSpPr/>
            <p:nvPr/>
          </p:nvSpPr>
          <p:spPr>
            <a:xfrm>
              <a:off x="5622175" y="2490500"/>
              <a:ext cx="21050" cy="17700"/>
            </a:xfrm>
            <a:custGeom>
              <a:rect b="b" l="l" r="r" t="t"/>
              <a:pathLst>
                <a:path extrusionOk="0" h="708" w="842">
                  <a:moveTo>
                    <a:pt x="674" y="1"/>
                  </a:moveTo>
                  <a:lnTo>
                    <a:pt x="606" y="34"/>
                  </a:lnTo>
                  <a:lnTo>
                    <a:pt x="606" y="102"/>
                  </a:lnTo>
                  <a:lnTo>
                    <a:pt x="606" y="236"/>
                  </a:lnTo>
                  <a:lnTo>
                    <a:pt x="573" y="371"/>
                  </a:lnTo>
                  <a:lnTo>
                    <a:pt x="539" y="438"/>
                  </a:lnTo>
                  <a:lnTo>
                    <a:pt x="472" y="472"/>
                  </a:lnTo>
                  <a:lnTo>
                    <a:pt x="337" y="506"/>
                  </a:lnTo>
                  <a:lnTo>
                    <a:pt x="270" y="506"/>
                  </a:lnTo>
                  <a:lnTo>
                    <a:pt x="236" y="472"/>
                  </a:lnTo>
                  <a:lnTo>
                    <a:pt x="202" y="405"/>
                  </a:lnTo>
                  <a:lnTo>
                    <a:pt x="169" y="337"/>
                  </a:lnTo>
                  <a:lnTo>
                    <a:pt x="202" y="304"/>
                  </a:lnTo>
                  <a:lnTo>
                    <a:pt x="202" y="236"/>
                  </a:lnTo>
                  <a:lnTo>
                    <a:pt x="270" y="135"/>
                  </a:lnTo>
                  <a:lnTo>
                    <a:pt x="236" y="102"/>
                  </a:lnTo>
                  <a:lnTo>
                    <a:pt x="236" y="68"/>
                  </a:lnTo>
                  <a:lnTo>
                    <a:pt x="101" y="68"/>
                  </a:lnTo>
                  <a:lnTo>
                    <a:pt x="34" y="135"/>
                  </a:lnTo>
                  <a:lnTo>
                    <a:pt x="0" y="236"/>
                  </a:lnTo>
                  <a:lnTo>
                    <a:pt x="0" y="337"/>
                  </a:lnTo>
                  <a:lnTo>
                    <a:pt x="0" y="472"/>
                  </a:lnTo>
                  <a:lnTo>
                    <a:pt x="68" y="573"/>
                  </a:lnTo>
                  <a:lnTo>
                    <a:pt x="169" y="640"/>
                  </a:lnTo>
                  <a:lnTo>
                    <a:pt x="270" y="674"/>
                  </a:lnTo>
                  <a:lnTo>
                    <a:pt x="404" y="708"/>
                  </a:lnTo>
                  <a:lnTo>
                    <a:pt x="505" y="674"/>
                  </a:lnTo>
                  <a:lnTo>
                    <a:pt x="640" y="607"/>
                  </a:lnTo>
                  <a:lnTo>
                    <a:pt x="741" y="506"/>
                  </a:lnTo>
                  <a:lnTo>
                    <a:pt x="808" y="405"/>
                  </a:lnTo>
                  <a:lnTo>
                    <a:pt x="842" y="270"/>
                  </a:lnTo>
                  <a:lnTo>
                    <a:pt x="842" y="169"/>
                  </a:lnTo>
                  <a:lnTo>
                    <a:pt x="775"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0" name="Google Shape;110;p4"/>
            <p:cNvSpPr/>
            <p:nvPr/>
          </p:nvSpPr>
          <p:spPr>
            <a:xfrm>
              <a:off x="5600275" y="2466100"/>
              <a:ext cx="64000" cy="61475"/>
            </a:xfrm>
            <a:custGeom>
              <a:rect b="b" l="l" r="r" t="t"/>
              <a:pathLst>
                <a:path extrusionOk="0" h="2459" w="2560">
                  <a:moveTo>
                    <a:pt x="169" y="202"/>
                  </a:moveTo>
                  <a:lnTo>
                    <a:pt x="708" y="236"/>
                  </a:lnTo>
                  <a:lnTo>
                    <a:pt x="1247" y="270"/>
                  </a:lnTo>
                  <a:lnTo>
                    <a:pt x="2324" y="236"/>
                  </a:lnTo>
                  <a:lnTo>
                    <a:pt x="2324" y="707"/>
                  </a:lnTo>
                  <a:lnTo>
                    <a:pt x="2324" y="1145"/>
                  </a:lnTo>
                  <a:lnTo>
                    <a:pt x="2324" y="1684"/>
                  </a:lnTo>
                  <a:lnTo>
                    <a:pt x="2324" y="2222"/>
                  </a:lnTo>
                  <a:lnTo>
                    <a:pt x="2088" y="2189"/>
                  </a:lnTo>
                  <a:lnTo>
                    <a:pt x="607" y="2189"/>
                  </a:lnTo>
                  <a:lnTo>
                    <a:pt x="338" y="2256"/>
                  </a:lnTo>
                  <a:lnTo>
                    <a:pt x="304" y="1684"/>
                  </a:lnTo>
                  <a:lnTo>
                    <a:pt x="237" y="1145"/>
                  </a:lnTo>
                  <a:lnTo>
                    <a:pt x="237" y="674"/>
                  </a:lnTo>
                  <a:lnTo>
                    <a:pt x="169" y="202"/>
                  </a:lnTo>
                  <a:close/>
                  <a:moveTo>
                    <a:pt x="708" y="0"/>
                  </a:moveTo>
                  <a:lnTo>
                    <a:pt x="169" y="34"/>
                  </a:lnTo>
                  <a:lnTo>
                    <a:pt x="102" y="68"/>
                  </a:lnTo>
                  <a:lnTo>
                    <a:pt x="68" y="135"/>
                  </a:lnTo>
                  <a:lnTo>
                    <a:pt x="35" y="371"/>
                  </a:lnTo>
                  <a:lnTo>
                    <a:pt x="1" y="640"/>
                  </a:lnTo>
                  <a:lnTo>
                    <a:pt x="35"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1" name="Google Shape;111;p4"/>
            <p:cNvSpPr/>
            <p:nvPr/>
          </p:nvSpPr>
          <p:spPr>
            <a:xfrm>
              <a:off x="5633950" y="2397075"/>
              <a:ext cx="7600" cy="60625"/>
            </a:xfrm>
            <a:custGeom>
              <a:rect b="b" l="l" r="r" t="t"/>
              <a:pathLst>
                <a:path extrusionOk="0" h="2425" w="304">
                  <a:moveTo>
                    <a:pt x="102" y="1"/>
                  </a:moveTo>
                  <a:lnTo>
                    <a:pt x="68" y="34"/>
                  </a:lnTo>
                  <a:lnTo>
                    <a:pt x="34" y="304"/>
                  </a:lnTo>
                  <a:lnTo>
                    <a:pt x="1" y="573"/>
                  </a:lnTo>
                  <a:lnTo>
                    <a:pt x="34" y="1112"/>
                  </a:lnTo>
                  <a:lnTo>
                    <a:pt x="34" y="1751"/>
                  </a:lnTo>
                  <a:lnTo>
                    <a:pt x="68" y="2054"/>
                  </a:lnTo>
                  <a:lnTo>
                    <a:pt x="135" y="2357"/>
                  </a:lnTo>
                  <a:lnTo>
                    <a:pt x="169" y="2425"/>
                  </a:lnTo>
                  <a:lnTo>
                    <a:pt x="203" y="2425"/>
                  </a:lnTo>
                  <a:lnTo>
                    <a:pt x="236" y="2391"/>
                  </a:lnTo>
                  <a:lnTo>
                    <a:pt x="270" y="2357"/>
                  </a:lnTo>
                  <a:lnTo>
                    <a:pt x="304" y="2054"/>
                  </a:lnTo>
                  <a:lnTo>
                    <a:pt x="270" y="1718"/>
                  </a:lnTo>
                  <a:lnTo>
                    <a:pt x="236" y="1112"/>
                  </a:lnTo>
                  <a:lnTo>
                    <a:pt x="236" y="573"/>
                  </a:lnTo>
                  <a:lnTo>
                    <a:pt x="203" y="304"/>
                  </a:lnTo>
                  <a:lnTo>
                    <a:pt x="169"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2" name="Google Shape;112;p4"/>
            <p:cNvSpPr/>
            <p:nvPr/>
          </p:nvSpPr>
          <p:spPr>
            <a:xfrm>
              <a:off x="5603650" y="2630225"/>
              <a:ext cx="19375" cy="16850"/>
            </a:xfrm>
            <a:custGeom>
              <a:rect b="b" l="l" r="r" t="t"/>
              <a:pathLst>
                <a:path extrusionOk="0" h="674" w="775">
                  <a:moveTo>
                    <a:pt x="102" y="1"/>
                  </a:moveTo>
                  <a:lnTo>
                    <a:pt x="68" y="34"/>
                  </a:lnTo>
                  <a:lnTo>
                    <a:pt x="34" y="102"/>
                  </a:lnTo>
                  <a:lnTo>
                    <a:pt x="34" y="135"/>
                  </a:lnTo>
                  <a:lnTo>
                    <a:pt x="1" y="270"/>
                  </a:lnTo>
                  <a:lnTo>
                    <a:pt x="1" y="573"/>
                  </a:lnTo>
                  <a:lnTo>
                    <a:pt x="1" y="640"/>
                  </a:lnTo>
                  <a:lnTo>
                    <a:pt x="68" y="674"/>
                  </a:lnTo>
                  <a:lnTo>
                    <a:pt x="135" y="674"/>
                  </a:lnTo>
                  <a:lnTo>
                    <a:pt x="169" y="607"/>
                  </a:lnTo>
                  <a:lnTo>
                    <a:pt x="236" y="371"/>
                  </a:lnTo>
                  <a:lnTo>
                    <a:pt x="405" y="607"/>
                  </a:lnTo>
                  <a:lnTo>
                    <a:pt x="472" y="640"/>
                  </a:lnTo>
                  <a:lnTo>
                    <a:pt x="573" y="674"/>
                  </a:lnTo>
                  <a:lnTo>
                    <a:pt x="674" y="674"/>
                  </a:lnTo>
                  <a:lnTo>
                    <a:pt x="741" y="607"/>
                  </a:lnTo>
                  <a:lnTo>
                    <a:pt x="775" y="539"/>
                  </a:lnTo>
                  <a:lnTo>
                    <a:pt x="775" y="472"/>
                  </a:lnTo>
                  <a:lnTo>
                    <a:pt x="741" y="304"/>
                  </a:lnTo>
                  <a:lnTo>
                    <a:pt x="741" y="169"/>
                  </a:lnTo>
                  <a:lnTo>
                    <a:pt x="708" y="102"/>
                  </a:lnTo>
                  <a:lnTo>
                    <a:pt x="674" y="68"/>
                  </a:lnTo>
                  <a:lnTo>
                    <a:pt x="607" y="68"/>
                  </a:lnTo>
                  <a:lnTo>
                    <a:pt x="573" y="102"/>
                  </a:lnTo>
                  <a:lnTo>
                    <a:pt x="539" y="169"/>
                  </a:lnTo>
                  <a:lnTo>
                    <a:pt x="539" y="270"/>
                  </a:lnTo>
                  <a:lnTo>
                    <a:pt x="573" y="472"/>
                  </a:lnTo>
                  <a:lnTo>
                    <a:pt x="506" y="438"/>
                  </a:lnTo>
                  <a:lnTo>
                    <a:pt x="472" y="337"/>
                  </a:lnTo>
                  <a:lnTo>
                    <a:pt x="236"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3" name="Google Shape;113;p4"/>
            <p:cNvSpPr/>
            <p:nvPr/>
          </p:nvSpPr>
          <p:spPr>
            <a:xfrm>
              <a:off x="5580075" y="2607500"/>
              <a:ext cx="64000" cy="61475"/>
            </a:xfrm>
            <a:custGeom>
              <a:rect b="b" l="l" r="r" t="t"/>
              <a:pathLst>
                <a:path extrusionOk="0" h="2459" w="2560">
                  <a:moveTo>
                    <a:pt x="169" y="203"/>
                  </a:moveTo>
                  <a:lnTo>
                    <a:pt x="708" y="236"/>
                  </a:lnTo>
                  <a:lnTo>
                    <a:pt x="1247" y="270"/>
                  </a:lnTo>
                  <a:lnTo>
                    <a:pt x="2324" y="236"/>
                  </a:lnTo>
                  <a:lnTo>
                    <a:pt x="2324" y="708"/>
                  </a:lnTo>
                  <a:lnTo>
                    <a:pt x="2324" y="1145"/>
                  </a:lnTo>
                  <a:lnTo>
                    <a:pt x="2324" y="1684"/>
                  </a:lnTo>
                  <a:lnTo>
                    <a:pt x="2324" y="2223"/>
                  </a:lnTo>
                  <a:lnTo>
                    <a:pt x="2088" y="2189"/>
                  </a:lnTo>
                  <a:lnTo>
                    <a:pt x="607" y="2189"/>
                  </a:lnTo>
                  <a:lnTo>
                    <a:pt x="338" y="2256"/>
                  </a:lnTo>
                  <a:lnTo>
                    <a:pt x="304" y="1684"/>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751"/>
                  </a:lnTo>
                  <a:lnTo>
                    <a:pt x="102" y="2054"/>
                  </a:lnTo>
                  <a:lnTo>
                    <a:pt x="169" y="2324"/>
                  </a:lnTo>
                  <a:lnTo>
                    <a:pt x="169" y="2391"/>
                  </a:lnTo>
                  <a:lnTo>
                    <a:pt x="304" y="2391"/>
                  </a:lnTo>
                  <a:lnTo>
                    <a:pt x="540" y="2425"/>
                  </a:lnTo>
                  <a:lnTo>
                    <a:pt x="1280" y="2425"/>
                  </a:lnTo>
                  <a:lnTo>
                    <a:pt x="1819" y="2458"/>
                  </a:lnTo>
                  <a:lnTo>
                    <a:pt x="2088" y="2458"/>
                  </a:lnTo>
                  <a:lnTo>
                    <a:pt x="2358" y="2425"/>
                  </a:lnTo>
                  <a:lnTo>
                    <a:pt x="2391" y="2458"/>
                  </a:lnTo>
                  <a:lnTo>
                    <a:pt x="2425" y="2458"/>
                  </a:lnTo>
                  <a:lnTo>
                    <a:pt x="2459" y="2425"/>
                  </a:lnTo>
                  <a:lnTo>
                    <a:pt x="2492" y="2391"/>
                  </a:lnTo>
                  <a:lnTo>
                    <a:pt x="2526" y="2122"/>
                  </a:lnTo>
                  <a:lnTo>
                    <a:pt x="2560" y="1852"/>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4" name="Google Shape;114;p4"/>
            <p:cNvSpPr/>
            <p:nvPr/>
          </p:nvSpPr>
          <p:spPr>
            <a:xfrm>
              <a:off x="5637325" y="2558675"/>
              <a:ext cx="14325" cy="20225"/>
            </a:xfrm>
            <a:custGeom>
              <a:rect b="b" l="l" r="r" t="t"/>
              <a:pathLst>
                <a:path extrusionOk="0" h="809" w="573">
                  <a:moveTo>
                    <a:pt x="404" y="1"/>
                  </a:moveTo>
                  <a:lnTo>
                    <a:pt x="404" y="35"/>
                  </a:lnTo>
                  <a:lnTo>
                    <a:pt x="438" y="237"/>
                  </a:lnTo>
                  <a:lnTo>
                    <a:pt x="438" y="439"/>
                  </a:lnTo>
                  <a:lnTo>
                    <a:pt x="404" y="506"/>
                  </a:lnTo>
                  <a:lnTo>
                    <a:pt x="371" y="573"/>
                  </a:lnTo>
                  <a:lnTo>
                    <a:pt x="303" y="641"/>
                  </a:lnTo>
                  <a:lnTo>
                    <a:pt x="202" y="641"/>
                  </a:lnTo>
                  <a:lnTo>
                    <a:pt x="202" y="540"/>
                  </a:lnTo>
                  <a:lnTo>
                    <a:pt x="169" y="439"/>
                  </a:lnTo>
                  <a:lnTo>
                    <a:pt x="101" y="405"/>
                  </a:lnTo>
                  <a:lnTo>
                    <a:pt x="34" y="439"/>
                  </a:lnTo>
                  <a:lnTo>
                    <a:pt x="0" y="472"/>
                  </a:lnTo>
                  <a:lnTo>
                    <a:pt x="0" y="540"/>
                  </a:lnTo>
                  <a:lnTo>
                    <a:pt x="34" y="607"/>
                  </a:lnTo>
                  <a:lnTo>
                    <a:pt x="34" y="674"/>
                  </a:lnTo>
                  <a:lnTo>
                    <a:pt x="34" y="742"/>
                  </a:lnTo>
                  <a:lnTo>
                    <a:pt x="101" y="775"/>
                  </a:lnTo>
                  <a:lnTo>
                    <a:pt x="202" y="809"/>
                  </a:lnTo>
                  <a:lnTo>
                    <a:pt x="303" y="775"/>
                  </a:lnTo>
                  <a:lnTo>
                    <a:pt x="404" y="708"/>
                  </a:lnTo>
                  <a:lnTo>
                    <a:pt x="505" y="607"/>
                  </a:lnTo>
                  <a:lnTo>
                    <a:pt x="539" y="472"/>
                  </a:lnTo>
                  <a:lnTo>
                    <a:pt x="573" y="304"/>
                  </a:lnTo>
                  <a:lnTo>
                    <a:pt x="539" y="136"/>
                  </a:lnTo>
                  <a:lnTo>
                    <a:pt x="47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5" name="Google Shape;115;p4"/>
            <p:cNvSpPr/>
            <p:nvPr/>
          </p:nvSpPr>
          <p:spPr>
            <a:xfrm>
              <a:off x="5526225" y="2538475"/>
              <a:ext cx="7600" cy="60625"/>
            </a:xfrm>
            <a:custGeom>
              <a:rect b="b" l="l" r="r" t="t"/>
              <a:pathLst>
                <a:path extrusionOk="0" h="2425" w="304">
                  <a:moveTo>
                    <a:pt x="135" y="1"/>
                  </a:moveTo>
                  <a:lnTo>
                    <a:pt x="101" y="34"/>
                  </a:lnTo>
                  <a:lnTo>
                    <a:pt x="67" y="304"/>
                  </a:lnTo>
                  <a:lnTo>
                    <a:pt x="67" y="573"/>
                  </a:lnTo>
                  <a:lnTo>
                    <a:pt x="67" y="1112"/>
                  </a:lnTo>
                  <a:lnTo>
                    <a:pt x="34" y="1718"/>
                  </a:lnTo>
                  <a:lnTo>
                    <a:pt x="0" y="2055"/>
                  </a:lnTo>
                  <a:lnTo>
                    <a:pt x="34" y="2358"/>
                  </a:lnTo>
                  <a:lnTo>
                    <a:pt x="67" y="2391"/>
                  </a:lnTo>
                  <a:lnTo>
                    <a:pt x="101" y="2425"/>
                  </a:lnTo>
                  <a:lnTo>
                    <a:pt x="135" y="2425"/>
                  </a:lnTo>
                  <a:lnTo>
                    <a:pt x="168" y="2358"/>
                  </a:lnTo>
                  <a:lnTo>
                    <a:pt x="236" y="2055"/>
                  </a:lnTo>
                  <a:lnTo>
                    <a:pt x="269" y="1752"/>
                  </a:lnTo>
                  <a:lnTo>
                    <a:pt x="269" y="1112"/>
                  </a:lnTo>
                  <a:lnTo>
                    <a:pt x="303" y="573"/>
                  </a:lnTo>
                  <a:lnTo>
                    <a:pt x="269" y="304"/>
                  </a:lnTo>
                  <a:lnTo>
                    <a:pt x="236" y="34"/>
                  </a:lnTo>
                  <a:lnTo>
                    <a:pt x="2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6" name="Google Shape;116;p4"/>
            <p:cNvSpPr/>
            <p:nvPr/>
          </p:nvSpPr>
          <p:spPr>
            <a:xfrm>
              <a:off x="5528750" y="2464425"/>
              <a:ext cx="63150" cy="68200"/>
            </a:xfrm>
            <a:custGeom>
              <a:rect b="b" l="l" r="r" t="t"/>
              <a:pathLst>
                <a:path extrusionOk="0" h="2728" w="2526">
                  <a:moveTo>
                    <a:pt x="202" y="168"/>
                  </a:moveTo>
                  <a:lnTo>
                    <a:pt x="741" y="236"/>
                  </a:lnTo>
                  <a:lnTo>
                    <a:pt x="1280" y="269"/>
                  </a:lnTo>
                  <a:lnTo>
                    <a:pt x="2357" y="236"/>
                  </a:lnTo>
                  <a:lnTo>
                    <a:pt x="2290" y="774"/>
                  </a:lnTo>
                  <a:lnTo>
                    <a:pt x="2256" y="1347"/>
                  </a:lnTo>
                  <a:lnTo>
                    <a:pt x="2256" y="1885"/>
                  </a:lnTo>
                  <a:lnTo>
                    <a:pt x="2290" y="2424"/>
                  </a:lnTo>
                  <a:lnTo>
                    <a:pt x="2290" y="2458"/>
                  </a:lnTo>
                  <a:lnTo>
                    <a:pt x="2256" y="2458"/>
                  </a:lnTo>
                  <a:lnTo>
                    <a:pt x="2020" y="2424"/>
                  </a:lnTo>
                  <a:lnTo>
                    <a:pt x="808" y="2424"/>
                  </a:lnTo>
                  <a:lnTo>
                    <a:pt x="303" y="2390"/>
                  </a:lnTo>
                  <a:lnTo>
                    <a:pt x="236" y="1279"/>
                  </a:lnTo>
                  <a:lnTo>
                    <a:pt x="202" y="168"/>
                  </a:lnTo>
                  <a:close/>
                  <a:moveTo>
                    <a:pt x="741" y="0"/>
                  </a:moveTo>
                  <a:lnTo>
                    <a:pt x="168" y="34"/>
                  </a:lnTo>
                  <a:lnTo>
                    <a:pt x="135" y="34"/>
                  </a:lnTo>
                  <a:lnTo>
                    <a:pt x="101" y="101"/>
                  </a:lnTo>
                  <a:lnTo>
                    <a:pt x="67" y="101"/>
                  </a:lnTo>
                  <a:lnTo>
                    <a:pt x="34" y="168"/>
                  </a:lnTo>
                  <a:lnTo>
                    <a:pt x="0" y="774"/>
                  </a:lnTo>
                  <a:lnTo>
                    <a:pt x="0" y="1414"/>
                  </a:lnTo>
                  <a:lnTo>
                    <a:pt x="34" y="2020"/>
                  </a:lnTo>
                  <a:lnTo>
                    <a:pt x="101" y="2660"/>
                  </a:lnTo>
                  <a:lnTo>
                    <a:pt x="135" y="2693"/>
                  </a:lnTo>
                  <a:lnTo>
                    <a:pt x="168"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1" y="2525"/>
                  </a:lnTo>
                  <a:lnTo>
                    <a:pt x="2458" y="2491"/>
                  </a:lnTo>
                  <a:lnTo>
                    <a:pt x="2458" y="2424"/>
                  </a:lnTo>
                  <a:lnTo>
                    <a:pt x="2492" y="1885"/>
                  </a:lnTo>
                  <a:lnTo>
                    <a:pt x="2525" y="1313"/>
                  </a:lnTo>
                  <a:lnTo>
                    <a:pt x="2492" y="774"/>
                  </a:lnTo>
                  <a:lnTo>
                    <a:pt x="2458" y="202"/>
                  </a:lnTo>
                  <a:lnTo>
                    <a:pt x="2492" y="168"/>
                  </a:lnTo>
                  <a:lnTo>
                    <a:pt x="2492" y="101"/>
                  </a:lnTo>
                  <a:lnTo>
                    <a:pt x="2458" y="34"/>
                  </a:lnTo>
                  <a:lnTo>
                    <a:pt x="1852" y="34"/>
                  </a:lnTo>
                  <a:lnTo>
                    <a:pt x="128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7" name="Google Shape;117;p4"/>
            <p:cNvSpPr/>
            <p:nvPr/>
          </p:nvSpPr>
          <p:spPr>
            <a:xfrm>
              <a:off x="5541375" y="2535950"/>
              <a:ext cx="64825" cy="62325"/>
            </a:xfrm>
            <a:custGeom>
              <a:rect b="b" l="l" r="r" t="t"/>
              <a:pathLst>
                <a:path extrusionOk="0" h="2493" w="2593">
                  <a:moveTo>
                    <a:pt x="1886" y="1"/>
                  </a:moveTo>
                  <a:lnTo>
                    <a:pt x="1347" y="34"/>
                  </a:lnTo>
                  <a:lnTo>
                    <a:pt x="741" y="102"/>
                  </a:lnTo>
                  <a:lnTo>
                    <a:pt x="168" y="169"/>
                  </a:lnTo>
                  <a:lnTo>
                    <a:pt x="135" y="68"/>
                  </a:lnTo>
                  <a:lnTo>
                    <a:pt x="135" y="34"/>
                  </a:lnTo>
                  <a:lnTo>
                    <a:pt x="67" y="34"/>
                  </a:lnTo>
                  <a:lnTo>
                    <a:pt x="34" y="68"/>
                  </a:lnTo>
                  <a:lnTo>
                    <a:pt x="0" y="405"/>
                  </a:lnTo>
                  <a:lnTo>
                    <a:pt x="0" y="708"/>
                  </a:lnTo>
                  <a:lnTo>
                    <a:pt x="0" y="1348"/>
                  </a:lnTo>
                  <a:lnTo>
                    <a:pt x="0" y="1886"/>
                  </a:lnTo>
                  <a:lnTo>
                    <a:pt x="0" y="2156"/>
                  </a:lnTo>
                  <a:lnTo>
                    <a:pt x="34" y="2425"/>
                  </a:lnTo>
                  <a:lnTo>
                    <a:pt x="67" y="2459"/>
                  </a:lnTo>
                  <a:lnTo>
                    <a:pt x="101" y="2459"/>
                  </a:lnTo>
                  <a:lnTo>
                    <a:pt x="135" y="2425"/>
                  </a:lnTo>
                  <a:lnTo>
                    <a:pt x="202" y="2459"/>
                  </a:lnTo>
                  <a:lnTo>
                    <a:pt x="1280"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8" y="2223"/>
                  </a:lnTo>
                  <a:lnTo>
                    <a:pt x="1818" y="2189"/>
                  </a:lnTo>
                  <a:lnTo>
                    <a:pt x="1280" y="2189"/>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8" name="Google Shape;118;p4"/>
            <p:cNvSpPr/>
            <p:nvPr/>
          </p:nvSpPr>
          <p:spPr>
            <a:xfrm>
              <a:off x="5568300" y="2562050"/>
              <a:ext cx="20225" cy="19375"/>
            </a:xfrm>
            <a:custGeom>
              <a:rect b="b" l="l" r="r" t="t"/>
              <a:pathLst>
                <a:path extrusionOk="0" h="775" w="809">
                  <a:moveTo>
                    <a:pt x="607" y="1"/>
                  </a:moveTo>
                  <a:lnTo>
                    <a:pt x="539" y="34"/>
                  </a:lnTo>
                  <a:lnTo>
                    <a:pt x="506" y="102"/>
                  </a:lnTo>
                  <a:lnTo>
                    <a:pt x="472" y="270"/>
                  </a:lnTo>
                  <a:lnTo>
                    <a:pt x="472" y="304"/>
                  </a:lnTo>
                  <a:lnTo>
                    <a:pt x="203" y="337"/>
                  </a:lnTo>
                  <a:lnTo>
                    <a:pt x="203" y="135"/>
                  </a:lnTo>
                  <a:lnTo>
                    <a:pt x="169" y="102"/>
                  </a:lnTo>
                  <a:lnTo>
                    <a:pt x="102" y="102"/>
                  </a:lnTo>
                  <a:lnTo>
                    <a:pt x="68" y="135"/>
                  </a:lnTo>
                  <a:lnTo>
                    <a:pt x="34" y="337"/>
                  </a:lnTo>
                  <a:lnTo>
                    <a:pt x="1" y="371"/>
                  </a:lnTo>
                  <a:lnTo>
                    <a:pt x="34" y="438"/>
                  </a:lnTo>
                  <a:lnTo>
                    <a:pt x="68" y="640"/>
                  </a:lnTo>
                  <a:lnTo>
                    <a:pt x="102" y="674"/>
                  </a:lnTo>
                  <a:lnTo>
                    <a:pt x="135" y="708"/>
                  </a:lnTo>
                  <a:lnTo>
                    <a:pt x="169" y="708"/>
                  </a:lnTo>
                  <a:lnTo>
                    <a:pt x="203" y="674"/>
                  </a:lnTo>
                  <a:lnTo>
                    <a:pt x="236" y="573"/>
                  </a:lnTo>
                  <a:lnTo>
                    <a:pt x="203" y="506"/>
                  </a:lnTo>
                  <a:lnTo>
                    <a:pt x="506" y="506"/>
                  </a:lnTo>
                  <a:lnTo>
                    <a:pt x="506" y="640"/>
                  </a:lnTo>
                  <a:lnTo>
                    <a:pt x="539" y="708"/>
                  </a:lnTo>
                  <a:lnTo>
                    <a:pt x="573" y="741"/>
                  </a:lnTo>
                  <a:lnTo>
                    <a:pt x="607" y="775"/>
                  </a:lnTo>
                  <a:lnTo>
                    <a:pt x="640" y="741"/>
                  </a:lnTo>
                  <a:lnTo>
                    <a:pt x="674" y="674"/>
                  </a:lnTo>
                  <a:lnTo>
                    <a:pt x="674" y="607"/>
                  </a:lnTo>
                  <a:lnTo>
                    <a:pt x="640" y="472"/>
                  </a:lnTo>
                  <a:lnTo>
                    <a:pt x="775" y="405"/>
                  </a:lnTo>
                  <a:lnTo>
                    <a:pt x="809" y="371"/>
                  </a:lnTo>
                  <a:lnTo>
                    <a:pt x="809" y="304"/>
                  </a:lnTo>
                  <a:lnTo>
                    <a:pt x="775" y="270"/>
                  </a:lnTo>
                  <a:lnTo>
                    <a:pt x="708" y="236"/>
                  </a:lnTo>
                  <a:lnTo>
                    <a:pt x="607" y="236"/>
                  </a:lnTo>
                  <a:lnTo>
                    <a:pt x="640" y="169"/>
                  </a:lnTo>
                  <a:lnTo>
                    <a:pt x="674" y="102"/>
                  </a:lnTo>
                  <a:lnTo>
                    <a:pt x="674" y="68"/>
                  </a:lnTo>
                  <a:lnTo>
                    <a:pt x="674" y="34"/>
                  </a:lnTo>
                  <a:lnTo>
                    <a:pt x="64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19" name="Google Shape;119;p4"/>
            <p:cNvSpPr/>
            <p:nvPr/>
          </p:nvSpPr>
          <p:spPr>
            <a:xfrm>
              <a:off x="5492550" y="2558675"/>
              <a:ext cx="25275" cy="24450"/>
            </a:xfrm>
            <a:custGeom>
              <a:rect b="b" l="l" r="r" t="t"/>
              <a:pathLst>
                <a:path extrusionOk="0" h="978" w="1011">
                  <a:moveTo>
                    <a:pt x="505" y="1"/>
                  </a:moveTo>
                  <a:lnTo>
                    <a:pt x="404" y="35"/>
                  </a:lnTo>
                  <a:lnTo>
                    <a:pt x="270" y="68"/>
                  </a:lnTo>
                  <a:lnTo>
                    <a:pt x="169" y="136"/>
                  </a:lnTo>
                  <a:lnTo>
                    <a:pt x="101" y="237"/>
                  </a:lnTo>
                  <a:lnTo>
                    <a:pt x="34" y="338"/>
                  </a:lnTo>
                  <a:lnTo>
                    <a:pt x="0" y="472"/>
                  </a:lnTo>
                  <a:lnTo>
                    <a:pt x="0" y="607"/>
                  </a:lnTo>
                  <a:lnTo>
                    <a:pt x="68" y="674"/>
                  </a:lnTo>
                  <a:lnTo>
                    <a:pt x="101" y="775"/>
                  </a:lnTo>
                  <a:lnTo>
                    <a:pt x="202" y="843"/>
                  </a:lnTo>
                  <a:lnTo>
                    <a:pt x="303" y="910"/>
                  </a:lnTo>
                  <a:lnTo>
                    <a:pt x="404" y="944"/>
                  </a:lnTo>
                  <a:lnTo>
                    <a:pt x="505" y="910"/>
                  </a:lnTo>
                  <a:lnTo>
                    <a:pt x="606" y="876"/>
                  </a:lnTo>
                  <a:lnTo>
                    <a:pt x="606" y="944"/>
                  </a:lnTo>
                  <a:lnTo>
                    <a:pt x="640" y="977"/>
                  </a:lnTo>
                  <a:lnTo>
                    <a:pt x="674" y="977"/>
                  </a:lnTo>
                  <a:lnTo>
                    <a:pt x="707" y="944"/>
                  </a:lnTo>
                  <a:lnTo>
                    <a:pt x="707" y="910"/>
                  </a:lnTo>
                  <a:lnTo>
                    <a:pt x="707" y="809"/>
                  </a:lnTo>
                  <a:lnTo>
                    <a:pt x="707" y="641"/>
                  </a:lnTo>
                  <a:lnTo>
                    <a:pt x="707" y="607"/>
                  </a:lnTo>
                  <a:lnTo>
                    <a:pt x="943" y="607"/>
                  </a:lnTo>
                  <a:lnTo>
                    <a:pt x="1010" y="573"/>
                  </a:lnTo>
                  <a:lnTo>
                    <a:pt x="1010" y="506"/>
                  </a:lnTo>
                  <a:lnTo>
                    <a:pt x="1010" y="439"/>
                  </a:lnTo>
                  <a:lnTo>
                    <a:pt x="943" y="405"/>
                  </a:lnTo>
                  <a:lnTo>
                    <a:pt x="539" y="405"/>
                  </a:lnTo>
                  <a:lnTo>
                    <a:pt x="438" y="472"/>
                  </a:lnTo>
                  <a:lnTo>
                    <a:pt x="438" y="506"/>
                  </a:lnTo>
                  <a:lnTo>
                    <a:pt x="438" y="540"/>
                  </a:lnTo>
                  <a:lnTo>
                    <a:pt x="606" y="607"/>
                  </a:lnTo>
                  <a:lnTo>
                    <a:pt x="606" y="641"/>
                  </a:lnTo>
                  <a:lnTo>
                    <a:pt x="606" y="674"/>
                  </a:lnTo>
                  <a:lnTo>
                    <a:pt x="472" y="708"/>
                  </a:lnTo>
                  <a:lnTo>
                    <a:pt x="303" y="708"/>
                  </a:lnTo>
                  <a:lnTo>
                    <a:pt x="236" y="641"/>
                  </a:lnTo>
                  <a:lnTo>
                    <a:pt x="202" y="573"/>
                  </a:lnTo>
                  <a:lnTo>
                    <a:pt x="202" y="439"/>
                  </a:lnTo>
                  <a:lnTo>
                    <a:pt x="236" y="371"/>
                  </a:lnTo>
                  <a:lnTo>
                    <a:pt x="270" y="270"/>
                  </a:lnTo>
                  <a:lnTo>
                    <a:pt x="371" y="237"/>
                  </a:lnTo>
                  <a:lnTo>
                    <a:pt x="573" y="169"/>
                  </a:lnTo>
                  <a:lnTo>
                    <a:pt x="741" y="136"/>
                  </a:lnTo>
                  <a:lnTo>
                    <a:pt x="775" y="136"/>
                  </a:lnTo>
                  <a:lnTo>
                    <a:pt x="775" y="102"/>
                  </a:lnTo>
                  <a:lnTo>
                    <a:pt x="640" y="35"/>
                  </a:lnTo>
                  <a:lnTo>
                    <a:pt x="5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0" name="Google Shape;120;p4"/>
            <p:cNvSpPr/>
            <p:nvPr/>
          </p:nvSpPr>
          <p:spPr>
            <a:xfrm>
              <a:off x="5561575" y="2394550"/>
              <a:ext cx="64825" cy="62300"/>
            </a:xfrm>
            <a:custGeom>
              <a:rect b="b" l="l" r="r" t="t"/>
              <a:pathLst>
                <a:path extrusionOk="0" h="2492" w="2593">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1" name="Google Shape;121;p4"/>
            <p:cNvSpPr/>
            <p:nvPr/>
          </p:nvSpPr>
          <p:spPr>
            <a:xfrm>
              <a:off x="5587650" y="2429900"/>
              <a:ext cx="11825" cy="18550"/>
            </a:xfrm>
            <a:custGeom>
              <a:rect b="b" l="l" r="r" t="t"/>
              <a:pathLst>
                <a:path extrusionOk="0" h="742" w="473">
                  <a:moveTo>
                    <a:pt x="338" y="1"/>
                  </a:moveTo>
                  <a:lnTo>
                    <a:pt x="169" y="34"/>
                  </a:lnTo>
                  <a:lnTo>
                    <a:pt x="35" y="102"/>
                  </a:lnTo>
                  <a:lnTo>
                    <a:pt x="1" y="135"/>
                  </a:lnTo>
                  <a:lnTo>
                    <a:pt x="35" y="169"/>
                  </a:lnTo>
                  <a:lnTo>
                    <a:pt x="35" y="203"/>
                  </a:lnTo>
                  <a:lnTo>
                    <a:pt x="270" y="203"/>
                  </a:lnTo>
                  <a:lnTo>
                    <a:pt x="237" y="405"/>
                  </a:lnTo>
                  <a:lnTo>
                    <a:pt x="136" y="573"/>
                  </a:lnTo>
                  <a:lnTo>
                    <a:pt x="136" y="674"/>
                  </a:lnTo>
                  <a:lnTo>
                    <a:pt x="169" y="708"/>
                  </a:lnTo>
                  <a:lnTo>
                    <a:pt x="237" y="741"/>
                  </a:lnTo>
                  <a:lnTo>
                    <a:pt x="304" y="674"/>
                  </a:lnTo>
                  <a:lnTo>
                    <a:pt x="405" y="539"/>
                  </a:lnTo>
                  <a:lnTo>
                    <a:pt x="439" y="405"/>
                  </a:lnTo>
                  <a:lnTo>
                    <a:pt x="472" y="236"/>
                  </a:lnTo>
                  <a:lnTo>
                    <a:pt x="439" y="68"/>
                  </a:lnTo>
                  <a:lnTo>
                    <a:pt x="4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2" name="Google Shape;122;p4"/>
            <p:cNvSpPr/>
            <p:nvPr/>
          </p:nvSpPr>
          <p:spPr>
            <a:xfrm>
              <a:off x="5554825" y="2489675"/>
              <a:ext cx="16025" cy="18525"/>
            </a:xfrm>
            <a:custGeom>
              <a:rect b="b" l="l" r="r" t="t"/>
              <a:pathLst>
                <a:path extrusionOk="0" h="741" w="641">
                  <a:moveTo>
                    <a:pt x="35" y="0"/>
                  </a:moveTo>
                  <a:lnTo>
                    <a:pt x="35" y="34"/>
                  </a:lnTo>
                  <a:lnTo>
                    <a:pt x="1" y="67"/>
                  </a:lnTo>
                  <a:lnTo>
                    <a:pt x="35" y="168"/>
                  </a:lnTo>
                  <a:lnTo>
                    <a:pt x="136" y="303"/>
                  </a:lnTo>
                  <a:lnTo>
                    <a:pt x="203" y="337"/>
                  </a:lnTo>
                  <a:lnTo>
                    <a:pt x="35" y="572"/>
                  </a:lnTo>
                  <a:lnTo>
                    <a:pt x="1" y="606"/>
                  </a:lnTo>
                  <a:lnTo>
                    <a:pt x="1" y="673"/>
                  </a:lnTo>
                  <a:lnTo>
                    <a:pt x="68" y="707"/>
                  </a:lnTo>
                  <a:lnTo>
                    <a:pt x="136" y="741"/>
                  </a:lnTo>
                  <a:lnTo>
                    <a:pt x="169" y="707"/>
                  </a:lnTo>
                  <a:lnTo>
                    <a:pt x="203" y="673"/>
                  </a:lnTo>
                  <a:lnTo>
                    <a:pt x="405" y="404"/>
                  </a:lnTo>
                  <a:lnTo>
                    <a:pt x="439" y="404"/>
                  </a:lnTo>
                  <a:lnTo>
                    <a:pt x="472" y="370"/>
                  </a:lnTo>
                  <a:lnTo>
                    <a:pt x="472" y="337"/>
                  </a:lnTo>
                  <a:lnTo>
                    <a:pt x="472" y="269"/>
                  </a:lnTo>
                  <a:lnTo>
                    <a:pt x="641" y="34"/>
                  </a:lnTo>
                  <a:lnTo>
                    <a:pt x="641" y="0"/>
                  </a:lnTo>
                  <a:lnTo>
                    <a:pt x="607" y="0"/>
                  </a:lnTo>
                  <a:lnTo>
                    <a:pt x="439" y="101"/>
                  </a:lnTo>
                  <a:lnTo>
                    <a:pt x="304" y="202"/>
                  </a:lnTo>
                  <a:lnTo>
                    <a:pt x="237" y="168"/>
                  </a:lnTo>
                  <a:lnTo>
                    <a:pt x="169" y="101"/>
                  </a:lnTo>
                  <a:lnTo>
                    <a:pt x="102" y="34"/>
                  </a:lnTo>
                  <a:lnTo>
                    <a:pt x="3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3" name="Google Shape;123;p4"/>
            <p:cNvSpPr/>
            <p:nvPr/>
          </p:nvSpPr>
          <p:spPr>
            <a:xfrm>
              <a:off x="5516125" y="2429900"/>
              <a:ext cx="14325" cy="18550"/>
            </a:xfrm>
            <a:custGeom>
              <a:rect b="b" l="l" r="r" t="t"/>
              <a:pathLst>
                <a:path extrusionOk="0" h="742" w="573">
                  <a:moveTo>
                    <a:pt x="370" y="1"/>
                  </a:moveTo>
                  <a:lnTo>
                    <a:pt x="269" y="34"/>
                  </a:lnTo>
                  <a:lnTo>
                    <a:pt x="202" y="68"/>
                  </a:lnTo>
                  <a:lnTo>
                    <a:pt x="67" y="203"/>
                  </a:lnTo>
                  <a:lnTo>
                    <a:pt x="0" y="270"/>
                  </a:lnTo>
                  <a:lnTo>
                    <a:pt x="0" y="371"/>
                  </a:lnTo>
                  <a:lnTo>
                    <a:pt x="0" y="472"/>
                  </a:lnTo>
                  <a:lnTo>
                    <a:pt x="0" y="539"/>
                  </a:lnTo>
                  <a:lnTo>
                    <a:pt x="101" y="674"/>
                  </a:lnTo>
                  <a:lnTo>
                    <a:pt x="236" y="741"/>
                  </a:lnTo>
                  <a:lnTo>
                    <a:pt x="337" y="741"/>
                  </a:lnTo>
                  <a:lnTo>
                    <a:pt x="438" y="708"/>
                  </a:lnTo>
                  <a:lnTo>
                    <a:pt x="572" y="573"/>
                  </a:lnTo>
                  <a:lnTo>
                    <a:pt x="572" y="506"/>
                  </a:lnTo>
                  <a:lnTo>
                    <a:pt x="572" y="472"/>
                  </a:lnTo>
                  <a:lnTo>
                    <a:pt x="539" y="405"/>
                  </a:lnTo>
                  <a:lnTo>
                    <a:pt x="135" y="405"/>
                  </a:lnTo>
                  <a:lnTo>
                    <a:pt x="168" y="304"/>
                  </a:lnTo>
                  <a:lnTo>
                    <a:pt x="236" y="203"/>
                  </a:lnTo>
                  <a:lnTo>
                    <a:pt x="303" y="135"/>
                  </a:lnTo>
                  <a:lnTo>
                    <a:pt x="370" y="34"/>
                  </a:lnTo>
                  <a:lnTo>
                    <a:pt x="37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4" name="Google Shape;124;p4"/>
            <p:cNvSpPr/>
            <p:nvPr/>
          </p:nvSpPr>
          <p:spPr>
            <a:xfrm>
              <a:off x="5506850" y="2348250"/>
              <a:ext cx="68200" cy="42125"/>
            </a:xfrm>
            <a:custGeom>
              <a:rect b="b" l="l" r="r" t="t"/>
              <a:pathLst>
                <a:path extrusionOk="0" h="1685" w="2728">
                  <a:moveTo>
                    <a:pt x="640" y="1"/>
                  </a:moveTo>
                  <a:lnTo>
                    <a:pt x="371" y="34"/>
                  </a:lnTo>
                  <a:lnTo>
                    <a:pt x="102" y="102"/>
                  </a:lnTo>
                  <a:lnTo>
                    <a:pt x="102" y="68"/>
                  </a:lnTo>
                  <a:lnTo>
                    <a:pt x="34" y="68"/>
                  </a:lnTo>
                  <a:lnTo>
                    <a:pt x="1" y="405"/>
                  </a:lnTo>
                  <a:lnTo>
                    <a:pt x="1" y="775"/>
                  </a:lnTo>
                  <a:lnTo>
                    <a:pt x="34" y="1482"/>
                  </a:lnTo>
                  <a:lnTo>
                    <a:pt x="34" y="1550"/>
                  </a:lnTo>
                  <a:lnTo>
                    <a:pt x="68" y="1617"/>
                  </a:lnTo>
                  <a:lnTo>
                    <a:pt x="102" y="1651"/>
                  </a:lnTo>
                  <a:lnTo>
                    <a:pt x="169" y="1684"/>
                  </a:lnTo>
                  <a:lnTo>
                    <a:pt x="236" y="1651"/>
                  </a:lnTo>
                  <a:lnTo>
                    <a:pt x="270" y="1617"/>
                  </a:lnTo>
                  <a:lnTo>
                    <a:pt x="270" y="1583"/>
                  </a:lnTo>
                  <a:lnTo>
                    <a:pt x="775" y="1617"/>
                  </a:lnTo>
                  <a:lnTo>
                    <a:pt x="1853" y="1617"/>
                  </a:lnTo>
                  <a:lnTo>
                    <a:pt x="2122" y="1583"/>
                  </a:lnTo>
                  <a:lnTo>
                    <a:pt x="2358" y="1516"/>
                  </a:lnTo>
                  <a:lnTo>
                    <a:pt x="2088" y="1449"/>
                  </a:lnTo>
                  <a:lnTo>
                    <a:pt x="1853" y="1415"/>
                  </a:lnTo>
                  <a:lnTo>
                    <a:pt x="203" y="1415"/>
                  </a:lnTo>
                  <a:lnTo>
                    <a:pt x="203" y="809"/>
                  </a:lnTo>
                  <a:lnTo>
                    <a:pt x="169" y="472"/>
                  </a:lnTo>
                  <a:lnTo>
                    <a:pt x="102" y="169"/>
                  </a:lnTo>
                  <a:lnTo>
                    <a:pt x="102" y="169"/>
                  </a:lnTo>
                  <a:lnTo>
                    <a:pt x="371" y="237"/>
                  </a:lnTo>
                  <a:lnTo>
                    <a:pt x="674" y="237"/>
                  </a:lnTo>
                  <a:lnTo>
                    <a:pt x="1213" y="203"/>
                  </a:lnTo>
                  <a:lnTo>
                    <a:pt x="1853" y="203"/>
                  </a:lnTo>
                  <a:lnTo>
                    <a:pt x="2492" y="169"/>
                  </a:lnTo>
                  <a:lnTo>
                    <a:pt x="2492" y="843"/>
                  </a:lnTo>
                  <a:lnTo>
                    <a:pt x="2526" y="1550"/>
                  </a:lnTo>
                  <a:lnTo>
                    <a:pt x="2560" y="1617"/>
                  </a:lnTo>
                  <a:lnTo>
                    <a:pt x="2627" y="1651"/>
                  </a:lnTo>
                  <a:lnTo>
                    <a:pt x="2694" y="1617"/>
                  </a:lnTo>
                  <a:lnTo>
                    <a:pt x="2728" y="1550"/>
                  </a:lnTo>
                  <a:lnTo>
                    <a:pt x="2694" y="809"/>
                  </a:lnTo>
                  <a:lnTo>
                    <a:pt x="2694" y="439"/>
                  </a:lnTo>
                  <a:lnTo>
                    <a:pt x="2661" y="68"/>
                  </a:lnTo>
                  <a:lnTo>
                    <a:pt x="2627" y="1"/>
                  </a:lnTo>
                  <a:lnTo>
                    <a:pt x="2560" y="1"/>
                  </a:lnTo>
                  <a:lnTo>
                    <a:pt x="2526" y="34"/>
                  </a:lnTo>
                  <a:lnTo>
                    <a:pt x="218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5" name="Google Shape;125;p4"/>
            <p:cNvSpPr/>
            <p:nvPr/>
          </p:nvSpPr>
          <p:spPr>
            <a:xfrm>
              <a:off x="5614600" y="2536800"/>
              <a:ext cx="63150" cy="61475"/>
            </a:xfrm>
            <a:custGeom>
              <a:rect b="b" l="l" r="r" t="t"/>
              <a:pathLst>
                <a:path extrusionOk="0" h="2459" w="2526">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6" name="Google Shape;126;p4"/>
            <p:cNvSpPr/>
            <p:nvPr/>
          </p:nvSpPr>
          <p:spPr>
            <a:xfrm>
              <a:off x="5579250" y="2345725"/>
              <a:ext cx="69025" cy="47175"/>
            </a:xfrm>
            <a:custGeom>
              <a:rect b="b" l="l" r="r" t="t"/>
              <a:pathLst>
                <a:path extrusionOk="0" h="1887" w="2761">
                  <a:moveTo>
                    <a:pt x="1381" y="1"/>
                  </a:moveTo>
                  <a:lnTo>
                    <a:pt x="707" y="34"/>
                  </a:lnTo>
                  <a:lnTo>
                    <a:pt x="404" y="68"/>
                  </a:lnTo>
                  <a:lnTo>
                    <a:pt x="68" y="135"/>
                  </a:lnTo>
                  <a:lnTo>
                    <a:pt x="34" y="169"/>
                  </a:lnTo>
                  <a:lnTo>
                    <a:pt x="0" y="237"/>
                  </a:lnTo>
                  <a:lnTo>
                    <a:pt x="0" y="304"/>
                  </a:lnTo>
                  <a:lnTo>
                    <a:pt x="68" y="338"/>
                  </a:lnTo>
                  <a:lnTo>
                    <a:pt x="68" y="607"/>
                  </a:lnTo>
                  <a:lnTo>
                    <a:pt x="68" y="876"/>
                  </a:lnTo>
                  <a:lnTo>
                    <a:pt x="34" y="1718"/>
                  </a:lnTo>
                  <a:lnTo>
                    <a:pt x="34" y="1752"/>
                  </a:lnTo>
                  <a:lnTo>
                    <a:pt x="68" y="1785"/>
                  </a:lnTo>
                  <a:lnTo>
                    <a:pt x="169" y="1785"/>
                  </a:lnTo>
                  <a:lnTo>
                    <a:pt x="505" y="1853"/>
                  </a:lnTo>
                  <a:lnTo>
                    <a:pt x="842" y="1886"/>
                  </a:lnTo>
                  <a:lnTo>
                    <a:pt x="1179" y="1853"/>
                  </a:lnTo>
                  <a:lnTo>
                    <a:pt x="1515" y="1819"/>
                  </a:lnTo>
                  <a:lnTo>
                    <a:pt x="2020" y="1785"/>
                  </a:lnTo>
                  <a:lnTo>
                    <a:pt x="2256" y="1752"/>
                  </a:lnTo>
                  <a:lnTo>
                    <a:pt x="2492" y="1651"/>
                  </a:lnTo>
                  <a:lnTo>
                    <a:pt x="2222" y="1583"/>
                  </a:lnTo>
                  <a:lnTo>
                    <a:pt x="1919" y="1583"/>
                  </a:lnTo>
                  <a:lnTo>
                    <a:pt x="1347" y="1651"/>
                  </a:lnTo>
                  <a:lnTo>
                    <a:pt x="505" y="1651"/>
                  </a:lnTo>
                  <a:lnTo>
                    <a:pt x="236" y="1684"/>
                  </a:lnTo>
                  <a:lnTo>
                    <a:pt x="236" y="1213"/>
                  </a:lnTo>
                  <a:lnTo>
                    <a:pt x="236" y="775"/>
                  </a:lnTo>
                  <a:lnTo>
                    <a:pt x="236" y="540"/>
                  </a:lnTo>
                  <a:lnTo>
                    <a:pt x="202" y="338"/>
                  </a:lnTo>
                  <a:lnTo>
                    <a:pt x="505" y="304"/>
                  </a:lnTo>
                  <a:lnTo>
                    <a:pt x="808" y="270"/>
                  </a:lnTo>
                  <a:lnTo>
                    <a:pt x="1414" y="270"/>
                  </a:lnTo>
                  <a:lnTo>
                    <a:pt x="2054" y="304"/>
                  </a:lnTo>
                  <a:lnTo>
                    <a:pt x="2357" y="270"/>
                  </a:lnTo>
                  <a:lnTo>
                    <a:pt x="2660" y="237"/>
                  </a:lnTo>
                  <a:lnTo>
                    <a:pt x="2593" y="573"/>
                  </a:lnTo>
                  <a:lnTo>
                    <a:pt x="2593" y="876"/>
                  </a:lnTo>
                  <a:lnTo>
                    <a:pt x="2525" y="1280"/>
                  </a:lnTo>
                  <a:lnTo>
                    <a:pt x="2525" y="1651"/>
                  </a:lnTo>
                  <a:lnTo>
                    <a:pt x="2559" y="1718"/>
                  </a:lnTo>
                  <a:lnTo>
                    <a:pt x="2660" y="1718"/>
                  </a:lnTo>
                  <a:lnTo>
                    <a:pt x="2694" y="1684"/>
                  </a:lnTo>
                  <a:lnTo>
                    <a:pt x="2727" y="1348"/>
                  </a:lnTo>
                  <a:lnTo>
                    <a:pt x="2727" y="1011"/>
                  </a:lnTo>
                  <a:lnTo>
                    <a:pt x="2761" y="607"/>
                  </a:lnTo>
                  <a:lnTo>
                    <a:pt x="2761" y="237"/>
                  </a:lnTo>
                  <a:lnTo>
                    <a:pt x="2727" y="169"/>
                  </a:lnTo>
                  <a:lnTo>
                    <a:pt x="2660" y="203"/>
                  </a:lnTo>
                  <a:lnTo>
                    <a:pt x="2357" y="102"/>
                  </a:lnTo>
                  <a:lnTo>
                    <a:pt x="2054" y="68"/>
                  </a:lnTo>
                  <a:lnTo>
                    <a:pt x="1717" y="34"/>
                  </a:lnTo>
                  <a:lnTo>
                    <a:pt x="138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7" name="Google Shape;127;p4"/>
            <p:cNvSpPr/>
            <p:nvPr/>
          </p:nvSpPr>
          <p:spPr>
            <a:xfrm>
              <a:off x="5662575" y="2429900"/>
              <a:ext cx="11800" cy="20225"/>
            </a:xfrm>
            <a:custGeom>
              <a:rect b="b" l="l" r="r" t="t"/>
              <a:pathLst>
                <a:path extrusionOk="0" h="809" w="472">
                  <a:moveTo>
                    <a:pt x="303" y="203"/>
                  </a:moveTo>
                  <a:lnTo>
                    <a:pt x="303" y="304"/>
                  </a:lnTo>
                  <a:lnTo>
                    <a:pt x="270" y="405"/>
                  </a:lnTo>
                  <a:lnTo>
                    <a:pt x="202" y="337"/>
                  </a:lnTo>
                  <a:lnTo>
                    <a:pt x="169" y="270"/>
                  </a:lnTo>
                  <a:lnTo>
                    <a:pt x="169" y="203"/>
                  </a:lnTo>
                  <a:close/>
                  <a:moveTo>
                    <a:pt x="169" y="1"/>
                  </a:moveTo>
                  <a:lnTo>
                    <a:pt x="68" y="68"/>
                  </a:lnTo>
                  <a:lnTo>
                    <a:pt x="0" y="135"/>
                  </a:lnTo>
                  <a:lnTo>
                    <a:pt x="0" y="236"/>
                  </a:lnTo>
                  <a:lnTo>
                    <a:pt x="0" y="337"/>
                  </a:lnTo>
                  <a:lnTo>
                    <a:pt x="68" y="438"/>
                  </a:lnTo>
                  <a:lnTo>
                    <a:pt x="135" y="472"/>
                  </a:lnTo>
                  <a:lnTo>
                    <a:pt x="34" y="573"/>
                  </a:lnTo>
                  <a:lnTo>
                    <a:pt x="0" y="640"/>
                  </a:lnTo>
                  <a:lnTo>
                    <a:pt x="0" y="674"/>
                  </a:lnTo>
                  <a:lnTo>
                    <a:pt x="68" y="775"/>
                  </a:lnTo>
                  <a:lnTo>
                    <a:pt x="169" y="809"/>
                  </a:lnTo>
                  <a:lnTo>
                    <a:pt x="270" y="809"/>
                  </a:lnTo>
                  <a:lnTo>
                    <a:pt x="337" y="775"/>
                  </a:lnTo>
                  <a:lnTo>
                    <a:pt x="404" y="741"/>
                  </a:lnTo>
                  <a:lnTo>
                    <a:pt x="472" y="674"/>
                  </a:lnTo>
                  <a:lnTo>
                    <a:pt x="472" y="607"/>
                  </a:lnTo>
                  <a:lnTo>
                    <a:pt x="438" y="506"/>
                  </a:lnTo>
                  <a:lnTo>
                    <a:pt x="472" y="472"/>
                  </a:lnTo>
                  <a:lnTo>
                    <a:pt x="472" y="438"/>
                  </a:lnTo>
                  <a:lnTo>
                    <a:pt x="404" y="371"/>
                  </a:lnTo>
                  <a:lnTo>
                    <a:pt x="472" y="304"/>
                  </a:lnTo>
                  <a:lnTo>
                    <a:pt x="472" y="203"/>
                  </a:lnTo>
                  <a:lnTo>
                    <a:pt x="438" y="102"/>
                  </a:lnTo>
                  <a:lnTo>
                    <a:pt x="371" y="34"/>
                  </a:lnTo>
                  <a:lnTo>
                    <a:pt x="27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8" name="Google Shape;128;p4"/>
            <p:cNvSpPr/>
            <p:nvPr/>
          </p:nvSpPr>
          <p:spPr>
            <a:xfrm>
              <a:off x="5697925" y="2489675"/>
              <a:ext cx="5925" cy="17700"/>
            </a:xfrm>
            <a:custGeom>
              <a:rect b="b" l="l" r="r" t="t"/>
              <a:pathLst>
                <a:path extrusionOk="0" h="708" w="237">
                  <a:moveTo>
                    <a:pt x="135" y="0"/>
                  </a:moveTo>
                  <a:lnTo>
                    <a:pt x="101" y="34"/>
                  </a:lnTo>
                  <a:lnTo>
                    <a:pt x="34" y="168"/>
                  </a:lnTo>
                  <a:lnTo>
                    <a:pt x="0" y="337"/>
                  </a:lnTo>
                  <a:lnTo>
                    <a:pt x="0" y="505"/>
                  </a:lnTo>
                  <a:lnTo>
                    <a:pt x="34" y="640"/>
                  </a:lnTo>
                  <a:lnTo>
                    <a:pt x="34" y="707"/>
                  </a:lnTo>
                  <a:lnTo>
                    <a:pt x="169" y="707"/>
                  </a:lnTo>
                  <a:lnTo>
                    <a:pt x="202" y="673"/>
                  </a:lnTo>
                  <a:lnTo>
                    <a:pt x="236" y="606"/>
                  </a:lnTo>
                  <a:lnTo>
                    <a:pt x="236" y="337"/>
                  </a:lnTo>
                  <a:lnTo>
                    <a:pt x="236" y="67"/>
                  </a:lnTo>
                  <a:lnTo>
                    <a:pt x="236" y="34"/>
                  </a:lnTo>
                  <a:lnTo>
                    <a:pt x="20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29" name="Google Shape;129;p4"/>
            <p:cNvSpPr/>
            <p:nvPr/>
          </p:nvSpPr>
          <p:spPr>
            <a:xfrm>
              <a:off x="5733275" y="2429050"/>
              <a:ext cx="16025" cy="17700"/>
            </a:xfrm>
            <a:custGeom>
              <a:rect b="b" l="l" r="r" t="t"/>
              <a:pathLst>
                <a:path extrusionOk="0" h="708" w="641">
                  <a:moveTo>
                    <a:pt x="236" y="1"/>
                  </a:moveTo>
                  <a:lnTo>
                    <a:pt x="135" y="68"/>
                  </a:lnTo>
                  <a:lnTo>
                    <a:pt x="68" y="136"/>
                  </a:lnTo>
                  <a:lnTo>
                    <a:pt x="0" y="203"/>
                  </a:lnTo>
                  <a:lnTo>
                    <a:pt x="0" y="304"/>
                  </a:lnTo>
                  <a:lnTo>
                    <a:pt x="34" y="371"/>
                  </a:lnTo>
                  <a:lnTo>
                    <a:pt x="101" y="405"/>
                  </a:lnTo>
                  <a:lnTo>
                    <a:pt x="202" y="439"/>
                  </a:lnTo>
                  <a:lnTo>
                    <a:pt x="337" y="472"/>
                  </a:lnTo>
                  <a:lnTo>
                    <a:pt x="438" y="439"/>
                  </a:lnTo>
                  <a:lnTo>
                    <a:pt x="438" y="540"/>
                  </a:lnTo>
                  <a:lnTo>
                    <a:pt x="438" y="607"/>
                  </a:lnTo>
                  <a:lnTo>
                    <a:pt x="438" y="708"/>
                  </a:lnTo>
                  <a:lnTo>
                    <a:pt x="505" y="708"/>
                  </a:lnTo>
                  <a:lnTo>
                    <a:pt x="573" y="641"/>
                  </a:lnTo>
                  <a:lnTo>
                    <a:pt x="606" y="540"/>
                  </a:lnTo>
                  <a:lnTo>
                    <a:pt x="640" y="304"/>
                  </a:lnTo>
                  <a:lnTo>
                    <a:pt x="640" y="270"/>
                  </a:lnTo>
                  <a:lnTo>
                    <a:pt x="573" y="203"/>
                  </a:lnTo>
                  <a:lnTo>
                    <a:pt x="505" y="237"/>
                  </a:lnTo>
                  <a:lnTo>
                    <a:pt x="371" y="304"/>
                  </a:lnTo>
                  <a:lnTo>
                    <a:pt x="236" y="304"/>
                  </a:lnTo>
                  <a:lnTo>
                    <a:pt x="169" y="270"/>
                  </a:lnTo>
                  <a:lnTo>
                    <a:pt x="202" y="203"/>
                  </a:lnTo>
                  <a:lnTo>
                    <a:pt x="236" y="169"/>
                  </a:lnTo>
                  <a:lnTo>
                    <a:pt x="539" y="169"/>
                  </a:lnTo>
                  <a:lnTo>
                    <a:pt x="539" y="203"/>
                  </a:lnTo>
                  <a:lnTo>
                    <a:pt x="606" y="203"/>
                  </a:lnTo>
                  <a:lnTo>
                    <a:pt x="640" y="169"/>
                  </a:lnTo>
                  <a:lnTo>
                    <a:pt x="573" y="102"/>
                  </a:lnTo>
                  <a:lnTo>
                    <a:pt x="505" y="35"/>
                  </a:lnTo>
                  <a:lnTo>
                    <a:pt x="3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0" name="Google Shape;130;p4"/>
            <p:cNvSpPr/>
            <p:nvPr/>
          </p:nvSpPr>
          <p:spPr>
            <a:xfrm>
              <a:off x="5639000" y="2395400"/>
              <a:ext cx="57275" cy="62300"/>
            </a:xfrm>
            <a:custGeom>
              <a:rect b="b" l="l" r="r" t="t"/>
              <a:pathLst>
                <a:path extrusionOk="0" h="2492" w="2291">
                  <a:moveTo>
                    <a:pt x="236" y="0"/>
                  </a:moveTo>
                  <a:lnTo>
                    <a:pt x="102" y="34"/>
                  </a:lnTo>
                  <a:lnTo>
                    <a:pt x="1" y="68"/>
                  </a:lnTo>
                  <a:lnTo>
                    <a:pt x="1" y="101"/>
                  </a:lnTo>
                  <a:lnTo>
                    <a:pt x="68" y="169"/>
                  </a:lnTo>
                  <a:lnTo>
                    <a:pt x="169" y="202"/>
                  </a:lnTo>
                  <a:lnTo>
                    <a:pt x="371" y="270"/>
                  </a:lnTo>
                  <a:lnTo>
                    <a:pt x="2088" y="270"/>
                  </a:lnTo>
                  <a:lnTo>
                    <a:pt x="2054" y="472"/>
                  </a:lnTo>
                  <a:lnTo>
                    <a:pt x="2054" y="707"/>
                  </a:lnTo>
                  <a:lnTo>
                    <a:pt x="2054" y="1145"/>
                  </a:lnTo>
                  <a:lnTo>
                    <a:pt x="2054" y="1717"/>
                  </a:lnTo>
                  <a:lnTo>
                    <a:pt x="2054" y="1987"/>
                  </a:lnTo>
                  <a:lnTo>
                    <a:pt x="2088" y="2256"/>
                  </a:lnTo>
                  <a:lnTo>
                    <a:pt x="910" y="2222"/>
                  </a:lnTo>
                  <a:lnTo>
                    <a:pt x="506" y="2189"/>
                  </a:lnTo>
                  <a:lnTo>
                    <a:pt x="304" y="2222"/>
                  </a:lnTo>
                  <a:lnTo>
                    <a:pt x="203" y="2256"/>
                  </a:lnTo>
                  <a:lnTo>
                    <a:pt x="135" y="2323"/>
                  </a:lnTo>
                  <a:lnTo>
                    <a:pt x="203" y="2391"/>
                  </a:lnTo>
                  <a:lnTo>
                    <a:pt x="304" y="2458"/>
                  </a:lnTo>
                  <a:lnTo>
                    <a:pt x="506" y="2492"/>
                  </a:lnTo>
                  <a:lnTo>
                    <a:pt x="2256" y="2492"/>
                  </a:lnTo>
                  <a:lnTo>
                    <a:pt x="2290" y="2424"/>
                  </a:lnTo>
                  <a:lnTo>
                    <a:pt x="2290" y="2357"/>
                  </a:lnTo>
                  <a:lnTo>
                    <a:pt x="2290" y="2290"/>
                  </a:lnTo>
                  <a:lnTo>
                    <a:pt x="2290" y="2020"/>
                  </a:lnTo>
                  <a:lnTo>
                    <a:pt x="2290" y="1717"/>
                  </a:lnTo>
                  <a:lnTo>
                    <a:pt x="2290" y="1145"/>
                  </a:lnTo>
                  <a:lnTo>
                    <a:pt x="2290" y="707"/>
                  </a:lnTo>
                  <a:lnTo>
                    <a:pt x="2290" y="472"/>
                  </a:lnTo>
                  <a:lnTo>
                    <a:pt x="2256" y="236"/>
                  </a:lnTo>
                  <a:lnTo>
                    <a:pt x="2290" y="202"/>
                  </a:lnTo>
                  <a:lnTo>
                    <a:pt x="2290" y="135"/>
                  </a:lnTo>
                  <a:lnTo>
                    <a:pt x="2256" y="68"/>
                  </a:lnTo>
                  <a:lnTo>
                    <a:pt x="2189" y="34"/>
                  </a:lnTo>
                  <a:lnTo>
                    <a:pt x="943" y="34"/>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1" name="Google Shape;131;p4"/>
            <p:cNvSpPr/>
            <p:nvPr/>
          </p:nvSpPr>
          <p:spPr>
            <a:xfrm>
              <a:off x="5364600" y="2609175"/>
              <a:ext cx="7600" cy="60650"/>
            </a:xfrm>
            <a:custGeom>
              <a:rect b="b" l="l" r="r" t="t"/>
              <a:pathLst>
                <a:path extrusionOk="0" h="2426" w="304">
                  <a:moveTo>
                    <a:pt x="102" y="1"/>
                  </a:moveTo>
                  <a:lnTo>
                    <a:pt x="68" y="35"/>
                  </a:lnTo>
                  <a:lnTo>
                    <a:pt x="35" y="304"/>
                  </a:lnTo>
                  <a:lnTo>
                    <a:pt x="1" y="573"/>
                  </a:lnTo>
                  <a:lnTo>
                    <a:pt x="35" y="1112"/>
                  </a:lnTo>
                  <a:lnTo>
                    <a:pt x="35" y="1752"/>
                  </a:lnTo>
                  <a:lnTo>
                    <a:pt x="68" y="2055"/>
                  </a:lnTo>
                  <a:lnTo>
                    <a:pt x="136" y="2358"/>
                  </a:lnTo>
                  <a:lnTo>
                    <a:pt x="169" y="2425"/>
                  </a:lnTo>
                  <a:lnTo>
                    <a:pt x="203" y="2425"/>
                  </a:lnTo>
                  <a:lnTo>
                    <a:pt x="237" y="2391"/>
                  </a:lnTo>
                  <a:lnTo>
                    <a:pt x="270" y="2358"/>
                  </a:lnTo>
                  <a:lnTo>
                    <a:pt x="304" y="2055"/>
                  </a:lnTo>
                  <a:lnTo>
                    <a:pt x="270" y="1718"/>
                  </a:lnTo>
                  <a:lnTo>
                    <a:pt x="237" y="1112"/>
                  </a:lnTo>
                  <a:lnTo>
                    <a:pt x="237" y="573"/>
                  </a:lnTo>
                  <a:lnTo>
                    <a:pt x="203" y="304"/>
                  </a:lnTo>
                  <a:lnTo>
                    <a:pt x="169" y="35"/>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2" name="Google Shape;132;p4"/>
            <p:cNvSpPr/>
            <p:nvPr/>
          </p:nvSpPr>
          <p:spPr>
            <a:xfrm>
              <a:off x="5672675" y="2465250"/>
              <a:ext cx="64825" cy="62325"/>
            </a:xfrm>
            <a:custGeom>
              <a:rect b="b" l="l" r="r" t="t"/>
              <a:pathLst>
                <a:path extrusionOk="0" h="2493" w="2593">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3" name="Google Shape;133;p4"/>
            <p:cNvSpPr/>
            <p:nvPr/>
          </p:nvSpPr>
          <p:spPr>
            <a:xfrm>
              <a:off x="5528750" y="2626850"/>
              <a:ext cx="19375" cy="22750"/>
            </a:xfrm>
            <a:custGeom>
              <a:rect b="b" l="l" r="r" t="t"/>
              <a:pathLst>
                <a:path extrusionOk="0" h="910" w="775">
                  <a:moveTo>
                    <a:pt x="606" y="169"/>
                  </a:moveTo>
                  <a:lnTo>
                    <a:pt x="606" y="237"/>
                  </a:lnTo>
                  <a:lnTo>
                    <a:pt x="539" y="304"/>
                  </a:lnTo>
                  <a:lnTo>
                    <a:pt x="404" y="338"/>
                  </a:lnTo>
                  <a:lnTo>
                    <a:pt x="303" y="371"/>
                  </a:lnTo>
                  <a:lnTo>
                    <a:pt x="236" y="169"/>
                  </a:lnTo>
                  <a:close/>
                  <a:moveTo>
                    <a:pt x="505" y="506"/>
                  </a:moveTo>
                  <a:lnTo>
                    <a:pt x="572" y="540"/>
                  </a:lnTo>
                  <a:lnTo>
                    <a:pt x="606" y="573"/>
                  </a:lnTo>
                  <a:lnTo>
                    <a:pt x="539" y="674"/>
                  </a:lnTo>
                  <a:lnTo>
                    <a:pt x="505" y="708"/>
                  </a:lnTo>
                  <a:lnTo>
                    <a:pt x="438" y="742"/>
                  </a:lnTo>
                  <a:lnTo>
                    <a:pt x="303" y="708"/>
                  </a:lnTo>
                  <a:lnTo>
                    <a:pt x="303" y="540"/>
                  </a:lnTo>
                  <a:lnTo>
                    <a:pt x="337" y="540"/>
                  </a:lnTo>
                  <a:lnTo>
                    <a:pt x="505" y="506"/>
                  </a:lnTo>
                  <a:close/>
                  <a:moveTo>
                    <a:pt x="505" y="1"/>
                  </a:moveTo>
                  <a:lnTo>
                    <a:pt x="303" y="68"/>
                  </a:lnTo>
                  <a:lnTo>
                    <a:pt x="135" y="136"/>
                  </a:lnTo>
                  <a:lnTo>
                    <a:pt x="101" y="169"/>
                  </a:lnTo>
                  <a:lnTo>
                    <a:pt x="135" y="506"/>
                  </a:lnTo>
                  <a:lnTo>
                    <a:pt x="135" y="674"/>
                  </a:lnTo>
                  <a:lnTo>
                    <a:pt x="34" y="674"/>
                  </a:lnTo>
                  <a:lnTo>
                    <a:pt x="0" y="742"/>
                  </a:lnTo>
                  <a:lnTo>
                    <a:pt x="0" y="809"/>
                  </a:lnTo>
                  <a:lnTo>
                    <a:pt x="67" y="876"/>
                  </a:lnTo>
                  <a:lnTo>
                    <a:pt x="269" y="910"/>
                  </a:lnTo>
                  <a:lnTo>
                    <a:pt x="505" y="910"/>
                  </a:lnTo>
                  <a:lnTo>
                    <a:pt x="572" y="876"/>
                  </a:lnTo>
                  <a:lnTo>
                    <a:pt x="673" y="843"/>
                  </a:lnTo>
                  <a:lnTo>
                    <a:pt x="741" y="742"/>
                  </a:lnTo>
                  <a:lnTo>
                    <a:pt x="775" y="641"/>
                  </a:lnTo>
                  <a:lnTo>
                    <a:pt x="775" y="506"/>
                  </a:lnTo>
                  <a:lnTo>
                    <a:pt x="741" y="439"/>
                  </a:lnTo>
                  <a:lnTo>
                    <a:pt x="707" y="405"/>
                  </a:lnTo>
                  <a:lnTo>
                    <a:pt x="775" y="304"/>
                  </a:lnTo>
                  <a:lnTo>
                    <a:pt x="775" y="169"/>
                  </a:lnTo>
                  <a:lnTo>
                    <a:pt x="741" y="68"/>
                  </a:lnTo>
                  <a:lnTo>
                    <a:pt x="707" y="35"/>
                  </a:lnTo>
                  <a:lnTo>
                    <a:pt x="60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4" name="Google Shape;134;p4"/>
            <p:cNvSpPr/>
            <p:nvPr/>
          </p:nvSpPr>
          <p:spPr>
            <a:xfrm>
              <a:off x="5705500" y="2394550"/>
              <a:ext cx="64825" cy="62300"/>
            </a:xfrm>
            <a:custGeom>
              <a:rect b="b" l="l" r="r" t="t"/>
              <a:pathLst>
                <a:path extrusionOk="0" h="2492" w="2593">
                  <a:moveTo>
                    <a:pt x="135" y="1"/>
                  </a:moveTo>
                  <a:lnTo>
                    <a:pt x="101" y="34"/>
                  </a:lnTo>
                  <a:lnTo>
                    <a:pt x="34" y="304"/>
                  </a:lnTo>
                  <a:lnTo>
                    <a:pt x="0" y="573"/>
                  </a:lnTo>
                  <a:lnTo>
                    <a:pt x="0" y="1112"/>
                  </a:lnTo>
                  <a:lnTo>
                    <a:pt x="0" y="1751"/>
                  </a:lnTo>
                  <a:lnTo>
                    <a:pt x="34" y="2054"/>
                  </a:lnTo>
                  <a:lnTo>
                    <a:pt x="101"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2" y="102"/>
                  </a:lnTo>
                  <a:lnTo>
                    <a:pt x="202" y="34"/>
                  </a:lnTo>
                  <a:lnTo>
                    <a:pt x="2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5" name="Google Shape;135;p4"/>
            <p:cNvSpPr/>
            <p:nvPr/>
          </p:nvSpPr>
          <p:spPr>
            <a:xfrm>
              <a:off x="5508550" y="2605825"/>
              <a:ext cx="63150" cy="68200"/>
            </a:xfrm>
            <a:custGeom>
              <a:rect b="b" l="l" r="r" t="t"/>
              <a:pathLst>
                <a:path extrusionOk="0" h="2728" w="2526">
                  <a:moveTo>
                    <a:pt x="202" y="169"/>
                  </a:moveTo>
                  <a:lnTo>
                    <a:pt x="741" y="236"/>
                  </a:lnTo>
                  <a:lnTo>
                    <a:pt x="1279" y="270"/>
                  </a:lnTo>
                  <a:lnTo>
                    <a:pt x="2357" y="236"/>
                  </a:lnTo>
                  <a:lnTo>
                    <a:pt x="2290" y="775"/>
                  </a:lnTo>
                  <a:lnTo>
                    <a:pt x="2256" y="1347"/>
                  </a:lnTo>
                  <a:lnTo>
                    <a:pt x="2256" y="1886"/>
                  </a:lnTo>
                  <a:lnTo>
                    <a:pt x="2290" y="2424"/>
                  </a:lnTo>
                  <a:lnTo>
                    <a:pt x="2290" y="2458"/>
                  </a:lnTo>
                  <a:lnTo>
                    <a:pt x="2256" y="2458"/>
                  </a:lnTo>
                  <a:lnTo>
                    <a:pt x="2020" y="2424"/>
                  </a:lnTo>
                  <a:lnTo>
                    <a:pt x="808" y="2424"/>
                  </a:lnTo>
                  <a:lnTo>
                    <a:pt x="303" y="2391"/>
                  </a:lnTo>
                  <a:lnTo>
                    <a:pt x="236" y="1280"/>
                  </a:lnTo>
                  <a:lnTo>
                    <a:pt x="202" y="169"/>
                  </a:lnTo>
                  <a:close/>
                  <a:moveTo>
                    <a:pt x="741" y="0"/>
                  </a:moveTo>
                  <a:lnTo>
                    <a:pt x="168" y="34"/>
                  </a:lnTo>
                  <a:lnTo>
                    <a:pt x="135" y="34"/>
                  </a:lnTo>
                  <a:lnTo>
                    <a:pt x="101" y="101"/>
                  </a:lnTo>
                  <a:lnTo>
                    <a:pt x="67" y="101"/>
                  </a:lnTo>
                  <a:lnTo>
                    <a:pt x="34" y="169"/>
                  </a:lnTo>
                  <a:lnTo>
                    <a:pt x="0" y="775"/>
                  </a:lnTo>
                  <a:lnTo>
                    <a:pt x="0" y="1414"/>
                  </a:lnTo>
                  <a:lnTo>
                    <a:pt x="34" y="2020"/>
                  </a:lnTo>
                  <a:lnTo>
                    <a:pt x="101" y="2660"/>
                  </a:lnTo>
                  <a:lnTo>
                    <a:pt x="135" y="2694"/>
                  </a:lnTo>
                  <a:lnTo>
                    <a:pt x="168"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1" y="2525"/>
                  </a:lnTo>
                  <a:lnTo>
                    <a:pt x="2458" y="2492"/>
                  </a:lnTo>
                  <a:lnTo>
                    <a:pt x="2458" y="2424"/>
                  </a:lnTo>
                  <a:lnTo>
                    <a:pt x="2492" y="1886"/>
                  </a:lnTo>
                  <a:lnTo>
                    <a:pt x="2525" y="1313"/>
                  </a:lnTo>
                  <a:lnTo>
                    <a:pt x="2492" y="775"/>
                  </a:lnTo>
                  <a:lnTo>
                    <a:pt x="2458" y="202"/>
                  </a:lnTo>
                  <a:lnTo>
                    <a:pt x="2492" y="169"/>
                  </a:lnTo>
                  <a:lnTo>
                    <a:pt x="2492" y="101"/>
                  </a:lnTo>
                  <a:lnTo>
                    <a:pt x="2458" y="34"/>
                  </a:lnTo>
                  <a:lnTo>
                    <a:pt x="1852" y="34"/>
                  </a:lnTo>
                  <a:lnTo>
                    <a:pt x="127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6" name="Google Shape;136;p4"/>
            <p:cNvSpPr/>
            <p:nvPr/>
          </p:nvSpPr>
          <p:spPr>
            <a:xfrm>
              <a:off x="5436150" y="2606650"/>
              <a:ext cx="64850" cy="62325"/>
            </a:xfrm>
            <a:custGeom>
              <a:rect b="b" l="l" r="r" t="t"/>
              <a:pathLst>
                <a:path extrusionOk="0" h="2493" w="2594">
                  <a:moveTo>
                    <a:pt x="135" y="1"/>
                  </a:moveTo>
                  <a:lnTo>
                    <a:pt x="102" y="35"/>
                  </a:lnTo>
                  <a:lnTo>
                    <a:pt x="34" y="304"/>
                  </a:lnTo>
                  <a:lnTo>
                    <a:pt x="1" y="573"/>
                  </a:lnTo>
                  <a:lnTo>
                    <a:pt x="1" y="1112"/>
                  </a:lnTo>
                  <a:lnTo>
                    <a:pt x="1" y="1752"/>
                  </a:lnTo>
                  <a:lnTo>
                    <a:pt x="34" y="2055"/>
                  </a:lnTo>
                  <a:lnTo>
                    <a:pt x="102" y="2391"/>
                  </a:lnTo>
                  <a:lnTo>
                    <a:pt x="135" y="2425"/>
                  </a:lnTo>
                  <a:lnTo>
                    <a:pt x="236" y="2425"/>
                  </a:lnTo>
                  <a:lnTo>
                    <a:pt x="270" y="2358"/>
                  </a:lnTo>
                  <a:lnTo>
                    <a:pt x="270" y="2055"/>
                  </a:lnTo>
                  <a:lnTo>
                    <a:pt x="236" y="1718"/>
                  </a:lnTo>
                  <a:lnTo>
                    <a:pt x="236" y="1112"/>
                  </a:lnTo>
                  <a:lnTo>
                    <a:pt x="236" y="674"/>
                  </a:lnTo>
                  <a:lnTo>
                    <a:pt x="236" y="237"/>
                  </a:lnTo>
                  <a:lnTo>
                    <a:pt x="472" y="270"/>
                  </a:lnTo>
                  <a:lnTo>
                    <a:pt x="2290" y="270"/>
                  </a:lnTo>
                  <a:lnTo>
                    <a:pt x="2324" y="304"/>
                  </a:lnTo>
                  <a:lnTo>
                    <a:pt x="2357" y="338"/>
                  </a:lnTo>
                  <a:lnTo>
                    <a:pt x="2391" y="338"/>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7"/>
                  </a:lnTo>
                  <a:lnTo>
                    <a:pt x="270" y="2358"/>
                  </a:lnTo>
                  <a:lnTo>
                    <a:pt x="337" y="2425"/>
                  </a:lnTo>
                  <a:lnTo>
                    <a:pt x="472" y="2492"/>
                  </a:lnTo>
                  <a:lnTo>
                    <a:pt x="2088" y="2492"/>
                  </a:lnTo>
                  <a:lnTo>
                    <a:pt x="2357" y="2459"/>
                  </a:lnTo>
                  <a:lnTo>
                    <a:pt x="2391" y="2492"/>
                  </a:lnTo>
                  <a:lnTo>
                    <a:pt x="2458" y="2492"/>
                  </a:lnTo>
                  <a:lnTo>
                    <a:pt x="2526" y="2459"/>
                  </a:lnTo>
                  <a:lnTo>
                    <a:pt x="2559" y="2391"/>
                  </a:lnTo>
                  <a:lnTo>
                    <a:pt x="2559" y="1179"/>
                  </a:lnTo>
                  <a:lnTo>
                    <a:pt x="2593" y="641"/>
                  </a:lnTo>
                  <a:lnTo>
                    <a:pt x="2559" y="405"/>
                  </a:lnTo>
                  <a:lnTo>
                    <a:pt x="2526" y="136"/>
                  </a:lnTo>
                  <a:lnTo>
                    <a:pt x="2492" y="136"/>
                  </a:lnTo>
                  <a:lnTo>
                    <a:pt x="2458" y="169"/>
                  </a:lnTo>
                  <a:lnTo>
                    <a:pt x="2391" y="102"/>
                  </a:lnTo>
                  <a:lnTo>
                    <a:pt x="2290" y="68"/>
                  </a:lnTo>
                  <a:lnTo>
                    <a:pt x="2088" y="68"/>
                  </a:lnTo>
                  <a:lnTo>
                    <a:pt x="1650" y="102"/>
                  </a:lnTo>
                  <a:lnTo>
                    <a:pt x="943" y="68"/>
                  </a:lnTo>
                  <a:lnTo>
                    <a:pt x="573" y="68"/>
                  </a:lnTo>
                  <a:lnTo>
                    <a:pt x="203" y="102"/>
                  </a:lnTo>
                  <a:lnTo>
                    <a:pt x="203" y="35"/>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7" name="Google Shape;137;p4"/>
            <p:cNvSpPr/>
            <p:nvPr/>
          </p:nvSpPr>
          <p:spPr>
            <a:xfrm>
              <a:off x="5461400" y="2627700"/>
              <a:ext cx="18550" cy="16850"/>
            </a:xfrm>
            <a:custGeom>
              <a:rect b="b" l="l" r="r" t="t"/>
              <a:pathLst>
                <a:path extrusionOk="0" h="674" w="742">
                  <a:moveTo>
                    <a:pt x="68" y="1"/>
                  </a:moveTo>
                  <a:lnTo>
                    <a:pt x="1" y="68"/>
                  </a:lnTo>
                  <a:lnTo>
                    <a:pt x="1" y="135"/>
                  </a:lnTo>
                  <a:lnTo>
                    <a:pt x="1" y="169"/>
                  </a:lnTo>
                  <a:lnTo>
                    <a:pt x="34" y="203"/>
                  </a:lnTo>
                  <a:lnTo>
                    <a:pt x="68" y="337"/>
                  </a:lnTo>
                  <a:lnTo>
                    <a:pt x="102" y="438"/>
                  </a:lnTo>
                  <a:lnTo>
                    <a:pt x="169" y="573"/>
                  </a:lnTo>
                  <a:lnTo>
                    <a:pt x="270" y="674"/>
                  </a:lnTo>
                  <a:lnTo>
                    <a:pt x="405" y="674"/>
                  </a:lnTo>
                  <a:lnTo>
                    <a:pt x="438" y="640"/>
                  </a:lnTo>
                  <a:lnTo>
                    <a:pt x="506" y="506"/>
                  </a:lnTo>
                  <a:lnTo>
                    <a:pt x="607" y="371"/>
                  </a:lnTo>
                  <a:lnTo>
                    <a:pt x="708" y="270"/>
                  </a:lnTo>
                  <a:lnTo>
                    <a:pt x="741" y="203"/>
                  </a:lnTo>
                  <a:lnTo>
                    <a:pt x="741" y="135"/>
                  </a:lnTo>
                  <a:lnTo>
                    <a:pt x="741" y="102"/>
                  </a:lnTo>
                  <a:lnTo>
                    <a:pt x="708" y="68"/>
                  </a:lnTo>
                  <a:lnTo>
                    <a:pt x="640" y="68"/>
                  </a:lnTo>
                  <a:lnTo>
                    <a:pt x="573" y="102"/>
                  </a:lnTo>
                  <a:lnTo>
                    <a:pt x="472" y="169"/>
                  </a:lnTo>
                  <a:lnTo>
                    <a:pt x="405" y="270"/>
                  </a:lnTo>
                  <a:lnTo>
                    <a:pt x="304" y="405"/>
                  </a:lnTo>
                  <a:lnTo>
                    <a:pt x="236" y="236"/>
                  </a:lnTo>
                  <a:lnTo>
                    <a:pt x="203" y="68"/>
                  </a:lnTo>
                  <a:lnTo>
                    <a:pt x="203"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8" name="Google Shape;138;p4"/>
            <p:cNvSpPr/>
            <p:nvPr/>
          </p:nvSpPr>
          <p:spPr>
            <a:xfrm>
              <a:off x="5727375" y="2678200"/>
              <a:ext cx="69900" cy="8450"/>
            </a:xfrm>
            <a:custGeom>
              <a:rect b="b" l="l" r="r" t="t"/>
              <a:pathLst>
                <a:path extrusionOk="0" h="338" w="2796">
                  <a:moveTo>
                    <a:pt x="337" y="1"/>
                  </a:moveTo>
                  <a:lnTo>
                    <a:pt x="169" y="34"/>
                  </a:lnTo>
                  <a:lnTo>
                    <a:pt x="1" y="102"/>
                  </a:lnTo>
                  <a:lnTo>
                    <a:pt x="1" y="135"/>
                  </a:lnTo>
                  <a:lnTo>
                    <a:pt x="135" y="203"/>
                  </a:lnTo>
                  <a:lnTo>
                    <a:pt x="304" y="236"/>
                  </a:lnTo>
                  <a:lnTo>
                    <a:pt x="607" y="270"/>
                  </a:lnTo>
                  <a:lnTo>
                    <a:pt x="1247" y="270"/>
                  </a:lnTo>
                  <a:lnTo>
                    <a:pt x="2021" y="337"/>
                  </a:lnTo>
                  <a:lnTo>
                    <a:pt x="2391" y="337"/>
                  </a:lnTo>
                  <a:lnTo>
                    <a:pt x="2762" y="270"/>
                  </a:lnTo>
                  <a:lnTo>
                    <a:pt x="2795" y="236"/>
                  </a:lnTo>
                  <a:lnTo>
                    <a:pt x="2762" y="169"/>
                  </a:lnTo>
                  <a:lnTo>
                    <a:pt x="2459" y="102"/>
                  </a:lnTo>
                  <a:lnTo>
                    <a:pt x="2122" y="68"/>
                  </a:lnTo>
                  <a:lnTo>
                    <a:pt x="1449" y="68"/>
                  </a:lnTo>
                  <a:lnTo>
                    <a:pt x="70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39" name="Google Shape;139;p4"/>
            <p:cNvSpPr/>
            <p:nvPr/>
          </p:nvSpPr>
          <p:spPr>
            <a:xfrm>
              <a:off x="5886475" y="2538475"/>
              <a:ext cx="7600" cy="60625"/>
            </a:xfrm>
            <a:custGeom>
              <a:rect b="b" l="l" r="r" t="t"/>
              <a:pathLst>
                <a:path extrusionOk="0" h="2425" w="304">
                  <a:moveTo>
                    <a:pt x="135" y="1"/>
                  </a:moveTo>
                  <a:lnTo>
                    <a:pt x="101" y="34"/>
                  </a:lnTo>
                  <a:lnTo>
                    <a:pt x="67" y="304"/>
                  </a:lnTo>
                  <a:lnTo>
                    <a:pt x="67" y="573"/>
                  </a:lnTo>
                  <a:lnTo>
                    <a:pt x="67" y="1112"/>
                  </a:lnTo>
                  <a:lnTo>
                    <a:pt x="34" y="1718"/>
                  </a:lnTo>
                  <a:lnTo>
                    <a:pt x="0" y="2055"/>
                  </a:lnTo>
                  <a:lnTo>
                    <a:pt x="34" y="2358"/>
                  </a:lnTo>
                  <a:lnTo>
                    <a:pt x="67" y="2391"/>
                  </a:lnTo>
                  <a:lnTo>
                    <a:pt x="101" y="2425"/>
                  </a:lnTo>
                  <a:lnTo>
                    <a:pt x="135" y="2425"/>
                  </a:lnTo>
                  <a:lnTo>
                    <a:pt x="168" y="2358"/>
                  </a:lnTo>
                  <a:lnTo>
                    <a:pt x="236" y="2055"/>
                  </a:lnTo>
                  <a:lnTo>
                    <a:pt x="269" y="1752"/>
                  </a:lnTo>
                  <a:lnTo>
                    <a:pt x="269" y="1112"/>
                  </a:lnTo>
                  <a:lnTo>
                    <a:pt x="303" y="573"/>
                  </a:lnTo>
                  <a:lnTo>
                    <a:pt x="269" y="304"/>
                  </a:lnTo>
                  <a:lnTo>
                    <a:pt x="236" y="34"/>
                  </a:lnTo>
                  <a:lnTo>
                    <a:pt x="2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0" name="Google Shape;140;p4"/>
            <p:cNvSpPr/>
            <p:nvPr/>
          </p:nvSpPr>
          <p:spPr>
            <a:xfrm>
              <a:off x="5470675" y="2536800"/>
              <a:ext cx="58100" cy="62300"/>
            </a:xfrm>
            <a:custGeom>
              <a:rect b="b" l="l" r="r" t="t"/>
              <a:pathLst>
                <a:path extrusionOk="0" h="2492" w="2324">
                  <a:moveTo>
                    <a:pt x="1852" y="0"/>
                  </a:moveTo>
                  <a:lnTo>
                    <a:pt x="1380" y="34"/>
                  </a:lnTo>
                  <a:lnTo>
                    <a:pt x="135" y="34"/>
                  </a:lnTo>
                  <a:lnTo>
                    <a:pt x="67" y="68"/>
                  </a:lnTo>
                  <a:lnTo>
                    <a:pt x="34" y="135"/>
                  </a:lnTo>
                  <a:lnTo>
                    <a:pt x="34" y="202"/>
                  </a:lnTo>
                  <a:lnTo>
                    <a:pt x="67" y="236"/>
                  </a:lnTo>
                  <a:lnTo>
                    <a:pt x="34" y="472"/>
                  </a:lnTo>
                  <a:lnTo>
                    <a:pt x="34" y="708"/>
                  </a:lnTo>
                  <a:lnTo>
                    <a:pt x="34" y="1145"/>
                  </a:lnTo>
                  <a:lnTo>
                    <a:pt x="0" y="1718"/>
                  </a:lnTo>
                  <a:lnTo>
                    <a:pt x="34" y="2021"/>
                  </a:lnTo>
                  <a:lnTo>
                    <a:pt x="34" y="2290"/>
                  </a:lnTo>
                  <a:lnTo>
                    <a:pt x="34" y="2357"/>
                  </a:lnTo>
                  <a:lnTo>
                    <a:pt x="34" y="2425"/>
                  </a:lnTo>
                  <a:lnTo>
                    <a:pt x="67" y="2492"/>
                  </a:lnTo>
                  <a:lnTo>
                    <a:pt x="1818" y="2492"/>
                  </a:lnTo>
                  <a:lnTo>
                    <a:pt x="2020" y="2458"/>
                  </a:lnTo>
                  <a:lnTo>
                    <a:pt x="2121" y="2391"/>
                  </a:lnTo>
                  <a:lnTo>
                    <a:pt x="2188" y="2324"/>
                  </a:lnTo>
                  <a:lnTo>
                    <a:pt x="2121" y="2256"/>
                  </a:lnTo>
                  <a:lnTo>
                    <a:pt x="2020" y="2223"/>
                  </a:lnTo>
                  <a:lnTo>
                    <a:pt x="1818" y="2189"/>
                  </a:lnTo>
                  <a:lnTo>
                    <a:pt x="1414" y="2223"/>
                  </a:lnTo>
                  <a:lnTo>
                    <a:pt x="236" y="2256"/>
                  </a:lnTo>
                  <a:lnTo>
                    <a:pt x="269" y="1987"/>
                  </a:lnTo>
                  <a:lnTo>
                    <a:pt x="269" y="1718"/>
                  </a:lnTo>
                  <a:lnTo>
                    <a:pt x="269" y="1145"/>
                  </a:lnTo>
                  <a:lnTo>
                    <a:pt x="269" y="708"/>
                  </a:lnTo>
                  <a:lnTo>
                    <a:pt x="269" y="472"/>
                  </a:lnTo>
                  <a:lnTo>
                    <a:pt x="236" y="270"/>
                  </a:lnTo>
                  <a:lnTo>
                    <a:pt x="1953" y="270"/>
                  </a:lnTo>
                  <a:lnTo>
                    <a:pt x="2155" y="202"/>
                  </a:lnTo>
                  <a:lnTo>
                    <a:pt x="2222" y="169"/>
                  </a:lnTo>
                  <a:lnTo>
                    <a:pt x="2323" y="101"/>
                  </a:lnTo>
                  <a:lnTo>
                    <a:pt x="2323" y="68"/>
                  </a:lnTo>
                  <a:lnTo>
                    <a:pt x="2222" y="34"/>
                  </a:lnTo>
                  <a:lnTo>
                    <a:pt x="208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1" name="Google Shape;141;p4"/>
            <p:cNvSpPr/>
            <p:nvPr/>
          </p:nvSpPr>
          <p:spPr>
            <a:xfrm>
              <a:off x="5849425" y="2395400"/>
              <a:ext cx="64000" cy="61450"/>
            </a:xfrm>
            <a:custGeom>
              <a:rect b="b" l="l" r="r" t="t"/>
              <a:pathLst>
                <a:path extrusionOk="0" h="2458" w="2560">
                  <a:moveTo>
                    <a:pt x="169" y="202"/>
                  </a:moveTo>
                  <a:lnTo>
                    <a:pt x="708" y="236"/>
                  </a:lnTo>
                  <a:lnTo>
                    <a:pt x="1246" y="270"/>
                  </a:lnTo>
                  <a:lnTo>
                    <a:pt x="2324" y="236"/>
                  </a:lnTo>
                  <a:lnTo>
                    <a:pt x="2324" y="707"/>
                  </a:lnTo>
                  <a:lnTo>
                    <a:pt x="2324" y="1145"/>
                  </a:lnTo>
                  <a:lnTo>
                    <a:pt x="2324" y="1684"/>
                  </a:lnTo>
                  <a:lnTo>
                    <a:pt x="2324" y="2222"/>
                  </a:lnTo>
                  <a:lnTo>
                    <a:pt x="2088" y="2189"/>
                  </a:lnTo>
                  <a:lnTo>
                    <a:pt x="607" y="2189"/>
                  </a:lnTo>
                  <a:lnTo>
                    <a:pt x="337"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39" y="2424"/>
                  </a:lnTo>
                  <a:lnTo>
                    <a:pt x="1280" y="2424"/>
                  </a:lnTo>
                  <a:lnTo>
                    <a:pt x="1819" y="2458"/>
                  </a:lnTo>
                  <a:lnTo>
                    <a:pt x="2088" y="2458"/>
                  </a:lnTo>
                  <a:lnTo>
                    <a:pt x="2357" y="2424"/>
                  </a:lnTo>
                  <a:lnTo>
                    <a:pt x="2391" y="2458"/>
                  </a:lnTo>
                  <a:lnTo>
                    <a:pt x="2425" y="2458"/>
                  </a:lnTo>
                  <a:lnTo>
                    <a:pt x="2458" y="2424"/>
                  </a:lnTo>
                  <a:lnTo>
                    <a:pt x="2492" y="2391"/>
                  </a:lnTo>
                  <a:lnTo>
                    <a:pt x="2526" y="2121"/>
                  </a:lnTo>
                  <a:lnTo>
                    <a:pt x="2559" y="1852"/>
                  </a:lnTo>
                  <a:lnTo>
                    <a:pt x="2526" y="1313"/>
                  </a:lnTo>
                  <a:lnTo>
                    <a:pt x="2526" y="707"/>
                  </a:lnTo>
                  <a:lnTo>
                    <a:pt x="2526" y="404"/>
                  </a:lnTo>
                  <a:lnTo>
                    <a:pt x="2458" y="101"/>
                  </a:lnTo>
                  <a:lnTo>
                    <a:pt x="2425" y="68"/>
                  </a:lnTo>
                  <a:lnTo>
                    <a:pt x="2391" y="34"/>
                  </a:lnTo>
                  <a:lnTo>
                    <a:pt x="2324" y="34"/>
                  </a:lnTo>
                  <a:lnTo>
                    <a:pt x="124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2" name="Google Shape;142;p4"/>
            <p:cNvSpPr/>
            <p:nvPr/>
          </p:nvSpPr>
          <p:spPr>
            <a:xfrm>
              <a:off x="5777875" y="2393700"/>
              <a:ext cx="63150" cy="68225"/>
            </a:xfrm>
            <a:custGeom>
              <a:rect b="b" l="l" r="r" t="t"/>
              <a:pathLst>
                <a:path extrusionOk="0" h="2729" w="2526">
                  <a:moveTo>
                    <a:pt x="203" y="169"/>
                  </a:moveTo>
                  <a:lnTo>
                    <a:pt x="742" y="237"/>
                  </a:lnTo>
                  <a:lnTo>
                    <a:pt x="1280" y="270"/>
                  </a:lnTo>
                  <a:lnTo>
                    <a:pt x="2358" y="237"/>
                  </a:lnTo>
                  <a:lnTo>
                    <a:pt x="2358" y="237"/>
                  </a:lnTo>
                  <a:lnTo>
                    <a:pt x="2290" y="775"/>
                  </a:lnTo>
                  <a:lnTo>
                    <a:pt x="2257" y="1348"/>
                  </a:lnTo>
                  <a:lnTo>
                    <a:pt x="2257" y="1886"/>
                  </a:lnTo>
                  <a:lnTo>
                    <a:pt x="2290" y="2425"/>
                  </a:lnTo>
                  <a:lnTo>
                    <a:pt x="2290" y="2459"/>
                  </a:lnTo>
                  <a:lnTo>
                    <a:pt x="2257" y="2459"/>
                  </a:lnTo>
                  <a:lnTo>
                    <a:pt x="2021" y="2425"/>
                  </a:lnTo>
                  <a:lnTo>
                    <a:pt x="809" y="2425"/>
                  </a:lnTo>
                  <a:lnTo>
                    <a:pt x="304" y="2391"/>
                  </a:lnTo>
                  <a:lnTo>
                    <a:pt x="237" y="1280"/>
                  </a:lnTo>
                  <a:lnTo>
                    <a:pt x="203" y="169"/>
                  </a:lnTo>
                  <a:close/>
                  <a:moveTo>
                    <a:pt x="742" y="1"/>
                  </a:moveTo>
                  <a:lnTo>
                    <a:pt x="169" y="35"/>
                  </a:lnTo>
                  <a:lnTo>
                    <a:pt x="136" y="35"/>
                  </a:lnTo>
                  <a:lnTo>
                    <a:pt x="102" y="102"/>
                  </a:lnTo>
                  <a:lnTo>
                    <a:pt x="68" y="102"/>
                  </a:lnTo>
                  <a:lnTo>
                    <a:pt x="35" y="169"/>
                  </a:lnTo>
                  <a:lnTo>
                    <a:pt x="1" y="775"/>
                  </a:lnTo>
                  <a:lnTo>
                    <a:pt x="1" y="1415"/>
                  </a:lnTo>
                  <a:lnTo>
                    <a:pt x="35" y="2021"/>
                  </a:lnTo>
                  <a:lnTo>
                    <a:pt x="102" y="2661"/>
                  </a:lnTo>
                  <a:lnTo>
                    <a:pt x="136" y="2694"/>
                  </a:lnTo>
                  <a:lnTo>
                    <a:pt x="169" y="2728"/>
                  </a:lnTo>
                  <a:lnTo>
                    <a:pt x="237" y="2728"/>
                  </a:lnTo>
                  <a:lnTo>
                    <a:pt x="304" y="2694"/>
                  </a:lnTo>
                  <a:lnTo>
                    <a:pt x="338" y="2661"/>
                  </a:lnTo>
                  <a:lnTo>
                    <a:pt x="338" y="2627"/>
                  </a:lnTo>
                  <a:lnTo>
                    <a:pt x="338" y="2560"/>
                  </a:lnTo>
                  <a:lnTo>
                    <a:pt x="809" y="2661"/>
                  </a:lnTo>
                  <a:lnTo>
                    <a:pt x="1314" y="2694"/>
                  </a:lnTo>
                  <a:lnTo>
                    <a:pt x="1819" y="2694"/>
                  </a:lnTo>
                  <a:lnTo>
                    <a:pt x="2055" y="2661"/>
                  </a:lnTo>
                  <a:lnTo>
                    <a:pt x="2257" y="2627"/>
                  </a:lnTo>
                  <a:lnTo>
                    <a:pt x="2324" y="2593"/>
                  </a:lnTo>
                  <a:lnTo>
                    <a:pt x="2324" y="2492"/>
                  </a:lnTo>
                  <a:lnTo>
                    <a:pt x="2358" y="2526"/>
                  </a:lnTo>
                  <a:lnTo>
                    <a:pt x="2391" y="2526"/>
                  </a:lnTo>
                  <a:lnTo>
                    <a:pt x="2459" y="2492"/>
                  </a:lnTo>
                  <a:lnTo>
                    <a:pt x="2459" y="2425"/>
                  </a:lnTo>
                  <a:lnTo>
                    <a:pt x="2492" y="1886"/>
                  </a:lnTo>
                  <a:lnTo>
                    <a:pt x="2526" y="1314"/>
                  </a:lnTo>
                  <a:lnTo>
                    <a:pt x="2492" y="775"/>
                  </a:lnTo>
                  <a:lnTo>
                    <a:pt x="2459" y="203"/>
                  </a:lnTo>
                  <a:lnTo>
                    <a:pt x="2492" y="169"/>
                  </a:lnTo>
                  <a:lnTo>
                    <a:pt x="2492" y="102"/>
                  </a:lnTo>
                  <a:lnTo>
                    <a:pt x="2459" y="35"/>
                  </a:lnTo>
                  <a:lnTo>
                    <a:pt x="1853" y="35"/>
                  </a:lnTo>
                  <a:lnTo>
                    <a:pt x="128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3" name="Google Shape;143;p4"/>
            <p:cNvSpPr/>
            <p:nvPr/>
          </p:nvSpPr>
          <p:spPr>
            <a:xfrm>
              <a:off x="6053950" y="571425"/>
              <a:ext cx="7600" cy="11800"/>
            </a:xfrm>
            <a:custGeom>
              <a:rect b="b" l="l" r="r" t="t"/>
              <a:pathLst>
                <a:path extrusionOk="0" h="472" w="304">
                  <a:moveTo>
                    <a:pt x="169" y="1"/>
                  </a:moveTo>
                  <a:lnTo>
                    <a:pt x="102" y="34"/>
                  </a:lnTo>
                  <a:lnTo>
                    <a:pt x="35" y="203"/>
                  </a:lnTo>
                  <a:lnTo>
                    <a:pt x="1" y="304"/>
                  </a:lnTo>
                  <a:lnTo>
                    <a:pt x="35" y="405"/>
                  </a:lnTo>
                  <a:lnTo>
                    <a:pt x="68" y="438"/>
                  </a:lnTo>
                  <a:lnTo>
                    <a:pt x="102" y="472"/>
                  </a:lnTo>
                  <a:lnTo>
                    <a:pt x="169" y="438"/>
                  </a:lnTo>
                  <a:lnTo>
                    <a:pt x="203" y="405"/>
                  </a:lnTo>
                  <a:lnTo>
                    <a:pt x="237" y="270"/>
                  </a:lnTo>
                  <a:lnTo>
                    <a:pt x="304" y="102"/>
                  </a:lnTo>
                  <a:lnTo>
                    <a:pt x="304" y="34"/>
                  </a:lnTo>
                  <a:lnTo>
                    <a:pt x="23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4" name="Google Shape;144;p4"/>
            <p:cNvSpPr/>
            <p:nvPr/>
          </p:nvSpPr>
          <p:spPr>
            <a:xfrm>
              <a:off x="5384800" y="2467775"/>
              <a:ext cx="7600" cy="60625"/>
            </a:xfrm>
            <a:custGeom>
              <a:rect b="b" l="l" r="r" t="t"/>
              <a:pathLst>
                <a:path extrusionOk="0" h="2425" w="304">
                  <a:moveTo>
                    <a:pt x="102" y="1"/>
                  </a:moveTo>
                  <a:lnTo>
                    <a:pt x="68" y="34"/>
                  </a:lnTo>
                  <a:lnTo>
                    <a:pt x="35" y="304"/>
                  </a:lnTo>
                  <a:lnTo>
                    <a:pt x="1" y="573"/>
                  </a:lnTo>
                  <a:lnTo>
                    <a:pt x="35" y="1112"/>
                  </a:lnTo>
                  <a:lnTo>
                    <a:pt x="35" y="1751"/>
                  </a:lnTo>
                  <a:lnTo>
                    <a:pt x="68" y="2054"/>
                  </a:lnTo>
                  <a:lnTo>
                    <a:pt x="136" y="2357"/>
                  </a:lnTo>
                  <a:lnTo>
                    <a:pt x="169" y="2425"/>
                  </a:lnTo>
                  <a:lnTo>
                    <a:pt x="203" y="2425"/>
                  </a:lnTo>
                  <a:lnTo>
                    <a:pt x="237" y="2391"/>
                  </a:lnTo>
                  <a:lnTo>
                    <a:pt x="270" y="2357"/>
                  </a:lnTo>
                  <a:lnTo>
                    <a:pt x="304" y="2054"/>
                  </a:lnTo>
                  <a:lnTo>
                    <a:pt x="270" y="1718"/>
                  </a:lnTo>
                  <a:lnTo>
                    <a:pt x="237" y="1112"/>
                  </a:lnTo>
                  <a:lnTo>
                    <a:pt x="237" y="573"/>
                  </a:lnTo>
                  <a:lnTo>
                    <a:pt x="203" y="304"/>
                  </a:lnTo>
                  <a:lnTo>
                    <a:pt x="169"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5" name="Google Shape;145;p4"/>
            <p:cNvSpPr/>
            <p:nvPr/>
          </p:nvSpPr>
          <p:spPr>
            <a:xfrm>
              <a:off x="5456350" y="2465250"/>
              <a:ext cx="64850" cy="62325"/>
            </a:xfrm>
            <a:custGeom>
              <a:rect b="b" l="l" r="r" t="t"/>
              <a:pathLst>
                <a:path extrusionOk="0" h="2493" w="2594">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6" name="Google Shape;146;p4"/>
            <p:cNvSpPr/>
            <p:nvPr/>
          </p:nvSpPr>
          <p:spPr>
            <a:xfrm>
              <a:off x="5397425" y="2535950"/>
              <a:ext cx="64850" cy="62325"/>
            </a:xfrm>
            <a:custGeom>
              <a:rect b="b" l="l" r="r" t="t"/>
              <a:pathLst>
                <a:path extrusionOk="0" h="2493" w="2594">
                  <a:moveTo>
                    <a:pt x="2391" y="1"/>
                  </a:moveTo>
                  <a:lnTo>
                    <a:pt x="2391" y="34"/>
                  </a:lnTo>
                  <a:lnTo>
                    <a:pt x="2391" y="102"/>
                  </a:lnTo>
                  <a:lnTo>
                    <a:pt x="2021" y="68"/>
                  </a:lnTo>
                  <a:lnTo>
                    <a:pt x="1651" y="68"/>
                  </a:lnTo>
                  <a:lnTo>
                    <a:pt x="910" y="102"/>
                  </a:lnTo>
                  <a:lnTo>
                    <a:pt x="506" y="68"/>
                  </a:lnTo>
                  <a:lnTo>
                    <a:pt x="304" y="68"/>
                  </a:lnTo>
                  <a:lnTo>
                    <a:pt x="203" y="102"/>
                  </a:lnTo>
                  <a:lnTo>
                    <a:pt x="136" y="169"/>
                  </a:lnTo>
                  <a:lnTo>
                    <a:pt x="102" y="135"/>
                  </a:lnTo>
                  <a:lnTo>
                    <a:pt x="68" y="135"/>
                  </a:lnTo>
                  <a:lnTo>
                    <a:pt x="35" y="405"/>
                  </a:lnTo>
                  <a:lnTo>
                    <a:pt x="1" y="640"/>
                  </a:lnTo>
                  <a:lnTo>
                    <a:pt x="35" y="1179"/>
                  </a:lnTo>
                  <a:lnTo>
                    <a:pt x="35" y="2391"/>
                  </a:lnTo>
                  <a:lnTo>
                    <a:pt x="68" y="2459"/>
                  </a:lnTo>
                  <a:lnTo>
                    <a:pt x="136" y="2492"/>
                  </a:lnTo>
                  <a:lnTo>
                    <a:pt x="203" y="2492"/>
                  </a:lnTo>
                  <a:lnTo>
                    <a:pt x="237" y="2459"/>
                  </a:lnTo>
                  <a:lnTo>
                    <a:pt x="506" y="2492"/>
                  </a:lnTo>
                  <a:lnTo>
                    <a:pt x="2122" y="2492"/>
                  </a:lnTo>
                  <a:lnTo>
                    <a:pt x="2257" y="2425"/>
                  </a:lnTo>
                  <a:lnTo>
                    <a:pt x="2324" y="2358"/>
                  </a:lnTo>
                  <a:lnTo>
                    <a:pt x="2223" y="2257"/>
                  </a:lnTo>
                  <a:lnTo>
                    <a:pt x="2088" y="2223"/>
                  </a:lnTo>
                  <a:lnTo>
                    <a:pt x="1954" y="2189"/>
                  </a:lnTo>
                  <a:lnTo>
                    <a:pt x="1819" y="2189"/>
                  </a:lnTo>
                  <a:lnTo>
                    <a:pt x="1213" y="2223"/>
                  </a:lnTo>
                  <a:lnTo>
                    <a:pt x="742" y="2189"/>
                  </a:lnTo>
                  <a:lnTo>
                    <a:pt x="472" y="2189"/>
                  </a:lnTo>
                  <a:lnTo>
                    <a:pt x="270" y="2223"/>
                  </a:lnTo>
                  <a:lnTo>
                    <a:pt x="237" y="1011"/>
                  </a:lnTo>
                  <a:lnTo>
                    <a:pt x="237" y="674"/>
                  </a:lnTo>
                  <a:lnTo>
                    <a:pt x="203" y="506"/>
                  </a:lnTo>
                  <a:lnTo>
                    <a:pt x="169" y="337"/>
                  </a:lnTo>
                  <a:lnTo>
                    <a:pt x="237" y="337"/>
                  </a:lnTo>
                  <a:lnTo>
                    <a:pt x="270" y="304"/>
                  </a:lnTo>
                  <a:lnTo>
                    <a:pt x="304" y="270"/>
                  </a:lnTo>
                  <a:lnTo>
                    <a:pt x="2122" y="270"/>
                  </a:lnTo>
                  <a:lnTo>
                    <a:pt x="2358" y="236"/>
                  </a:lnTo>
                  <a:lnTo>
                    <a:pt x="2358" y="674"/>
                  </a:lnTo>
                  <a:lnTo>
                    <a:pt x="2358" y="1112"/>
                  </a:lnTo>
                  <a:lnTo>
                    <a:pt x="2324" y="1718"/>
                  </a:lnTo>
                  <a:lnTo>
                    <a:pt x="2324" y="2055"/>
                  </a:lnTo>
                  <a:lnTo>
                    <a:pt x="2324" y="2358"/>
                  </a:lnTo>
                  <a:lnTo>
                    <a:pt x="2358" y="2425"/>
                  </a:lnTo>
                  <a:lnTo>
                    <a:pt x="2459" y="2425"/>
                  </a:lnTo>
                  <a:lnTo>
                    <a:pt x="2492" y="2391"/>
                  </a:lnTo>
                  <a:lnTo>
                    <a:pt x="2560" y="2055"/>
                  </a:lnTo>
                  <a:lnTo>
                    <a:pt x="2593" y="1752"/>
                  </a:lnTo>
                  <a:lnTo>
                    <a:pt x="2593" y="1112"/>
                  </a:lnTo>
                  <a:lnTo>
                    <a:pt x="2593" y="573"/>
                  </a:lnTo>
                  <a:lnTo>
                    <a:pt x="2560" y="304"/>
                  </a:lnTo>
                  <a:lnTo>
                    <a:pt x="2492" y="34"/>
                  </a:lnTo>
                  <a:lnTo>
                    <a:pt x="245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7" name="Google Shape;147;p4"/>
            <p:cNvSpPr/>
            <p:nvPr/>
          </p:nvSpPr>
          <p:spPr>
            <a:xfrm>
              <a:off x="5479075" y="2489675"/>
              <a:ext cx="21925" cy="17700"/>
            </a:xfrm>
            <a:custGeom>
              <a:rect b="b" l="l" r="r" t="t"/>
              <a:pathLst>
                <a:path extrusionOk="0" h="708" w="877">
                  <a:moveTo>
                    <a:pt x="34" y="0"/>
                  </a:moveTo>
                  <a:lnTo>
                    <a:pt x="1" y="34"/>
                  </a:lnTo>
                  <a:lnTo>
                    <a:pt x="1" y="67"/>
                  </a:lnTo>
                  <a:lnTo>
                    <a:pt x="34" y="101"/>
                  </a:lnTo>
                  <a:lnTo>
                    <a:pt x="135" y="168"/>
                  </a:lnTo>
                  <a:lnTo>
                    <a:pt x="236" y="202"/>
                  </a:lnTo>
                  <a:lnTo>
                    <a:pt x="169" y="404"/>
                  </a:lnTo>
                  <a:lnTo>
                    <a:pt x="135" y="606"/>
                  </a:lnTo>
                  <a:lnTo>
                    <a:pt x="169" y="673"/>
                  </a:lnTo>
                  <a:lnTo>
                    <a:pt x="203" y="707"/>
                  </a:lnTo>
                  <a:lnTo>
                    <a:pt x="270" y="707"/>
                  </a:lnTo>
                  <a:lnTo>
                    <a:pt x="304" y="640"/>
                  </a:lnTo>
                  <a:lnTo>
                    <a:pt x="371" y="438"/>
                  </a:lnTo>
                  <a:lnTo>
                    <a:pt x="405" y="202"/>
                  </a:lnTo>
                  <a:lnTo>
                    <a:pt x="438" y="236"/>
                  </a:lnTo>
                  <a:lnTo>
                    <a:pt x="741" y="236"/>
                  </a:lnTo>
                  <a:lnTo>
                    <a:pt x="842" y="202"/>
                  </a:lnTo>
                  <a:lnTo>
                    <a:pt x="876" y="168"/>
                  </a:lnTo>
                  <a:lnTo>
                    <a:pt x="876" y="101"/>
                  </a:lnTo>
                  <a:lnTo>
                    <a:pt x="876" y="67"/>
                  </a:lnTo>
                  <a:lnTo>
                    <a:pt x="842" y="34"/>
                  </a:lnTo>
                  <a:lnTo>
                    <a:pt x="77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8" name="Google Shape;148;p4"/>
            <p:cNvSpPr/>
            <p:nvPr/>
          </p:nvSpPr>
          <p:spPr>
            <a:xfrm>
              <a:off x="5369650" y="2607500"/>
              <a:ext cx="57275" cy="62325"/>
            </a:xfrm>
            <a:custGeom>
              <a:rect b="b" l="l" r="r" t="t"/>
              <a:pathLst>
                <a:path extrusionOk="0" h="2493" w="2291">
                  <a:moveTo>
                    <a:pt x="237" y="1"/>
                  </a:moveTo>
                  <a:lnTo>
                    <a:pt x="102" y="34"/>
                  </a:lnTo>
                  <a:lnTo>
                    <a:pt x="1" y="68"/>
                  </a:lnTo>
                  <a:lnTo>
                    <a:pt x="1" y="102"/>
                  </a:lnTo>
                  <a:lnTo>
                    <a:pt x="68" y="169"/>
                  </a:lnTo>
                  <a:lnTo>
                    <a:pt x="169" y="203"/>
                  </a:lnTo>
                  <a:lnTo>
                    <a:pt x="371" y="270"/>
                  </a:lnTo>
                  <a:lnTo>
                    <a:pt x="2088" y="270"/>
                  </a:lnTo>
                  <a:lnTo>
                    <a:pt x="2055" y="472"/>
                  </a:lnTo>
                  <a:lnTo>
                    <a:pt x="2055" y="708"/>
                  </a:lnTo>
                  <a:lnTo>
                    <a:pt x="2055" y="1145"/>
                  </a:lnTo>
                  <a:lnTo>
                    <a:pt x="2055" y="1718"/>
                  </a:lnTo>
                  <a:lnTo>
                    <a:pt x="2055" y="1987"/>
                  </a:lnTo>
                  <a:lnTo>
                    <a:pt x="2088" y="2256"/>
                  </a:lnTo>
                  <a:lnTo>
                    <a:pt x="910" y="2223"/>
                  </a:lnTo>
                  <a:lnTo>
                    <a:pt x="506" y="2189"/>
                  </a:lnTo>
                  <a:lnTo>
                    <a:pt x="304" y="2223"/>
                  </a:lnTo>
                  <a:lnTo>
                    <a:pt x="203" y="2256"/>
                  </a:lnTo>
                  <a:lnTo>
                    <a:pt x="136" y="2324"/>
                  </a:lnTo>
                  <a:lnTo>
                    <a:pt x="203" y="2391"/>
                  </a:lnTo>
                  <a:lnTo>
                    <a:pt x="304" y="2458"/>
                  </a:lnTo>
                  <a:lnTo>
                    <a:pt x="506" y="2492"/>
                  </a:lnTo>
                  <a:lnTo>
                    <a:pt x="2257" y="2492"/>
                  </a:lnTo>
                  <a:lnTo>
                    <a:pt x="2290" y="2425"/>
                  </a:lnTo>
                  <a:lnTo>
                    <a:pt x="2290" y="2357"/>
                  </a:lnTo>
                  <a:lnTo>
                    <a:pt x="2290" y="2290"/>
                  </a:lnTo>
                  <a:lnTo>
                    <a:pt x="2290" y="2021"/>
                  </a:lnTo>
                  <a:lnTo>
                    <a:pt x="2290" y="1718"/>
                  </a:lnTo>
                  <a:lnTo>
                    <a:pt x="2290" y="1145"/>
                  </a:lnTo>
                  <a:lnTo>
                    <a:pt x="2290" y="708"/>
                  </a:lnTo>
                  <a:lnTo>
                    <a:pt x="2290" y="472"/>
                  </a:lnTo>
                  <a:lnTo>
                    <a:pt x="2257" y="236"/>
                  </a:lnTo>
                  <a:lnTo>
                    <a:pt x="2290" y="203"/>
                  </a:lnTo>
                  <a:lnTo>
                    <a:pt x="2290" y="135"/>
                  </a:lnTo>
                  <a:lnTo>
                    <a:pt x="2257" y="68"/>
                  </a:lnTo>
                  <a:lnTo>
                    <a:pt x="2189" y="34"/>
                  </a:lnTo>
                  <a:lnTo>
                    <a:pt x="944" y="34"/>
                  </a:lnTo>
                  <a:lnTo>
                    <a:pt x="47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49" name="Google Shape;149;p4"/>
            <p:cNvSpPr/>
            <p:nvPr/>
          </p:nvSpPr>
          <p:spPr>
            <a:xfrm>
              <a:off x="5422675" y="2558675"/>
              <a:ext cx="18550" cy="26975"/>
            </a:xfrm>
            <a:custGeom>
              <a:rect b="b" l="l" r="r" t="t"/>
              <a:pathLst>
                <a:path extrusionOk="0" h="1079" w="742">
                  <a:moveTo>
                    <a:pt x="540" y="1"/>
                  </a:moveTo>
                  <a:lnTo>
                    <a:pt x="371" y="35"/>
                  </a:lnTo>
                  <a:lnTo>
                    <a:pt x="136" y="35"/>
                  </a:lnTo>
                  <a:lnTo>
                    <a:pt x="102" y="68"/>
                  </a:lnTo>
                  <a:lnTo>
                    <a:pt x="35" y="68"/>
                  </a:lnTo>
                  <a:lnTo>
                    <a:pt x="1" y="136"/>
                  </a:lnTo>
                  <a:lnTo>
                    <a:pt x="1" y="169"/>
                  </a:lnTo>
                  <a:lnTo>
                    <a:pt x="35" y="203"/>
                  </a:lnTo>
                  <a:lnTo>
                    <a:pt x="68" y="203"/>
                  </a:lnTo>
                  <a:lnTo>
                    <a:pt x="68" y="607"/>
                  </a:lnTo>
                  <a:lnTo>
                    <a:pt x="136" y="1011"/>
                  </a:lnTo>
                  <a:lnTo>
                    <a:pt x="169" y="1078"/>
                  </a:lnTo>
                  <a:lnTo>
                    <a:pt x="237" y="1078"/>
                  </a:lnTo>
                  <a:lnTo>
                    <a:pt x="304" y="1045"/>
                  </a:lnTo>
                  <a:lnTo>
                    <a:pt x="338" y="977"/>
                  </a:lnTo>
                  <a:lnTo>
                    <a:pt x="304" y="607"/>
                  </a:lnTo>
                  <a:lnTo>
                    <a:pt x="371" y="641"/>
                  </a:lnTo>
                  <a:lnTo>
                    <a:pt x="472" y="607"/>
                  </a:lnTo>
                  <a:lnTo>
                    <a:pt x="573" y="573"/>
                  </a:lnTo>
                  <a:lnTo>
                    <a:pt x="607" y="540"/>
                  </a:lnTo>
                  <a:lnTo>
                    <a:pt x="607" y="506"/>
                  </a:lnTo>
                  <a:lnTo>
                    <a:pt x="573" y="439"/>
                  </a:lnTo>
                  <a:lnTo>
                    <a:pt x="506" y="439"/>
                  </a:lnTo>
                  <a:lnTo>
                    <a:pt x="338" y="472"/>
                  </a:lnTo>
                  <a:lnTo>
                    <a:pt x="270" y="506"/>
                  </a:lnTo>
                  <a:lnTo>
                    <a:pt x="237" y="237"/>
                  </a:lnTo>
                  <a:lnTo>
                    <a:pt x="540" y="237"/>
                  </a:lnTo>
                  <a:lnTo>
                    <a:pt x="641" y="203"/>
                  </a:lnTo>
                  <a:lnTo>
                    <a:pt x="708" y="169"/>
                  </a:lnTo>
                  <a:lnTo>
                    <a:pt x="742" y="136"/>
                  </a:lnTo>
                  <a:lnTo>
                    <a:pt x="742" y="68"/>
                  </a:lnTo>
                  <a:lnTo>
                    <a:pt x="67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0" name="Google Shape;150;p4"/>
            <p:cNvSpPr/>
            <p:nvPr/>
          </p:nvSpPr>
          <p:spPr>
            <a:xfrm>
              <a:off x="5489175" y="2395400"/>
              <a:ext cx="64000" cy="61450"/>
            </a:xfrm>
            <a:custGeom>
              <a:rect b="b" l="l" r="r" t="t"/>
              <a:pathLst>
                <a:path extrusionOk="0" h="2458" w="2560">
                  <a:moveTo>
                    <a:pt x="169" y="202"/>
                  </a:moveTo>
                  <a:lnTo>
                    <a:pt x="708" y="236"/>
                  </a:lnTo>
                  <a:lnTo>
                    <a:pt x="1246" y="270"/>
                  </a:lnTo>
                  <a:lnTo>
                    <a:pt x="2324" y="236"/>
                  </a:lnTo>
                  <a:lnTo>
                    <a:pt x="2324" y="707"/>
                  </a:lnTo>
                  <a:lnTo>
                    <a:pt x="2324" y="1145"/>
                  </a:lnTo>
                  <a:lnTo>
                    <a:pt x="2324" y="1684"/>
                  </a:lnTo>
                  <a:lnTo>
                    <a:pt x="2324" y="2222"/>
                  </a:lnTo>
                  <a:lnTo>
                    <a:pt x="2088" y="2189"/>
                  </a:lnTo>
                  <a:lnTo>
                    <a:pt x="607" y="2189"/>
                  </a:lnTo>
                  <a:lnTo>
                    <a:pt x="337"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39"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1" name="Google Shape;151;p4"/>
            <p:cNvSpPr/>
            <p:nvPr/>
          </p:nvSpPr>
          <p:spPr>
            <a:xfrm>
              <a:off x="5389025" y="2629375"/>
              <a:ext cx="16850" cy="16025"/>
            </a:xfrm>
            <a:custGeom>
              <a:rect b="b" l="l" r="r" t="t"/>
              <a:pathLst>
                <a:path extrusionOk="0" h="641" w="674">
                  <a:moveTo>
                    <a:pt x="270" y="1"/>
                  </a:moveTo>
                  <a:lnTo>
                    <a:pt x="169" y="68"/>
                  </a:lnTo>
                  <a:lnTo>
                    <a:pt x="101" y="136"/>
                  </a:lnTo>
                  <a:lnTo>
                    <a:pt x="34" y="203"/>
                  </a:lnTo>
                  <a:lnTo>
                    <a:pt x="0" y="304"/>
                  </a:lnTo>
                  <a:lnTo>
                    <a:pt x="34" y="405"/>
                  </a:lnTo>
                  <a:lnTo>
                    <a:pt x="68" y="506"/>
                  </a:lnTo>
                  <a:lnTo>
                    <a:pt x="169" y="573"/>
                  </a:lnTo>
                  <a:lnTo>
                    <a:pt x="270" y="607"/>
                  </a:lnTo>
                  <a:lnTo>
                    <a:pt x="371" y="641"/>
                  </a:lnTo>
                  <a:lnTo>
                    <a:pt x="472" y="607"/>
                  </a:lnTo>
                  <a:lnTo>
                    <a:pt x="539" y="540"/>
                  </a:lnTo>
                  <a:lnTo>
                    <a:pt x="606" y="472"/>
                  </a:lnTo>
                  <a:lnTo>
                    <a:pt x="573" y="405"/>
                  </a:lnTo>
                  <a:lnTo>
                    <a:pt x="539" y="371"/>
                  </a:lnTo>
                  <a:lnTo>
                    <a:pt x="472" y="371"/>
                  </a:lnTo>
                  <a:lnTo>
                    <a:pt x="404" y="405"/>
                  </a:lnTo>
                  <a:lnTo>
                    <a:pt x="303" y="405"/>
                  </a:lnTo>
                  <a:lnTo>
                    <a:pt x="236" y="371"/>
                  </a:lnTo>
                  <a:lnTo>
                    <a:pt x="202" y="338"/>
                  </a:lnTo>
                  <a:lnTo>
                    <a:pt x="202" y="304"/>
                  </a:lnTo>
                  <a:lnTo>
                    <a:pt x="236" y="237"/>
                  </a:lnTo>
                  <a:lnTo>
                    <a:pt x="270" y="203"/>
                  </a:lnTo>
                  <a:lnTo>
                    <a:pt x="404" y="169"/>
                  </a:lnTo>
                  <a:lnTo>
                    <a:pt x="505" y="169"/>
                  </a:lnTo>
                  <a:lnTo>
                    <a:pt x="640" y="136"/>
                  </a:lnTo>
                  <a:lnTo>
                    <a:pt x="674" y="136"/>
                  </a:lnTo>
                  <a:lnTo>
                    <a:pt x="674" y="68"/>
                  </a:lnTo>
                  <a:lnTo>
                    <a:pt x="573" y="35"/>
                  </a:lnTo>
                  <a:lnTo>
                    <a:pt x="47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2" name="Google Shape;152;p4"/>
            <p:cNvSpPr/>
            <p:nvPr/>
          </p:nvSpPr>
          <p:spPr>
            <a:xfrm>
              <a:off x="5389850" y="2466100"/>
              <a:ext cx="57275" cy="62300"/>
            </a:xfrm>
            <a:custGeom>
              <a:rect b="b" l="l" r="r" t="t"/>
              <a:pathLst>
                <a:path extrusionOk="0" h="2492" w="2291">
                  <a:moveTo>
                    <a:pt x="237" y="0"/>
                  </a:moveTo>
                  <a:lnTo>
                    <a:pt x="102" y="34"/>
                  </a:lnTo>
                  <a:lnTo>
                    <a:pt x="1" y="68"/>
                  </a:lnTo>
                  <a:lnTo>
                    <a:pt x="1" y="101"/>
                  </a:lnTo>
                  <a:lnTo>
                    <a:pt x="68" y="169"/>
                  </a:lnTo>
                  <a:lnTo>
                    <a:pt x="169" y="202"/>
                  </a:lnTo>
                  <a:lnTo>
                    <a:pt x="371" y="270"/>
                  </a:lnTo>
                  <a:lnTo>
                    <a:pt x="2088" y="270"/>
                  </a:lnTo>
                  <a:lnTo>
                    <a:pt x="2055" y="472"/>
                  </a:lnTo>
                  <a:lnTo>
                    <a:pt x="2055" y="707"/>
                  </a:lnTo>
                  <a:lnTo>
                    <a:pt x="2055" y="1145"/>
                  </a:lnTo>
                  <a:lnTo>
                    <a:pt x="2055" y="1717"/>
                  </a:lnTo>
                  <a:lnTo>
                    <a:pt x="2055" y="1987"/>
                  </a:lnTo>
                  <a:lnTo>
                    <a:pt x="2088" y="2256"/>
                  </a:lnTo>
                  <a:lnTo>
                    <a:pt x="910" y="2222"/>
                  </a:lnTo>
                  <a:lnTo>
                    <a:pt x="506" y="2189"/>
                  </a:lnTo>
                  <a:lnTo>
                    <a:pt x="304" y="2222"/>
                  </a:lnTo>
                  <a:lnTo>
                    <a:pt x="203" y="2256"/>
                  </a:lnTo>
                  <a:lnTo>
                    <a:pt x="136" y="2323"/>
                  </a:lnTo>
                  <a:lnTo>
                    <a:pt x="203" y="2391"/>
                  </a:lnTo>
                  <a:lnTo>
                    <a:pt x="304" y="2458"/>
                  </a:lnTo>
                  <a:lnTo>
                    <a:pt x="506" y="2492"/>
                  </a:lnTo>
                  <a:lnTo>
                    <a:pt x="2257" y="2492"/>
                  </a:lnTo>
                  <a:lnTo>
                    <a:pt x="2290" y="2424"/>
                  </a:lnTo>
                  <a:lnTo>
                    <a:pt x="2290" y="2357"/>
                  </a:lnTo>
                  <a:lnTo>
                    <a:pt x="2290" y="2290"/>
                  </a:lnTo>
                  <a:lnTo>
                    <a:pt x="2290" y="2020"/>
                  </a:lnTo>
                  <a:lnTo>
                    <a:pt x="2290" y="1717"/>
                  </a:lnTo>
                  <a:lnTo>
                    <a:pt x="2290" y="1145"/>
                  </a:lnTo>
                  <a:lnTo>
                    <a:pt x="2290" y="707"/>
                  </a:lnTo>
                  <a:lnTo>
                    <a:pt x="2290" y="472"/>
                  </a:lnTo>
                  <a:lnTo>
                    <a:pt x="2257" y="236"/>
                  </a:lnTo>
                  <a:lnTo>
                    <a:pt x="2290" y="202"/>
                  </a:lnTo>
                  <a:lnTo>
                    <a:pt x="2290" y="135"/>
                  </a:lnTo>
                  <a:lnTo>
                    <a:pt x="2257" y="68"/>
                  </a:lnTo>
                  <a:lnTo>
                    <a:pt x="2189" y="34"/>
                  </a:lnTo>
                  <a:lnTo>
                    <a:pt x="944" y="34"/>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3" name="Google Shape;153;p4"/>
            <p:cNvSpPr/>
            <p:nvPr/>
          </p:nvSpPr>
          <p:spPr>
            <a:xfrm>
              <a:off x="5410900" y="2488825"/>
              <a:ext cx="14325" cy="21900"/>
            </a:xfrm>
            <a:custGeom>
              <a:rect b="b" l="l" r="r" t="t"/>
              <a:pathLst>
                <a:path extrusionOk="0" h="876" w="573">
                  <a:moveTo>
                    <a:pt x="371" y="169"/>
                  </a:moveTo>
                  <a:lnTo>
                    <a:pt x="337" y="303"/>
                  </a:lnTo>
                  <a:lnTo>
                    <a:pt x="270" y="371"/>
                  </a:lnTo>
                  <a:lnTo>
                    <a:pt x="203" y="404"/>
                  </a:lnTo>
                  <a:lnTo>
                    <a:pt x="169" y="438"/>
                  </a:lnTo>
                  <a:lnTo>
                    <a:pt x="169" y="337"/>
                  </a:lnTo>
                  <a:lnTo>
                    <a:pt x="203" y="270"/>
                  </a:lnTo>
                  <a:lnTo>
                    <a:pt x="236" y="236"/>
                  </a:lnTo>
                  <a:lnTo>
                    <a:pt x="304" y="169"/>
                  </a:lnTo>
                  <a:close/>
                  <a:moveTo>
                    <a:pt x="405" y="0"/>
                  </a:moveTo>
                  <a:lnTo>
                    <a:pt x="236" y="34"/>
                  </a:lnTo>
                  <a:lnTo>
                    <a:pt x="102" y="135"/>
                  </a:lnTo>
                  <a:lnTo>
                    <a:pt x="68" y="135"/>
                  </a:lnTo>
                  <a:lnTo>
                    <a:pt x="68" y="169"/>
                  </a:lnTo>
                  <a:lnTo>
                    <a:pt x="34" y="202"/>
                  </a:lnTo>
                  <a:lnTo>
                    <a:pt x="1" y="337"/>
                  </a:lnTo>
                  <a:lnTo>
                    <a:pt x="1" y="472"/>
                  </a:lnTo>
                  <a:lnTo>
                    <a:pt x="34" y="741"/>
                  </a:lnTo>
                  <a:lnTo>
                    <a:pt x="68" y="808"/>
                  </a:lnTo>
                  <a:lnTo>
                    <a:pt x="102" y="808"/>
                  </a:lnTo>
                  <a:lnTo>
                    <a:pt x="135" y="775"/>
                  </a:lnTo>
                  <a:lnTo>
                    <a:pt x="169" y="741"/>
                  </a:lnTo>
                  <a:lnTo>
                    <a:pt x="169" y="606"/>
                  </a:lnTo>
                  <a:lnTo>
                    <a:pt x="203" y="674"/>
                  </a:lnTo>
                  <a:lnTo>
                    <a:pt x="270" y="775"/>
                  </a:lnTo>
                  <a:lnTo>
                    <a:pt x="371" y="842"/>
                  </a:lnTo>
                  <a:lnTo>
                    <a:pt x="472" y="876"/>
                  </a:lnTo>
                  <a:lnTo>
                    <a:pt x="539" y="876"/>
                  </a:lnTo>
                  <a:lnTo>
                    <a:pt x="573" y="808"/>
                  </a:lnTo>
                  <a:lnTo>
                    <a:pt x="573" y="741"/>
                  </a:lnTo>
                  <a:lnTo>
                    <a:pt x="506" y="674"/>
                  </a:lnTo>
                  <a:lnTo>
                    <a:pt x="405" y="640"/>
                  </a:lnTo>
                  <a:lnTo>
                    <a:pt x="337" y="539"/>
                  </a:lnTo>
                  <a:lnTo>
                    <a:pt x="472" y="438"/>
                  </a:lnTo>
                  <a:lnTo>
                    <a:pt x="573" y="270"/>
                  </a:lnTo>
                  <a:lnTo>
                    <a:pt x="573" y="169"/>
                  </a:lnTo>
                  <a:lnTo>
                    <a:pt x="573" y="68"/>
                  </a:lnTo>
                  <a:lnTo>
                    <a:pt x="5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4" name="Google Shape;154;p4"/>
            <p:cNvSpPr/>
            <p:nvPr/>
          </p:nvSpPr>
          <p:spPr>
            <a:xfrm>
              <a:off x="5671000" y="2627700"/>
              <a:ext cx="23575" cy="21075"/>
            </a:xfrm>
            <a:custGeom>
              <a:rect b="b" l="l" r="r" t="t"/>
              <a:pathLst>
                <a:path extrusionOk="0" h="843" w="943">
                  <a:moveTo>
                    <a:pt x="67" y="1"/>
                  </a:moveTo>
                  <a:lnTo>
                    <a:pt x="34" y="34"/>
                  </a:lnTo>
                  <a:lnTo>
                    <a:pt x="0" y="102"/>
                  </a:lnTo>
                  <a:lnTo>
                    <a:pt x="0" y="674"/>
                  </a:lnTo>
                  <a:lnTo>
                    <a:pt x="34" y="741"/>
                  </a:lnTo>
                  <a:lnTo>
                    <a:pt x="101" y="775"/>
                  </a:lnTo>
                  <a:lnTo>
                    <a:pt x="168" y="741"/>
                  </a:lnTo>
                  <a:lnTo>
                    <a:pt x="202" y="674"/>
                  </a:lnTo>
                  <a:lnTo>
                    <a:pt x="202" y="438"/>
                  </a:lnTo>
                  <a:lnTo>
                    <a:pt x="303" y="640"/>
                  </a:lnTo>
                  <a:lnTo>
                    <a:pt x="337" y="674"/>
                  </a:lnTo>
                  <a:lnTo>
                    <a:pt x="438" y="674"/>
                  </a:lnTo>
                  <a:lnTo>
                    <a:pt x="471" y="640"/>
                  </a:lnTo>
                  <a:lnTo>
                    <a:pt x="673" y="438"/>
                  </a:lnTo>
                  <a:lnTo>
                    <a:pt x="707" y="607"/>
                  </a:lnTo>
                  <a:lnTo>
                    <a:pt x="774" y="775"/>
                  </a:lnTo>
                  <a:lnTo>
                    <a:pt x="808" y="842"/>
                  </a:lnTo>
                  <a:lnTo>
                    <a:pt x="875" y="809"/>
                  </a:lnTo>
                  <a:lnTo>
                    <a:pt x="943" y="775"/>
                  </a:lnTo>
                  <a:lnTo>
                    <a:pt x="943" y="674"/>
                  </a:lnTo>
                  <a:lnTo>
                    <a:pt x="875" y="573"/>
                  </a:lnTo>
                  <a:lnTo>
                    <a:pt x="875" y="438"/>
                  </a:lnTo>
                  <a:lnTo>
                    <a:pt x="875" y="304"/>
                  </a:lnTo>
                  <a:lnTo>
                    <a:pt x="875" y="169"/>
                  </a:lnTo>
                  <a:lnTo>
                    <a:pt x="875" y="102"/>
                  </a:lnTo>
                  <a:lnTo>
                    <a:pt x="842" y="68"/>
                  </a:lnTo>
                  <a:lnTo>
                    <a:pt x="774" y="34"/>
                  </a:lnTo>
                  <a:lnTo>
                    <a:pt x="707" y="68"/>
                  </a:lnTo>
                  <a:lnTo>
                    <a:pt x="404" y="405"/>
                  </a:lnTo>
                  <a:lnTo>
                    <a:pt x="202" y="34"/>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5" name="Google Shape;155;p4"/>
            <p:cNvSpPr/>
            <p:nvPr/>
          </p:nvSpPr>
          <p:spPr>
            <a:xfrm>
              <a:off x="5347775" y="2557000"/>
              <a:ext cx="19375" cy="26950"/>
            </a:xfrm>
            <a:custGeom>
              <a:rect b="b" l="l" r="r" t="t"/>
              <a:pathLst>
                <a:path extrusionOk="0" h="1078" w="775">
                  <a:moveTo>
                    <a:pt x="472" y="270"/>
                  </a:moveTo>
                  <a:lnTo>
                    <a:pt x="573" y="304"/>
                  </a:lnTo>
                  <a:lnTo>
                    <a:pt x="640" y="371"/>
                  </a:lnTo>
                  <a:lnTo>
                    <a:pt x="640" y="472"/>
                  </a:lnTo>
                  <a:lnTo>
                    <a:pt x="640" y="640"/>
                  </a:lnTo>
                  <a:lnTo>
                    <a:pt x="573" y="708"/>
                  </a:lnTo>
                  <a:lnTo>
                    <a:pt x="506" y="775"/>
                  </a:lnTo>
                  <a:lnTo>
                    <a:pt x="438" y="842"/>
                  </a:lnTo>
                  <a:lnTo>
                    <a:pt x="337" y="876"/>
                  </a:lnTo>
                  <a:lnTo>
                    <a:pt x="304" y="876"/>
                  </a:lnTo>
                  <a:lnTo>
                    <a:pt x="304" y="472"/>
                  </a:lnTo>
                  <a:lnTo>
                    <a:pt x="337" y="270"/>
                  </a:lnTo>
                  <a:close/>
                  <a:moveTo>
                    <a:pt x="304" y="1"/>
                  </a:moveTo>
                  <a:lnTo>
                    <a:pt x="236" y="68"/>
                  </a:lnTo>
                  <a:lnTo>
                    <a:pt x="203" y="169"/>
                  </a:lnTo>
                  <a:lnTo>
                    <a:pt x="135" y="405"/>
                  </a:lnTo>
                  <a:lnTo>
                    <a:pt x="102" y="640"/>
                  </a:lnTo>
                  <a:lnTo>
                    <a:pt x="135" y="876"/>
                  </a:lnTo>
                  <a:lnTo>
                    <a:pt x="34" y="910"/>
                  </a:lnTo>
                  <a:lnTo>
                    <a:pt x="1" y="910"/>
                  </a:lnTo>
                  <a:lnTo>
                    <a:pt x="1" y="977"/>
                  </a:lnTo>
                  <a:lnTo>
                    <a:pt x="1" y="1011"/>
                  </a:lnTo>
                  <a:lnTo>
                    <a:pt x="34" y="1044"/>
                  </a:lnTo>
                  <a:lnTo>
                    <a:pt x="135" y="1078"/>
                  </a:lnTo>
                  <a:lnTo>
                    <a:pt x="236" y="1078"/>
                  </a:lnTo>
                  <a:lnTo>
                    <a:pt x="337" y="1044"/>
                  </a:lnTo>
                  <a:lnTo>
                    <a:pt x="472" y="1011"/>
                  </a:lnTo>
                  <a:lnTo>
                    <a:pt x="640" y="842"/>
                  </a:lnTo>
                  <a:lnTo>
                    <a:pt x="708" y="741"/>
                  </a:lnTo>
                  <a:lnTo>
                    <a:pt x="775" y="674"/>
                  </a:lnTo>
                  <a:lnTo>
                    <a:pt x="775" y="573"/>
                  </a:lnTo>
                  <a:lnTo>
                    <a:pt x="775" y="438"/>
                  </a:lnTo>
                  <a:lnTo>
                    <a:pt x="741" y="337"/>
                  </a:lnTo>
                  <a:lnTo>
                    <a:pt x="708" y="236"/>
                  </a:lnTo>
                  <a:lnTo>
                    <a:pt x="640" y="203"/>
                  </a:lnTo>
                  <a:lnTo>
                    <a:pt x="539" y="169"/>
                  </a:lnTo>
                  <a:lnTo>
                    <a:pt x="337" y="169"/>
                  </a:lnTo>
                  <a:lnTo>
                    <a:pt x="33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6" name="Google Shape;156;p4"/>
            <p:cNvSpPr/>
            <p:nvPr/>
          </p:nvSpPr>
          <p:spPr>
            <a:xfrm>
              <a:off x="5219825" y="2607500"/>
              <a:ext cx="64000" cy="61475"/>
            </a:xfrm>
            <a:custGeom>
              <a:rect b="b" l="l" r="r" t="t"/>
              <a:pathLst>
                <a:path extrusionOk="0" h="2459" w="2560">
                  <a:moveTo>
                    <a:pt x="169" y="203"/>
                  </a:moveTo>
                  <a:lnTo>
                    <a:pt x="708" y="236"/>
                  </a:lnTo>
                  <a:lnTo>
                    <a:pt x="1247" y="270"/>
                  </a:lnTo>
                  <a:lnTo>
                    <a:pt x="2324" y="236"/>
                  </a:lnTo>
                  <a:lnTo>
                    <a:pt x="2324" y="708"/>
                  </a:lnTo>
                  <a:lnTo>
                    <a:pt x="2324" y="1145"/>
                  </a:lnTo>
                  <a:lnTo>
                    <a:pt x="2324" y="1684"/>
                  </a:lnTo>
                  <a:lnTo>
                    <a:pt x="2324" y="2223"/>
                  </a:lnTo>
                  <a:lnTo>
                    <a:pt x="2088" y="2189"/>
                  </a:lnTo>
                  <a:lnTo>
                    <a:pt x="607" y="2189"/>
                  </a:lnTo>
                  <a:lnTo>
                    <a:pt x="338" y="2256"/>
                  </a:lnTo>
                  <a:lnTo>
                    <a:pt x="304" y="1684"/>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751"/>
                  </a:lnTo>
                  <a:lnTo>
                    <a:pt x="102" y="2054"/>
                  </a:lnTo>
                  <a:lnTo>
                    <a:pt x="169" y="2324"/>
                  </a:lnTo>
                  <a:lnTo>
                    <a:pt x="169" y="2391"/>
                  </a:lnTo>
                  <a:lnTo>
                    <a:pt x="304" y="2391"/>
                  </a:lnTo>
                  <a:lnTo>
                    <a:pt x="540" y="2425"/>
                  </a:lnTo>
                  <a:lnTo>
                    <a:pt x="1280" y="2425"/>
                  </a:lnTo>
                  <a:lnTo>
                    <a:pt x="1819" y="2458"/>
                  </a:lnTo>
                  <a:lnTo>
                    <a:pt x="2088" y="2458"/>
                  </a:lnTo>
                  <a:lnTo>
                    <a:pt x="2358" y="2425"/>
                  </a:lnTo>
                  <a:lnTo>
                    <a:pt x="2391" y="2458"/>
                  </a:lnTo>
                  <a:lnTo>
                    <a:pt x="2425" y="2458"/>
                  </a:lnTo>
                  <a:lnTo>
                    <a:pt x="2459" y="2425"/>
                  </a:lnTo>
                  <a:lnTo>
                    <a:pt x="2492" y="2391"/>
                  </a:lnTo>
                  <a:lnTo>
                    <a:pt x="2526" y="2122"/>
                  </a:lnTo>
                  <a:lnTo>
                    <a:pt x="2560" y="1852"/>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7" name="Google Shape;157;p4"/>
            <p:cNvSpPr/>
            <p:nvPr/>
          </p:nvSpPr>
          <p:spPr>
            <a:xfrm>
              <a:off x="5652475" y="2606650"/>
              <a:ext cx="64825" cy="62325"/>
            </a:xfrm>
            <a:custGeom>
              <a:rect b="b" l="l" r="r" t="t"/>
              <a:pathLst>
                <a:path extrusionOk="0" h="2493" w="2593">
                  <a:moveTo>
                    <a:pt x="707" y="1"/>
                  </a:moveTo>
                  <a:lnTo>
                    <a:pt x="438" y="35"/>
                  </a:lnTo>
                  <a:lnTo>
                    <a:pt x="337" y="68"/>
                  </a:lnTo>
                  <a:lnTo>
                    <a:pt x="236" y="136"/>
                  </a:lnTo>
                  <a:lnTo>
                    <a:pt x="303" y="203"/>
                  </a:lnTo>
                  <a:lnTo>
                    <a:pt x="404" y="237"/>
                  </a:lnTo>
                  <a:lnTo>
                    <a:pt x="640" y="270"/>
                  </a:lnTo>
                  <a:lnTo>
                    <a:pt x="1078" y="270"/>
                  </a:lnTo>
                  <a:lnTo>
                    <a:pt x="1751" y="338"/>
                  </a:lnTo>
                  <a:lnTo>
                    <a:pt x="2391" y="371"/>
                  </a:lnTo>
                  <a:lnTo>
                    <a:pt x="2391" y="775"/>
                  </a:lnTo>
                  <a:lnTo>
                    <a:pt x="2391" y="1146"/>
                  </a:lnTo>
                  <a:lnTo>
                    <a:pt x="2357" y="1684"/>
                  </a:lnTo>
                  <a:lnTo>
                    <a:pt x="2357" y="1954"/>
                  </a:lnTo>
                  <a:lnTo>
                    <a:pt x="2391" y="2223"/>
                  </a:lnTo>
                  <a:lnTo>
                    <a:pt x="1313" y="2189"/>
                  </a:lnTo>
                  <a:lnTo>
                    <a:pt x="775" y="2189"/>
                  </a:lnTo>
                  <a:lnTo>
                    <a:pt x="505" y="2223"/>
                  </a:lnTo>
                  <a:lnTo>
                    <a:pt x="270" y="2290"/>
                  </a:lnTo>
                  <a:lnTo>
                    <a:pt x="236" y="1752"/>
                  </a:lnTo>
                  <a:lnTo>
                    <a:pt x="236" y="1213"/>
                  </a:lnTo>
                  <a:lnTo>
                    <a:pt x="270" y="674"/>
                  </a:lnTo>
                  <a:lnTo>
                    <a:pt x="270" y="405"/>
                  </a:lnTo>
                  <a:lnTo>
                    <a:pt x="236" y="270"/>
                  </a:lnTo>
                  <a:lnTo>
                    <a:pt x="202" y="136"/>
                  </a:lnTo>
                  <a:lnTo>
                    <a:pt x="101" y="304"/>
                  </a:lnTo>
                  <a:lnTo>
                    <a:pt x="68" y="472"/>
                  </a:lnTo>
                  <a:lnTo>
                    <a:pt x="0" y="843"/>
                  </a:lnTo>
                  <a:lnTo>
                    <a:pt x="0" y="1583"/>
                  </a:lnTo>
                  <a:lnTo>
                    <a:pt x="0" y="1819"/>
                  </a:lnTo>
                  <a:lnTo>
                    <a:pt x="0" y="2088"/>
                  </a:lnTo>
                  <a:lnTo>
                    <a:pt x="0" y="2223"/>
                  </a:lnTo>
                  <a:lnTo>
                    <a:pt x="34" y="2324"/>
                  </a:lnTo>
                  <a:lnTo>
                    <a:pt x="101" y="2425"/>
                  </a:lnTo>
                  <a:lnTo>
                    <a:pt x="202" y="2459"/>
                  </a:lnTo>
                  <a:lnTo>
                    <a:pt x="270" y="2459"/>
                  </a:lnTo>
                  <a:lnTo>
                    <a:pt x="270" y="2425"/>
                  </a:lnTo>
                  <a:lnTo>
                    <a:pt x="270" y="2391"/>
                  </a:lnTo>
                  <a:lnTo>
                    <a:pt x="539" y="2459"/>
                  </a:lnTo>
                  <a:lnTo>
                    <a:pt x="775" y="2492"/>
                  </a:lnTo>
                  <a:lnTo>
                    <a:pt x="1313" y="2492"/>
                  </a:lnTo>
                  <a:lnTo>
                    <a:pt x="2391" y="2459"/>
                  </a:lnTo>
                  <a:lnTo>
                    <a:pt x="2458" y="2425"/>
                  </a:lnTo>
                  <a:lnTo>
                    <a:pt x="2492" y="2459"/>
                  </a:lnTo>
                  <a:lnTo>
                    <a:pt x="2525" y="2459"/>
                  </a:lnTo>
                  <a:lnTo>
                    <a:pt x="2559" y="2425"/>
                  </a:lnTo>
                  <a:lnTo>
                    <a:pt x="2593" y="2156"/>
                  </a:lnTo>
                  <a:lnTo>
                    <a:pt x="2593" y="1886"/>
                  </a:lnTo>
                  <a:lnTo>
                    <a:pt x="2593" y="1348"/>
                  </a:lnTo>
                  <a:lnTo>
                    <a:pt x="2593" y="708"/>
                  </a:lnTo>
                  <a:lnTo>
                    <a:pt x="2593" y="405"/>
                  </a:lnTo>
                  <a:lnTo>
                    <a:pt x="2559" y="68"/>
                  </a:lnTo>
                  <a:lnTo>
                    <a:pt x="2525" y="35"/>
                  </a:lnTo>
                  <a:lnTo>
                    <a:pt x="2458" y="35"/>
                  </a:lnTo>
                  <a:lnTo>
                    <a:pt x="2458" y="68"/>
                  </a:lnTo>
                  <a:lnTo>
                    <a:pt x="2424" y="169"/>
                  </a:lnTo>
                  <a:lnTo>
                    <a:pt x="1852" y="102"/>
                  </a:lnTo>
                  <a:lnTo>
                    <a:pt x="1246" y="35"/>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8" name="Google Shape;158;p4"/>
            <p:cNvSpPr/>
            <p:nvPr/>
          </p:nvSpPr>
          <p:spPr>
            <a:xfrm>
              <a:off x="5326725" y="2535125"/>
              <a:ext cx="63150" cy="68200"/>
            </a:xfrm>
            <a:custGeom>
              <a:rect b="b" l="l" r="r" t="t"/>
              <a:pathLst>
                <a:path extrusionOk="0" h="2728" w="2526">
                  <a:moveTo>
                    <a:pt x="2324" y="168"/>
                  </a:moveTo>
                  <a:lnTo>
                    <a:pt x="2257" y="1280"/>
                  </a:lnTo>
                  <a:lnTo>
                    <a:pt x="2223" y="2391"/>
                  </a:lnTo>
                  <a:lnTo>
                    <a:pt x="1718" y="2424"/>
                  </a:lnTo>
                  <a:lnTo>
                    <a:pt x="506" y="2424"/>
                  </a:lnTo>
                  <a:lnTo>
                    <a:pt x="270" y="2458"/>
                  </a:lnTo>
                  <a:lnTo>
                    <a:pt x="236" y="2458"/>
                  </a:lnTo>
                  <a:lnTo>
                    <a:pt x="236" y="2424"/>
                  </a:lnTo>
                  <a:lnTo>
                    <a:pt x="270" y="1886"/>
                  </a:lnTo>
                  <a:lnTo>
                    <a:pt x="270" y="1347"/>
                  </a:lnTo>
                  <a:lnTo>
                    <a:pt x="236" y="775"/>
                  </a:lnTo>
                  <a:lnTo>
                    <a:pt x="169" y="236"/>
                  </a:lnTo>
                  <a:lnTo>
                    <a:pt x="1247" y="269"/>
                  </a:lnTo>
                  <a:lnTo>
                    <a:pt x="1785" y="236"/>
                  </a:lnTo>
                  <a:lnTo>
                    <a:pt x="2324" y="168"/>
                  </a:lnTo>
                  <a:close/>
                  <a:moveTo>
                    <a:pt x="1247" y="0"/>
                  </a:moveTo>
                  <a:lnTo>
                    <a:pt x="674" y="34"/>
                  </a:lnTo>
                  <a:lnTo>
                    <a:pt x="68" y="34"/>
                  </a:lnTo>
                  <a:lnTo>
                    <a:pt x="34" y="101"/>
                  </a:lnTo>
                  <a:lnTo>
                    <a:pt x="34" y="168"/>
                  </a:lnTo>
                  <a:lnTo>
                    <a:pt x="68" y="202"/>
                  </a:lnTo>
                  <a:lnTo>
                    <a:pt x="34" y="775"/>
                  </a:lnTo>
                  <a:lnTo>
                    <a:pt x="1" y="1313"/>
                  </a:lnTo>
                  <a:lnTo>
                    <a:pt x="34" y="1886"/>
                  </a:lnTo>
                  <a:lnTo>
                    <a:pt x="68" y="2424"/>
                  </a:lnTo>
                  <a:lnTo>
                    <a:pt x="68" y="2492"/>
                  </a:lnTo>
                  <a:lnTo>
                    <a:pt x="102" y="2525"/>
                  </a:lnTo>
                  <a:lnTo>
                    <a:pt x="169" y="2525"/>
                  </a:lnTo>
                  <a:lnTo>
                    <a:pt x="203" y="2492"/>
                  </a:lnTo>
                  <a:lnTo>
                    <a:pt x="203" y="2593"/>
                  </a:lnTo>
                  <a:lnTo>
                    <a:pt x="270" y="2626"/>
                  </a:lnTo>
                  <a:lnTo>
                    <a:pt x="472" y="2660"/>
                  </a:lnTo>
                  <a:lnTo>
                    <a:pt x="708" y="2694"/>
                  </a:lnTo>
                  <a:lnTo>
                    <a:pt x="1213" y="2694"/>
                  </a:lnTo>
                  <a:lnTo>
                    <a:pt x="1718" y="2660"/>
                  </a:lnTo>
                  <a:lnTo>
                    <a:pt x="2189" y="2559"/>
                  </a:lnTo>
                  <a:lnTo>
                    <a:pt x="2189" y="2626"/>
                  </a:lnTo>
                  <a:lnTo>
                    <a:pt x="2189" y="2660"/>
                  </a:lnTo>
                  <a:lnTo>
                    <a:pt x="2223" y="2694"/>
                  </a:lnTo>
                  <a:lnTo>
                    <a:pt x="2290" y="2727"/>
                  </a:lnTo>
                  <a:lnTo>
                    <a:pt x="2358" y="2727"/>
                  </a:lnTo>
                  <a:lnTo>
                    <a:pt x="2391" y="2694"/>
                  </a:lnTo>
                  <a:lnTo>
                    <a:pt x="2425" y="2660"/>
                  </a:lnTo>
                  <a:lnTo>
                    <a:pt x="2492" y="2020"/>
                  </a:lnTo>
                  <a:lnTo>
                    <a:pt x="2526" y="1414"/>
                  </a:lnTo>
                  <a:lnTo>
                    <a:pt x="2526" y="775"/>
                  </a:lnTo>
                  <a:lnTo>
                    <a:pt x="2459" y="168"/>
                  </a:lnTo>
                  <a:lnTo>
                    <a:pt x="2459" y="101"/>
                  </a:lnTo>
                  <a:lnTo>
                    <a:pt x="2425" y="101"/>
                  </a:lnTo>
                  <a:lnTo>
                    <a:pt x="2391" y="34"/>
                  </a:lnTo>
                  <a:lnTo>
                    <a:pt x="2324" y="34"/>
                  </a:lnTo>
                  <a:lnTo>
                    <a:pt x="178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59" name="Google Shape;159;p4"/>
            <p:cNvSpPr/>
            <p:nvPr/>
          </p:nvSpPr>
          <p:spPr>
            <a:xfrm>
              <a:off x="5244250" y="2627700"/>
              <a:ext cx="19375" cy="22750"/>
            </a:xfrm>
            <a:custGeom>
              <a:rect b="b" l="l" r="r" t="t"/>
              <a:pathLst>
                <a:path extrusionOk="0" h="910" w="775">
                  <a:moveTo>
                    <a:pt x="135" y="1"/>
                  </a:moveTo>
                  <a:lnTo>
                    <a:pt x="68" y="34"/>
                  </a:lnTo>
                  <a:lnTo>
                    <a:pt x="34" y="34"/>
                  </a:lnTo>
                  <a:lnTo>
                    <a:pt x="34" y="102"/>
                  </a:lnTo>
                  <a:lnTo>
                    <a:pt x="68" y="169"/>
                  </a:lnTo>
                  <a:lnTo>
                    <a:pt x="169" y="203"/>
                  </a:lnTo>
                  <a:lnTo>
                    <a:pt x="371" y="270"/>
                  </a:lnTo>
                  <a:lnTo>
                    <a:pt x="202" y="506"/>
                  </a:lnTo>
                  <a:lnTo>
                    <a:pt x="34" y="741"/>
                  </a:lnTo>
                  <a:lnTo>
                    <a:pt x="0" y="809"/>
                  </a:lnTo>
                  <a:lnTo>
                    <a:pt x="34" y="842"/>
                  </a:lnTo>
                  <a:lnTo>
                    <a:pt x="68" y="876"/>
                  </a:lnTo>
                  <a:lnTo>
                    <a:pt x="135" y="910"/>
                  </a:lnTo>
                  <a:lnTo>
                    <a:pt x="539" y="809"/>
                  </a:lnTo>
                  <a:lnTo>
                    <a:pt x="674" y="775"/>
                  </a:lnTo>
                  <a:lnTo>
                    <a:pt x="741" y="741"/>
                  </a:lnTo>
                  <a:lnTo>
                    <a:pt x="775" y="674"/>
                  </a:lnTo>
                  <a:lnTo>
                    <a:pt x="741" y="607"/>
                  </a:lnTo>
                  <a:lnTo>
                    <a:pt x="707" y="573"/>
                  </a:lnTo>
                  <a:lnTo>
                    <a:pt x="640" y="573"/>
                  </a:lnTo>
                  <a:lnTo>
                    <a:pt x="505" y="607"/>
                  </a:lnTo>
                  <a:lnTo>
                    <a:pt x="371" y="640"/>
                  </a:lnTo>
                  <a:lnTo>
                    <a:pt x="674" y="270"/>
                  </a:lnTo>
                  <a:lnTo>
                    <a:pt x="707" y="203"/>
                  </a:lnTo>
                  <a:lnTo>
                    <a:pt x="674" y="135"/>
                  </a:lnTo>
                  <a:lnTo>
                    <a:pt x="640" y="102"/>
                  </a:lnTo>
                  <a:lnTo>
                    <a:pt x="606" y="68"/>
                  </a:lnTo>
                  <a:lnTo>
                    <a:pt x="270" y="34"/>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0" name="Google Shape;160;p4"/>
            <p:cNvSpPr/>
            <p:nvPr/>
          </p:nvSpPr>
          <p:spPr>
            <a:xfrm>
              <a:off x="5057400" y="2606650"/>
              <a:ext cx="81650" cy="67375"/>
            </a:xfrm>
            <a:custGeom>
              <a:rect b="b" l="l" r="r" t="t"/>
              <a:pathLst>
                <a:path extrusionOk="0" h="2695" w="3266">
                  <a:moveTo>
                    <a:pt x="269" y="270"/>
                  </a:moveTo>
                  <a:lnTo>
                    <a:pt x="572" y="304"/>
                  </a:lnTo>
                  <a:lnTo>
                    <a:pt x="842" y="304"/>
                  </a:lnTo>
                  <a:lnTo>
                    <a:pt x="1414" y="338"/>
                  </a:lnTo>
                  <a:lnTo>
                    <a:pt x="2222" y="371"/>
                  </a:lnTo>
                  <a:lnTo>
                    <a:pt x="2996" y="439"/>
                  </a:lnTo>
                  <a:lnTo>
                    <a:pt x="2963" y="910"/>
                  </a:lnTo>
                  <a:lnTo>
                    <a:pt x="2929" y="1415"/>
                  </a:lnTo>
                  <a:lnTo>
                    <a:pt x="2963" y="1920"/>
                  </a:lnTo>
                  <a:lnTo>
                    <a:pt x="2996" y="2391"/>
                  </a:lnTo>
                  <a:lnTo>
                    <a:pt x="2424" y="2391"/>
                  </a:lnTo>
                  <a:lnTo>
                    <a:pt x="1616" y="2425"/>
                  </a:lnTo>
                  <a:lnTo>
                    <a:pt x="875" y="2425"/>
                  </a:lnTo>
                  <a:lnTo>
                    <a:pt x="572" y="2391"/>
                  </a:lnTo>
                  <a:lnTo>
                    <a:pt x="404" y="2324"/>
                  </a:lnTo>
                  <a:lnTo>
                    <a:pt x="404" y="2055"/>
                  </a:lnTo>
                  <a:lnTo>
                    <a:pt x="404" y="1752"/>
                  </a:lnTo>
                  <a:lnTo>
                    <a:pt x="370" y="1179"/>
                  </a:lnTo>
                  <a:lnTo>
                    <a:pt x="337" y="708"/>
                  </a:lnTo>
                  <a:lnTo>
                    <a:pt x="269" y="270"/>
                  </a:lnTo>
                  <a:close/>
                  <a:moveTo>
                    <a:pt x="135" y="1"/>
                  </a:moveTo>
                  <a:lnTo>
                    <a:pt x="101" y="35"/>
                  </a:lnTo>
                  <a:lnTo>
                    <a:pt x="67" y="102"/>
                  </a:lnTo>
                  <a:lnTo>
                    <a:pt x="67" y="136"/>
                  </a:lnTo>
                  <a:lnTo>
                    <a:pt x="34" y="169"/>
                  </a:lnTo>
                  <a:lnTo>
                    <a:pt x="0" y="203"/>
                  </a:lnTo>
                  <a:lnTo>
                    <a:pt x="34" y="237"/>
                  </a:lnTo>
                  <a:lnTo>
                    <a:pt x="67" y="237"/>
                  </a:lnTo>
                  <a:lnTo>
                    <a:pt x="67" y="775"/>
                  </a:lnTo>
                  <a:lnTo>
                    <a:pt x="101" y="1348"/>
                  </a:lnTo>
                  <a:lnTo>
                    <a:pt x="135" y="1886"/>
                  </a:lnTo>
                  <a:lnTo>
                    <a:pt x="135" y="2156"/>
                  </a:lnTo>
                  <a:lnTo>
                    <a:pt x="202" y="2425"/>
                  </a:lnTo>
                  <a:lnTo>
                    <a:pt x="202" y="2492"/>
                  </a:lnTo>
                  <a:lnTo>
                    <a:pt x="236" y="2526"/>
                  </a:lnTo>
                  <a:lnTo>
                    <a:pt x="337" y="2492"/>
                  </a:lnTo>
                  <a:lnTo>
                    <a:pt x="1010" y="2627"/>
                  </a:lnTo>
                  <a:lnTo>
                    <a:pt x="1717" y="2694"/>
                  </a:lnTo>
                  <a:lnTo>
                    <a:pt x="2390" y="2661"/>
                  </a:lnTo>
                  <a:lnTo>
                    <a:pt x="3064" y="2560"/>
                  </a:lnTo>
                  <a:lnTo>
                    <a:pt x="3131" y="2593"/>
                  </a:lnTo>
                  <a:lnTo>
                    <a:pt x="3199" y="2560"/>
                  </a:lnTo>
                  <a:lnTo>
                    <a:pt x="3232" y="2526"/>
                  </a:lnTo>
                  <a:lnTo>
                    <a:pt x="3266" y="2459"/>
                  </a:lnTo>
                  <a:lnTo>
                    <a:pt x="3232" y="1819"/>
                  </a:lnTo>
                  <a:lnTo>
                    <a:pt x="3232" y="1179"/>
                  </a:lnTo>
                  <a:lnTo>
                    <a:pt x="3266" y="641"/>
                  </a:lnTo>
                  <a:lnTo>
                    <a:pt x="3266" y="371"/>
                  </a:lnTo>
                  <a:lnTo>
                    <a:pt x="3232" y="102"/>
                  </a:lnTo>
                  <a:lnTo>
                    <a:pt x="3232" y="35"/>
                  </a:lnTo>
                  <a:lnTo>
                    <a:pt x="3131" y="35"/>
                  </a:lnTo>
                  <a:lnTo>
                    <a:pt x="3097" y="102"/>
                  </a:lnTo>
                  <a:lnTo>
                    <a:pt x="3064" y="237"/>
                  </a:lnTo>
                  <a:lnTo>
                    <a:pt x="2357" y="169"/>
                  </a:lnTo>
                  <a:lnTo>
                    <a:pt x="1650" y="102"/>
                  </a:lnTo>
                  <a:lnTo>
                    <a:pt x="943" y="68"/>
                  </a:lnTo>
                  <a:lnTo>
                    <a:pt x="606" y="68"/>
                  </a:lnTo>
                  <a:lnTo>
                    <a:pt x="269" y="102"/>
                  </a:lnTo>
                  <a:lnTo>
                    <a:pt x="236" y="68"/>
                  </a:lnTo>
                  <a:lnTo>
                    <a:pt x="202" y="35"/>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1" name="Google Shape;161;p4"/>
            <p:cNvSpPr/>
            <p:nvPr/>
          </p:nvSpPr>
          <p:spPr>
            <a:xfrm>
              <a:off x="5058225" y="2535950"/>
              <a:ext cx="117025" cy="65675"/>
            </a:xfrm>
            <a:custGeom>
              <a:rect b="b" l="l" r="r" t="t"/>
              <a:pathLst>
                <a:path extrusionOk="0" h="2627" w="4681">
                  <a:moveTo>
                    <a:pt x="2357" y="270"/>
                  </a:moveTo>
                  <a:lnTo>
                    <a:pt x="4479" y="337"/>
                  </a:lnTo>
                  <a:lnTo>
                    <a:pt x="4411" y="539"/>
                  </a:lnTo>
                  <a:lnTo>
                    <a:pt x="4411" y="742"/>
                  </a:lnTo>
                  <a:lnTo>
                    <a:pt x="4411" y="1112"/>
                  </a:lnTo>
                  <a:lnTo>
                    <a:pt x="4411" y="1684"/>
                  </a:lnTo>
                  <a:lnTo>
                    <a:pt x="4411" y="2257"/>
                  </a:lnTo>
                  <a:lnTo>
                    <a:pt x="3401" y="2223"/>
                  </a:lnTo>
                  <a:lnTo>
                    <a:pt x="2391" y="2189"/>
                  </a:lnTo>
                  <a:lnTo>
                    <a:pt x="1852" y="2189"/>
                  </a:lnTo>
                  <a:lnTo>
                    <a:pt x="1347" y="2223"/>
                  </a:lnTo>
                  <a:lnTo>
                    <a:pt x="809" y="2257"/>
                  </a:lnTo>
                  <a:lnTo>
                    <a:pt x="539" y="2324"/>
                  </a:lnTo>
                  <a:lnTo>
                    <a:pt x="304" y="2391"/>
                  </a:lnTo>
                  <a:lnTo>
                    <a:pt x="270" y="1213"/>
                  </a:lnTo>
                  <a:lnTo>
                    <a:pt x="304" y="742"/>
                  </a:lnTo>
                  <a:lnTo>
                    <a:pt x="270" y="506"/>
                  </a:lnTo>
                  <a:lnTo>
                    <a:pt x="236" y="270"/>
                  </a:lnTo>
                  <a:close/>
                  <a:moveTo>
                    <a:pt x="842" y="1"/>
                  </a:moveTo>
                  <a:lnTo>
                    <a:pt x="607" y="34"/>
                  </a:lnTo>
                  <a:lnTo>
                    <a:pt x="405" y="102"/>
                  </a:lnTo>
                  <a:lnTo>
                    <a:pt x="203" y="169"/>
                  </a:lnTo>
                  <a:lnTo>
                    <a:pt x="169" y="135"/>
                  </a:lnTo>
                  <a:lnTo>
                    <a:pt x="135" y="102"/>
                  </a:lnTo>
                  <a:lnTo>
                    <a:pt x="102" y="135"/>
                  </a:lnTo>
                  <a:lnTo>
                    <a:pt x="34" y="337"/>
                  </a:lnTo>
                  <a:lnTo>
                    <a:pt x="1" y="573"/>
                  </a:lnTo>
                  <a:lnTo>
                    <a:pt x="34" y="1011"/>
                  </a:lnTo>
                  <a:lnTo>
                    <a:pt x="68" y="2459"/>
                  </a:lnTo>
                  <a:lnTo>
                    <a:pt x="68" y="2492"/>
                  </a:lnTo>
                  <a:lnTo>
                    <a:pt x="102" y="2526"/>
                  </a:lnTo>
                  <a:lnTo>
                    <a:pt x="203" y="2560"/>
                  </a:lnTo>
                  <a:lnTo>
                    <a:pt x="270" y="2526"/>
                  </a:lnTo>
                  <a:lnTo>
                    <a:pt x="304" y="2492"/>
                  </a:lnTo>
                  <a:lnTo>
                    <a:pt x="304" y="2459"/>
                  </a:lnTo>
                  <a:lnTo>
                    <a:pt x="304" y="2425"/>
                  </a:lnTo>
                  <a:lnTo>
                    <a:pt x="741" y="2459"/>
                  </a:lnTo>
                  <a:lnTo>
                    <a:pt x="1213" y="2459"/>
                  </a:lnTo>
                  <a:lnTo>
                    <a:pt x="2122" y="2425"/>
                  </a:lnTo>
                  <a:lnTo>
                    <a:pt x="3267" y="2425"/>
                  </a:lnTo>
                  <a:lnTo>
                    <a:pt x="4445" y="2459"/>
                  </a:lnTo>
                  <a:lnTo>
                    <a:pt x="4445" y="2526"/>
                  </a:lnTo>
                  <a:lnTo>
                    <a:pt x="4479" y="2627"/>
                  </a:lnTo>
                  <a:lnTo>
                    <a:pt x="4613" y="2627"/>
                  </a:lnTo>
                  <a:lnTo>
                    <a:pt x="4647" y="2526"/>
                  </a:lnTo>
                  <a:lnTo>
                    <a:pt x="4681" y="1920"/>
                  </a:lnTo>
                  <a:lnTo>
                    <a:pt x="4681" y="1314"/>
                  </a:lnTo>
                  <a:lnTo>
                    <a:pt x="4681" y="809"/>
                  </a:lnTo>
                  <a:lnTo>
                    <a:pt x="4681" y="573"/>
                  </a:lnTo>
                  <a:lnTo>
                    <a:pt x="4613" y="337"/>
                  </a:lnTo>
                  <a:lnTo>
                    <a:pt x="4681" y="304"/>
                  </a:lnTo>
                  <a:lnTo>
                    <a:pt x="4681" y="236"/>
                  </a:lnTo>
                  <a:lnTo>
                    <a:pt x="4647" y="169"/>
                  </a:lnTo>
                  <a:lnTo>
                    <a:pt x="4580" y="135"/>
                  </a:lnTo>
                  <a:lnTo>
                    <a:pt x="3940" y="102"/>
                  </a:lnTo>
                  <a:lnTo>
                    <a:pt x="3334" y="68"/>
                  </a:lnTo>
                  <a:lnTo>
                    <a:pt x="2054" y="34"/>
                  </a:lnTo>
                  <a:lnTo>
                    <a:pt x="161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2" name="Google Shape;162;p4"/>
            <p:cNvSpPr/>
            <p:nvPr/>
          </p:nvSpPr>
          <p:spPr>
            <a:xfrm>
              <a:off x="5128925" y="2395400"/>
              <a:ext cx="64000" cy="61450"/>
            </a:xfrm>
            <a:custGeom>
              <a:rect b="b" l="l" r="r" t="t"/>
              <a:pathLst>
                <a:path extrusionOk="0" h="2458" w="2560">
                  <a:moveTo>
                    <a:pt x="169" y="202"/>
                  </a:moveTo>
                  <a:lnTo>
                    <a:pt x="708" y="236"/>
                  </a:lnTo>
                  <a:lnTo>
                    <a:pt x="1247" y="270"/>
                  </a:lnTo>
                  <a:lnTo>
                    <a:pt x="2324" y="236"/>
                  </a:lnTo>
                  <a:lnTo>
                    <a:pt x="2324" y="707"/>
                  </a:lnTo>
                  <a:lnTo>
                    <a:pt x="2324" y="1145"/>
                  </a:lnTo>
                  <a:lnTo>
                    <a:pt x="2324" y="1684"/>
                  </a:lnTo>
                  <a:lnTo>
                    <a:pt x="2324" y="2222"/>
                  </a:lnTo>
                  <a:lnTo>
                    <a:pt x="2088" y="2189"/>
                  </a:lnTo>
                  <a:lnTo>
                    <a:pt x="1415" y="2189"/>
                  </a:lnTo>
                  <a:lnTo>
                    <a:pt x="1449" y="2155"/>
                  </a:lnTo>
                  <a:lnTo>
                    <a:pt x="1449" y="1953"/>
                  </a:lnTo>
                  <a:lnTo>
                    <a:pt x="1449" y="1751"/>
                  </a:lnTo>
                  <a:lnTo>
                    <a:pt x="1449" y="1347"/>
                  </a:lnTo>
                  <a:lnTo>
                    <a:pt x="1415" y="1280"/>
                  </a:lnTo>
                  <a:lnTo>
                    <a:pt x="1348" y="1246"/>
                  </a:lnTo>
                  <a:lnTo>
                    <a:pt x="1314" y="1280"/>
                  </a:lnTo>
                  <a:lnTo>
                    <a:pt x="1280" y="1347"/>
                  </a:lnTo>
                  <a:lnTo>
                    <a:pt x="1247" y="1751"/>
                  </a:lnTo>
                  <a:lnTo>
                    <a:pt x="1247" y="1987"/>
                  </a:lnTo>
                  <a:lnTo>
                    <a:pt x="1314" y="2155"/>
                  </a:lnTo>
                  <a:lnTo>
                    <a:pt x="1314" y="2189"/>
                  </a:lnTo>
                  <a:lnTo>
                    <a:pt x="573" y="2189"/>
                  </a:lnTo>
                  <a:lnTo>
                    <a:pt x="338" y="2256"/>
                  </a:lnTo>
                  <a:lnTo>
                    <a:pt x="304" y="1684"/>
                  </a:lnTo>
                  <a:lnTo>
                    <a:pt x="236" y="1145"/>
                  </a:lnTo>
                  <a:lnTo>
                    <a:pt x="236" y="674"/>
                  </a:lnTo>
                  <a:lnTo>
                    <a:pt x="169" y="202"/>
                  </a:lnTo>
                  <a:close/>
                  <a:moveTo>
                    <a:pt x="708" y="0"/>
                  </a:moveTo>
                  <a:lnTo>
                    <a:pt x="169" y="34"/>
                  </a:lnTo>
                  <a:lnTo>
                    <a:pt x="102" y="68"/>
                  </a:lnTo>
                  <a:lnTo>
                    <a:pt x="68" y="135"/>
                  </a:lnTo>
                  <a:lnTo>
                    <a:pt x="34" y="371"/>
                  </a:lnTo>
                  <a:lnTo>
                    <a:pt x="1" y="640"/>
                  </a:lnTo>
                  <a:lnTo>
                    <a:pt x="34"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3" name="Google Shape;163;p4"/>
            <p:cNvSpPr/>
            <p:nvPr/>
          </p:nvSpPr>
          <p:spPr>
            <a:xfrm>
              <a:off x="5148300" y="2605825"/>
              <a:ext cx="63150" cy="68200"/>
            </a:xfrm>
            <a:custGeom>
              <a:rect b="b" l="l" r="r" t="t"/>
              <a:pathLst>
                <a:path extrusionOk="0" h="2728" w="2526">
                  <a:moveTo>
                    <a:pt x="202" y="169"/>
                  </a:moveTo>
                  <a:lnTo>
                    <a:pt x="741" y="236"/>
                  </a:lnTo>
                  <a:lnTo>
                    <a:pt x="1280" y="270"/>
                  </a:lnTo>
                  <a:lnTo>
                    <a:pt x="2357" y="236"/>
                  </a:lnTo>
                  <a:lnTo>
                    <a:pt x="2290" y="775"/>
                  </a:lnTo>
                  <a:lnTo>
                    <a:pt x="2256" y="1347"/>
                  </a:lnTo>
                  <a:lnTo>
                    <a:pt x="2256" y="1886"/>
                  </a:lnTo>
                  <a:lnTo>
                    <a:pt x="2290" y="2424"/>
                  </a:lnTo>
                  <a:lnTo>
                    <a:pt x="2290" y="2458"/>
                  </a:lnTo>
                  <a:lnTo>
                    <a:pt x="2256" y="2458"/>
                  </a:lnTo>
                  <a:lnTo>
                    <a:pt x="2020" y="2424"/>
                  </a:lnTo>
                  <a:lnTo>
                    <a:pt x="808" y="2424"/>
                  </a:lnTo>
                  <a:lnTo>
                    <a:pt x="303" y="2391"/>
                  </a:lnTo>
                  <a:lnTo>
                    <a:pt x="236" y="1280"/>
                  </a:lnTo>
                  <a:lnTo>
                    <a:pt x="202" y="169"/>
                  </a:lnTo>
                  <a:close/>
                  <a:moveTo>
                    <a:pt x="741" y="0"/>
                  </a:moveTo>
                  <a:lnTo>
                    <a:pt x="169" y="34"/>
                  </a:lnTo>
                  <a:lnTo>
                    <a:pt x="135" y="34"/>
                  </a:lnTo>
                  <a:lnTo>
                    <a:pt x="101" y="101"/>
                  </a:lnTo>
                  <a:lnTo>
                    <a:pt x="68" y="101"/>
                  </a:lnTo>
                  <a:lnTo>
                    <a:pt x="34" y="169"/>
                  </a:lnTo>
                  <a:lnTo>
                    <a:pt x="0" y="775"/>
                  </a:lnTo>
                  <a:lnTo>
                    <a:pt x="0" y="1414"/>
                  </a:lnTo>
                  <a:lnTo>
                    <a:pt x="34" y="2020"/>
                  </a:lnTo>
                  <a:lnTo>
                    <a:pt x="101" y="2660"/>
                  </a:lnTo>
                  <a:lnTo>
                    <a:pt x="135" y="2694"/>
                  </a:lnTo>
                  <a:lnTo>
                    <a:pt x="169"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1" y="2525"/>
                  </a:lnTo>
                  <a:lnTo>
                    <a:pt x="2458" y="2492"/>
                  </a:lnTo>
                  <a:lnTo>
                    <a:pt x="2458" y="2424"/>
                  </a:lnTo>
                  <a:lnTo>
                    <a:pt x="2492" y="1886"/>
                  </a:lnTo>
                  <a:lnTo>
                    <a:pt x="2525" y="1313"/>
                  </a:lnTo>
                  <a:lnTo>
                    <a:pt x="2492" y="775"/>
                  </a:lnTo>
                  <a:lnTo>
                    <a:pt x="2458" y="202"/>
                  </a:lnTo>
                  <a:lnTo>
                    <a:pt x="2492" y="169"/>
                  </a:lnTo>
                  <a:lnTo>
                    <a:pt x="2492" y="101"/>
                  </a:lnTo>
                  <a:lnTo>
                    <a:pt x="2458" y="34"/>
                  </a:lnTo>
                  <a:lnTo>
                    <a:pt x="1852" y="34"/>
                  </a:lnTo>
                  <a:lnTo>
                    <a:pt x="128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4" name="Google Shape;164;p4"/>
            <p:cNvSpPr/>
            <p:nvPr/>
          </p:nvSpPr>
          <p:spPr>
            <a:xfrm>
              <a:off x="5199625" y="2678200"/>
              <a:ext cx="64000" cy="71575"/>
            </a:xfrm>
            <a:custGeom>
              <a:rect b="b" l="l" r="r" t="t"/>
              <a:pathLst>
                <a:path extrusionOk="0" h="2863" w="2560">
                  <a:moveTo>
                    <a:pt x="169" y="203"/>
                  </a:moveTo>
                  <a:lnTo>
                    <a:pt x="708" y="236"/>
                  </a:lnTo>
                  <a:lnTo>
                    <a:pt x="1247" y="270"/>
                  </a:lnTo>
                  <a:lnTo>
                    <a:pt x="2324" y="236"/>
                  </a:lnTo>
                  <a:lnTo>
                    <a:pt x="2324" y="708"/>
                  </a:lnTo>
                  <a:lnTo>
                    <a:pt x="2324" y="1145"/>
                  </a:lnTo>
                  <a:lnTo>
                    <a:pt x="2324" y="1886"/>
                  </a:lnTo>
                  <a:lnTo>
                    <a:pt x="2324" y="2627"/>
                  </a:lnTo>
                  <a:lnTo>
                    <a:pt x="2088" y="2593"/>
                  </a:lnTo>
                  <a:lnTo>
                    <a:pt x="607" y="2593"/>
                  </a:lnTo>
                  <a:lnTo>
                    <a:pt x="338" y="2660"/>
                  </a:lnTo>
                  <a:lnTo>
                    <a:pt x="304" y="1886"/>
                  </a:lnTo>
                  <a:lnTo>
                    <a:pt x="237" y="1145"/>
                  </a:lnTo>
                  <a:lnTo>
                    <a:pt x="237" y="674"/>
                  </a:lnTo>
                  <a:lnTo>
                    <a:pt x="169" y="203"/>
                  </a:lnTo>
                  <a:close/>
                  <a:moveTo>
                    <a:pt x="708" y="1"/>
                  </a:moveTo>
                  <a:lnTo>
                    <a:pt x="169" y="34"/>
                  </a:lnTo>
                  <a:lnTo>
                    <a:pt x="102" y="68"/>
                  </a:lnTo>
                  <a:lnTo>
                    <a:pt x="68" y="135"/>
                  </a:lnTo>
                  <a:lnTo>
                    <a:pt x="35" y="371"/>
                  </a:lnTo>
                  <a:lnTo>
                    <a:pt x="1" y="640"/>
                  </a:lnTo>
                  <a:lnTo>
                    <a:pt x="35" y="1145"/>
                  </a:lnTo>
                  <a:lnTo>
                    <a:pt x="68" y="1953"/>
                  </a:lnTo>
                  <a:lnTo>
                    <a:pt x="102" y="2391"/>
                  </a:lnTo>
                  <a:lnTo>
                    <a:pt x="169" y="2728"/>
                  </a:lnTo>
                  <a:lnTo>
                    <a:pt x="169" y="2795"/>
                  </a:lnTo>
                  <a:lnTo>
                    <a:pt x="304" y="2795"/>
                  </a:lnTo>
                  <a:lnTo>
                    <a:pt x="540" y="2829"/>
                  </a:lnTo>
                  <a:lnTo>
                    <a:pt x="1280" y="2829"/>
                  </a:lnTo>
                  <a:lnTo>
                    <a:pt x="1819" y="2862"/>
                  </a:lnTo>
                  <a:lnTo>
                    <a:pt x="2088" y="2862"/>
                  </a:lnTo>
                  <a:lnTo>
                    <a:pt x="2358" y="2829"/>
                  </a:lnTo>
                  <a:lnTo>
                    <a:pt x="2391" y="2862"/>
                  </a:lnTo>
                  <a:lnTo>
                    <a:pt x="2425" y="2862"/>
                  </a:lnTo>
                  <a:lnTo>
                    <a:pt x="2459" y="2829"/>
                  </a:lnTo>
                  <a:lnTo>
                    <a:pt x="2492" y="2795"/>
                  </a:lnTo>
                  <a:lnTo>
                    <a:pt x="2526" y="2458"/>
                  </a:lnTo>
                  <a:lnTo>
                    <a:pt x="2560" y="2054"/>
                  </a:lnTo>
                  <a:lnTo>
                    <a:pt x="2526" y="1314"/>
                  </a:lnTo>
                  <a:lnTo>
                    <a:pt x="2526" y="708"/>
                  </a:lnTo>
                  <a:lnTo>
                    <a:pt x="2526" y="405"/>
                  </a:lnTo>
                  <a:lnTo>
                    <a:pt x="2459" y="102"/>
                  </a:lnTo>
                  <a:lnTo>
                    <a:pt x="2425" y="68"/>
                  </a:lnTo>
                  <a:lnTo>
                    <a:pt x="2391" y="34"/>
                  </a:lnTo>
                  <a:lnTo>
                    <a:pt x="2324" y="34"/>
                  </a:lnTo>
                  <a:lnTo>
                    <a:pt x="124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5" name="Google Shape;165;p4"/>
            <p:cNvSpPr/>
            <p:nvPr/>
          </p:nvSpPr>
          <p:spPr>
            <a:xfrm>
              <a:off x="5724850" y="2609175"/>
              <a:ext cx="7600" cy="60650"/>
            </a:xfrm>
            <a:custGeom>
              <a:rect b="b" l="l" r="r" t="t"/>
              <a:pathLst>
                <a:path extrusionOk="0" h="2426" w="304">
                  <a:moveTo>
                    <a:pt x="102" y="1"/>
                  </a:moveTo>
                  <a:lnTo>
                    <a:pt x="68" y="35"/>
                  </a:lnTo>
                  <a:lnTo>
                    <a:pt x="34" y="304"/>
                  </a:lnTo>
                  <a:lnTo>
                    <a:pt x="1" y="573"/>
                  </a:lnTo>
                  <a:lnTo>
                    <a:pt x="34" y="1112"/>
                  </a:lnTo>
                  <a:lnTo>
                    <a:pt x="34" y="1752"/>
                  </a:lnTo>
                  <a:lnTo>
                    <a:pt x="68" y="2055"/>
                  </a:lnTo>
                  <a:lnTo>
                    <a:pt x="135" y="2358"/>
                  </a:lnTo>
                  <a:lnTo>
                    <a:pt x="169" y="2425"/>
                  </a:lnTo>
                  <a:lnTo>
                    <a:pt x="203" y="2425"/>
                  </a:lnTo>
                  <a:lnTo>
                    <a:pt x="236" y="2391"/>
                  </a:lnTo>
                  <a:lnTo>
                    <a:pt x="270" y="2358"/>
                  </a:lnTo>
                  <a:lnTo>
                    <a:pt x="304" y="2055"/>
                  </a:lnTo>
                  <a:lnTo>
                    <a:pt x="270" y="1718"/>
                  </a:lnTo>
                  <a:lnTo>
                    <a:pt x="236" y="1112"/>
                  </a:lnTo>
                  <a:lnTo>
                    <a:pt x="236" y="573"/>
                  </a:lnTo>
                  <a:lnTo>
                    <a:pt x="203" y="304"/>
                  </a:lnTo>
                  <a:lnTo>
                    <a:pt x="169" y="35"/>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6" name="Google Shape;166;p4"/>
            <p:cNvSpPr/>
            <p:nvPr/>
          </p:nvSpPr>
          <p:spPr>
            <a:xfrm>
              <a:off x="5806500" y="2684100"/>
              <a:ext cx="7600" cy="68200"/>
            </a:xfrm>
            <a:custGeom>
              <a:rect b="b" l="l" r="r" t="t"/>
              <a:pathLst>
                <a:path extrusionOk="0" h="2728" w="304">
                  <a:moveTo>
                    <a:pt x="169" y="0"/>
                  </a:moveTo>
                  <a:lnTo>
                    <a:pt x="102" y="236"/>
                  </a:lnTo>
                  <a:lnTo>
                    <a:pt x="68" y="505"/>
                  </a:lnTo>
                  <a:lnTo>
                    <a:pt x="68" y="1010"/>
                  </a:lnTo>
                  <a:lnTo>
                    <a:pt x="1" y="1852"/>
                  </a:lnTo>
                  <a:lnTo>
                    <a:pt x="1" y="2256"/>
                  </a:lnTo>
                  <a:lnTo>
                    <a:pt x="34" y="2660"/>
                  </a:lnTo>
                  <a:lnTo>
                    <a:pt x="68" y="2694"/>
                  </a:lnTo>
                  <a:lnTo>
                    <a:pt x="102" y="2727"/>
                  </a:lnTo>
                  <a:lnTo>
                    <a:pt x="169" y="2727"/>
                  </a:lnTo>
                  <a:lnTo>
                    <a:pt x="203" y="2660"/>
                  </a:lnTo>
                  <a:lnTo>
                    <a:pt x="236" y="2357"/>
                  </a:lnTo>
                  <a:lnTo>
                    <a:pt x="236" y="2054"/>
                  </a:lnTo>
                  <a:lnTo>
                    <a:pt x="270" y="1414"/>
                  </a:lnTo>
                  <a:lnTo>
                    <a:pt x="304" y="707"/>
                  </a:lnTo>
                  <a:lnTo>
                    <a:pt x="270" y="337"/>
                  </a:lnTo>
                  <a:lnTo>
                    <a:pt x="270" y="169"/>
                  </a:lnTo>
                  <a:lnTo>
                    <a:pt x="20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7" name="Google Shape;167;p4"/>
            <p:cNvSpPr/>
            <p:nvPr/>
          </p:nvSpPr>
          <p:spPr>
            <a:xfrm>
              <a:off x="5912550" y="2723650"/>
              <a:ext cx="11825" cy="17700"/>
            </a:xfrm>
            <a:custGeom>
              <a:rect b="b" l="l" r="r" t="t"/>
              <a:pathLst>
                <a:path extrusionOk="0" h="708" w="473">
                  <a:moveTo>
                    <a:pt x="304" y="1"/>
                  </a:moveTo>
                  <a:lnTo>
                    <a:pt x="203" y="68"/>
                  </a:lnTo>
                  <a:lnTo>
                    <a:pt x="135" y="135"/>
                  </a:lnTo>
                  <a:lnTo>
                    <a:pt x="68" y="236"/>
                  </a:lnTo>
                  <a:lnTo>
                    <a:pt x="1" y="371"/>
                  </a:lnTo>
                  <a:lnTo>
                    <a:pt x="1" y="438"/>
                  </a:lnTo>
                  <a:lnTo>
                    <a:pt x="34" y="438"/>
                  </a:lnTo>
                  <a:lnTo>
                    <a:pt x="68" y="472"/>
                  </a:lnTo>
                  <a:lnTo>
                    <a:pt x="135" y="438"/>
                  </a:lnTo>
                  <a:lnTo>
                    <a:pt x="169" y="506"/>
                  </a:lnTo>
                  <a:lnTo>
                    <a:pt x="304" y="674"/>
                  </a:lnTo>
                  <a:lnTo>
                    <a:pt x="371" y="708"/>
                  </a:lnTo>
                  <a:lnTo>
                    <a:pt x="405" y="674"/>
                  </a:lnTo>
                  <a:lnTo>
                    <a:pt x="438" y="640"/>
                  </a:lnTo>
                  <a:lnTo>
                    <a:pt x="438" y="573"/>
                  </a:lnTo>
                  <a:lnTo>
                    <a:pt x="337" y="438"/>
                  </a:lnTo>
                  <a:lnTo>
                    <a:pt x="236" y="337"/>
                  </a:lnTo>
                  <a:lnTo>
                    <a:pt x="438" y="203"/>
                  </a:lnTo>
                  <a:lnTo>
                    <a:pt x="472" y="135"/>
                  </a:lnTo>
                  <a:lnTo>
                    <a:pt x="472" y="68"/>
                  </a:lnTo>
                  <a:lnTo>
                    <a:pt x="438" y="34"/>
                  </a:lnTo>
                  <a:lnTo>
                    <a:pt x="4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8" name="Google Shape;168;p4"/>
            <p:cNvSpPr/>
            <p:nvPr/>
          </p:nvSpPr>
          <p:spPr>
            <a:xfrm>
              <a:off x="5888150" y="2710200"/>
              <a:ext cx="64825" cy="43775"/>
            </a:xfrm>
            <a:custGeom>
              <a:rect b="b" l="l" r="r" t="t"/>
              <a:pathLst>
                <a:path extrusionOk="0" h="1751" w="2593">
                  <a:moveTo>
                    <a:pt x="169" y="236"/>
                  </a:moveTo>
                  <a:lnTo>
                    <a:pt x="438" y="303"/>
                  </a:lnTo>
                  <a:lnTo>
                    <a:pt x="674" y="337"/>
                  </a:lnTo>
                  <a:lnTo>
                    <a:pt x="1212" y="370"/>
                  </a:lnTo>
                  <a:lnTo>
                    <a:pt x="1751" y="370"/>
                  </a:lnTo>
                  <a:lnTo>
                    <a:pt x="2020" y="337"/>
                  </a:lnTo>
                  <a:lnTo>
                    <a:pt x="2290" y="303"/>
                  </a:lnTo>
                  <a:lnTo>
                    <a:pt x="2323" y="943"/>
                  </a:lnTo>
                  <a:lnTo>
                    <a:pt x="2391" y="1414"/>
                  </a:lnTo>
                  <a:lnTo>
                    <a:pt x="2121" y="1380"/>
                  </a:lnTo>
                  <a:lnTo>
                    <a:pt x="505" y="1380"/>
                  </a:lnTo>
                  <a:lnTo>
                    <a:pt x="202" y="1448"/>
                  </a:lnTo>
                  <a:lnTo>
                    <a:pt x="202" y="808"/>
                  </a:lnTo>
                  <a:lnTo>
                    <a:pt x="202" y="505"/>
                  </a:lnTo>
                  <a:lnTo>
                    <a:pt x="202" y="370"/>
                  </a:lnTo>
                  <a:lnTo>
                    <a:pt x="169" y="236"/>
                  </a:lnTo>
                  <a:close/>
                  <a:moveTo>
                    <a:pt x="2290" y="0"/>
                  </a:moveTo>
                  <a:lnTo>
                    <a:pt x="2290" y="34"/>
                  </a:lnTo>
                  <a:lnTo>
                    <a:pt x="2290" y="135"/>
                  </a:lnTo>
                  <a:lnTo>
                    <a:pt x="1818" y="135"/>
                  </a:lnTo>
                  <a:lnTo>
                    <a:pt x="1381" y="168"/>
                  </a:lnTo>
                  <a:lnTo>
                    <a:pt x="775" y="135"/>
                  </a:lnTo>
                  <a:lnTo>
                    <a:pt x="472" y="101"/>
                  </a:lnTo>
                  <a:lnTo>
                    <a:pt x="169" y="135"/>
                  </a:lnTo>
                  <a:lnTo>
                    <a:pt x="101" y="135"/>
                  </a:lnTo>
                  <a:lnTo>
                    <a:pt x="68" y="168"/>
                  </a:lnTo>
                  <a:lnTo>
                    <a:pt x="34" y="303"/>
                  </a:lnTo>
                  <a:lnTo>
                    <a:pt x="0" y="438"/>
                  </a:lnTo>
                  <a:lnTo>
                    <a:pt x="0" y="707"/>
                  </a:lnTo>
                  <a:lnTo>
                    <a:pt x="0" y="1515"/>
                  </a:lnTo>
                  <a:lnTo>
                    <a:pt x="34" y="1582"/>
                  </a:lnTo>
                  <a:lnTo>
                    <a:pt x="101" y="1616"/>
                  </a:lnTo>
                  <a:lnTo>
                    <a:pt x="169" y="1582"/>
                  </a:lnTo>
                  <a:lnTo>
                    <a:pt x="202" y="1549"/>
                  </a:lnTo>
                  <a:lnTo>
                    <a:pt x="472" y="1582"/>
                  </a:lnTo>
                  <a:lnTo>
                    <a:pt x="707" y="1616"/>
                  </a:lnTo>
                  <a:lnTo>
                    <a:pt x="1212" y="1582"/>
                  </a:lnTo>
                  <a:lnTo>
                    <a:pt x="1818" y="1616"/>
                  </a:lnTo>
                  <a:lnTo>
                    <a:pt x="2121" y="1582"/>
                  </a:lnTo>
                  <a:lnTo>
                    <a:pt x="2391" y="1549"/>
                  </a:lnTo>
                  <a:lnTo>
                    <a:pt x="2458" y="1751"/>
                  </a:lnTo>
                  <a:lnTo>
                    <a:pt x="2525" y="1751"/>
                  </a:lnTo>
                  <a:lnTo>
                    <a:pt x="2559" y="1717"/>
                  </a:lnTo>
                  <a:lnTo>
                    <a:pt x="2593" y="1515"/>
                  </a:lnTo>
                  <a:lnTo>
                    <a:pt x="2593" y="1347"/>
                  </a:lnTo>
                  <a:lnTo>
                    <a:pt x="2525" y="943"/>
                  </a:lnTo>
                  <a:lnTo>
                    <a:pt x="2492" y="606"/>
                  </a:lnTo>
                  <a:lnTo>
                    <a:pt x="2458" y="269"/>
                  </a:lnTo>
                  <a:lnTo>
                    <a:pt x="2458" y="236"/>
                  </a:lnTo>
                  <a:lnTo>
                    <a:pt x="2492" y="202"/>
                  </a:lnTo>
                  <a:lnTo>
                    <a:pt x="2458" y="168"/>
                  </a:lnTo>
                  <a:lnTo>
                    <a:pt x="2424" y="168"/>
                  </a:lnTo>
                  <a:lnTo>
                    <a:pt x="2391" y="34"/>
                  </a:lnTo>
                  <a:lnTo>
                    <a:pt x="235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69" name="Google Shape;169;p4"/>
            <p:cNvSpPr/>
            <p:nvPr/>
          </p:nvSpPr>
          <p:spPr>
            <a:xfrm>
              <a:off x="5950425" y="2345725"/>
              <a:ext cx="69050" cy="47175"/>
            </a:xfrm>
            <a:custGeom>
              <a:rect b="b" l="l" r="r" t="t"/>
              <a:pathLst>
                <a:path extrusionOk="0" h="1887" w="2762">
                  <a:moveTo>
                    <a:pt x="1415" y="1"/>
                  </a:moveTo>
                  <a:lnTo>
                    <a:pt x="1078" y="34"/>
                  </a:lnTo>
                  <a:lnTo>
                    <a:pt x="742" y="68"/>
                  </a:lnTo>
                  <a:lnTo>
                    <a:pt x="405" y="102"/>
                  </a:lnTo>
                  <a:lnTo>
                    <a:pt x="102" y="203"/>
                  </a:lnTo>
                  <a:lnTo>
                    <a:pt x="34" y="169"/>
                  </a:lnTo>
                  <a:lnTo>
                    <a:pt x="1" y="237"/>
                  </a:lnTo>
                  <a:lnTo>
                    <a:pt x="1" y="607"/>
                  </a:lnTo>
                  <a:lnTo>
                    <a:pt x="34" y="1011"/>
                  </a:lnTo>
                  <a:lnTo>
                    <a:pt x="34" y="1348"/>
                  </a:lnTo>
                  <a:lnTo>
                    <a:pt x="102" y="1684"/>
                  </a:lnTo>
                  <a:lnTo>
                    <a:pt x="135" y="1718"/>
                  </a:lnTo>
                  <a:lnTo>
                    <a:pt x="237" y="1718"/>
                  </a:lnTo>
                  <a:lnTo>
                    <a:pt x="237" y="1651"/>
                  </a:lnTo>
                  <a:lnTo>
                    <a:pt x="237" y="1280"/>
                  </a:lnTo>
                  <a:lnTo>
                    <a:pt x="203" y="876"/>
                  </a:lnTo>
                  <a:lnTo>
                    <a:pt x="169" y="573"/>
                  </a:lnTo>
                  <a:lnTo>
                    <a:pt x="102" y="237"/>
                  </a:lnTo>
                  <a:lnTo>
                    <a:pt x="102" y="237"/>
                  </a:lnTo>
                  <a:lnTo>
                    <a:pt x="439" y="270"/>
                  </a:lnTo>
                  <a:lnTo>
                    <a:pt x="742" y="304"/>
                  </a:lnTo>
                  <a:lnTo>
                    <a:pt x="1348" y="270"/>
                  </a:lnTo>
                  <a:lnTo>
                    <a:pt x="1987" y="270"/>
                  </a:lnTo>
                  <a:lnTo>
                    <a:pt x="2290" y="304"/>
                  </a:lnTo>
                  <a:lnTo>
                    <a:pt x="2593" y="338"/>
                  </a:lnTo>
                  <a:lnTo>
                    <a:pt x="2560" y="540"/>
                  </a:lnTo>
                  <a:lnTo>
                    <a:pt x="2526" y="775"/>
                  </a:lnTo>
                  <a:lnTo>
                    <a:pt x="2526" y="1213"/>
                  </a:lnTo>
                  <a:lnTo>
                    <a:pt x="2560" y="1684"/>
                  </a:lnTo>
                  <a:lnTo>
                    <a:pt x="2560" y="1684"/>
                  </a:lnTo>
                  <a:lnTo>
                    <a:pt x="2257" y="1651"/>
                  </a:lnTo>
                  <a:lnTo>
                    <a:pt x="1415" y="1651"/>
                  </a:lnTo>
                  <a:lnTo>
                    <a:pt x="843" y="1583"/>
                  </a:lnTo>
                  <a:lnTo>
                    <a:pt x="540" y="1583"/>
                  </a:lnTo>
                  <a:lnTo>
                    <a:pt x="270" y="1651"/>
                  </a:lnTo>
                  <a:lnTo>
                    <a:pt x="506" y="1752"/>
                  </a:lnTo>
                  <a:lnTo>
                    <a:pt x="742" y="1785"/>
                  </a:lnTo>
                  <a:lnTo>
                    <a:pt x="1280" y="1819"/>
                  </a:lnTo>
                  <a:lnTo>
                    <a:pt x="1583" y="1853"/>
                  </a:lnTo>
                  <a:lnTo>
                    <a:pt x="1954" y="1886"/>
                  </a:lnTo>
                  <a:lnTo>
                    <a:pt x="2290" y="1853"/>
                  </a:lnTo>
                  <a:lnTo>
                    <a:pt x="2593" y="1785"/>
                  </a:lnTo>
                  <a:lnTo>
                    <a:pt x="2694" y="1785"/>
                  </a:lnTo>
                  <a:lnTo>
                    <a:pt x="2728" y="1752"/>
                  </a:lnTo>
                  <a:lnTo>
                    <a:pt x="2728" y="1718"/>
                  </a:lnTo>
                  <a:lnTo>
                    <a:pt x="2694" y="876"/>
                  </a:lnTo>
                  <a:lnTo>
                    <a:pt x="2728" y="607"/>
                  </a:lnTo>
                  <a:lnTo>
                    <a:pt x="2728" y="338"/>
                  </a:lnTo>
                  <a:lnTo>
                    <a:pt x="2762" y="304"/>
                  </a:lnTo>
                  <a:lnTo>
                    <a:pt x="2762" y="237"/>
                  </a:lnTo>
                  <a:lnTo>
                    <a:pt x="2762" y="169"/>
                  </a:lnTo>
                  <a:lnTo>
                    <a:pt x="2694" y="135"/>
                  </a:lnTo>
                  <a:lnTo>
                    <a:pt x="2391" y="68"/>
                  </a:lnTo>
                  <a:lnTo>
                    <a:pt x="2055" y="34"/>
                  </a:lnTo>
                  <a:lnTo>
                    <a:pt x="141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0" name="Google Shape;170;p4"/>
            <p:cNvSpPr/>
            <p:nvPr/>
          </p:nvSpPr>
          <p:spPr>
            <a:xfrm>
              <a:off x="5710550" y="2559525"/>
              <a:ext cx="21075" cy="22750"/>
            </a:xfrm>
            <a:custGeom>
              <a:rect b="b" l="l" r="r" t="t"/>
              <a:pathLst>
                <a:path extrusionOk="0" h="910" w="843">
                  <a:moveTo>
                    <a:pt x="34" y="1"/>
                  </a:moveTo>
                  <a:lnTo>
                    <a:pt x="0" y="135"/>
                  </a:lnTo>
                  <a:lnTo>
                    <a:pt x="0" y="270"/>
                  </a:lnTo>
                  <a:lnTo>
                    <a:pt x="34" y="708"/>
                  </a:lnTo>
                  <a:lnTo>
                    <a:pt x="34" y="741"/>
                  </a:lnTo>
                  <a:lnTo>
                    <a:pt x="68" y="775"/>
                  </a:lnTo>
                  <a:lnTo>
                    <a:pt x="169" y="775"/>
                  </a:lnTo>
                  <a:lnTo>
                    <a:pt x="404" y="573"/>
                  </a:lnTo>
                  <a:lnTo>
                    <a:pt x="438" y="640"/>
                  </a:lnTo>
                  <a:lnTo>
                    <a:pt x="505" y="775"/>
                  </a:lnTo>
                  <a:lnTo>
                    <a:pt x="573" y="876"/>
                  </a:lnTo>
                  <a:lnTo>
                    <a:pt x="640" y="910"/>
                  </a:lnTo>
                  <a:lnTo>
                    <a:pt x="674" y="910"/>
                  </a:lnTo>
                  <a:lnTo>
                    <a:pt x="707" y="876"/>
                  </a:lnTo>
                  <a:lnTo>
                    <a:pt x="707" y="809"/>
                  </a:lnTo>
                  <a:lnTo>
                    <a:pt x="640" y="708"/>
                  </a:lnTo>
                  <a:lnTo>
                    <a:pt x="539" y="573"/>
                  </a:lnTo>
                  <a:lnTo>
                    <a:pt x="505" y="539"/>
                  </a:lnTo>
                  <a:lnTo>
                    <a:pt x="472" y="506"/>
                  </a:lnTo>
                  <a:lnTo>
                    <a:pt x="438" y="506"/>
                  </a:lnTo>
                  <a:lnTo>
                    <a:pt x="539" y="438"/>
                  </a:lnTo>
                  <a:lnTo>
                    <a:pt x="674" y="337"/>
                  </a:lnTo>
                  <a:lnTo>
                    <a:pt x="775" y="337"/>
                  </a:lnTo>
                  <a:lnTo>
                    <a:pt x="842" y="270"/>
                  </a:lnTo>
                  <a:lnTo>
                    <a:pt x="842" y="203"/>
                  </a:lnTo>
                  <a:lnTo>
                    <a:pt x="842" y="169"/>
                  </a:lnTo>
                  <a:lnTo>
                    <a:pt x="775" y="135"/>
                  </a:lnTo>
                  <a:lnTo>
                    <a:pt x="741" y="102"/>
                  </a:lnTo>
                  <a:lnTo>
                    <a:pt x="640" y="102"/>
                  </a:lnTo>
                  <a:lnTo>
                    <a:pt x="472" y="203"/>
                  </a:lnTo>
                  <a:lnTo>
                    <a:pt x="337" y="337"/>
                  </a:lnTo>
                  <a:lnTo>
                    <a:pt x="169" y="506"/>
                  </a:lnTo>
                  <a:lnTo>
                    <a:pt x="169" y="337"/>
                  </a:lnTo>
                  <a:lnTo>
                    <a:pt x="135" y="169"/>
                  </a:lnTo>
                  <a:lnTo>
                    <a:pt x="135" y="102"/>
                  </a:lnTo>
                  <a:lnTo>
                    <a:pt x="10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1" name="Google Shape;171;p4"/>
            <p:cNvSpPr/>
            <p:nvPr/>
          </p:nvSpPr>
          <p:spPr>
            <a:xfrm>
              <a:off x="6010200" y="1881125"/>
              <a:ext cx="297150" cy="942725"/>
            </a:xfrm>
            <a:custGeom>
              <a:rect b="b" l="l" r="r" t="t"/>
              <a:pathLst>
                <a:path extrusionOk="0" h="37709" w="11886">
                  <a:moveTo>
                    <a:pt x="11885" y="0"/>
                  </a:moveTo>
                  <a:lnTo>
                    <a:pt x="11683" y="303"/>
                  </a:lnTo>
                  <a:lnTo>
                    <a:pt x="11515" y="606"/>
                  </a:lnTo>
                  <a:lnTo>
                    <a:pt x="11279" y="1279"/>
                  </a:lnTo>
                  <a:lnTo>
                    <a:pt x="10437" y="3266"/>
                  </a:lnTo>
                  <a:lnTo>
                    <a:pt x="8720" y="7508"/>
                  </a:lnTo>
                  <a:lnTo>
                    <a:pt x="5252" y="15959"/>
                  </a:lnTo>
                  <a:lnTo>
                    <a:pt x="5252" y="16026"/>
                  </a:lnTo>
                  <a:lnTo>
                    <a:pt x="4646" y="15992"/>
                  </a:lnTo>
                  <a:lnTo>
                    <a:pt x="2896" y="15992"/>
                  </a:lnTo>
                  <a:lnTo>
                    <a:pt x="2189" y="15959"/>
                  </a:lnTo>
                  <a:lnTo>
                    <a:pt x="1448" y="15891"/>
                  </a:lnTo>
                  <a:lnTo>
                    <a:pt x="707" y="15891"/>
                  </a:lnTo>
                  <a:lnTo>
                    <a:pt x="371" y="15925"/>
                  </a:lnTo>
                  <a:lnTo>
                    <a:pt x="34" y="15992"/>
                  </a:lnTo>
                  <a:lnTo>
                    <a:pt x="0" y="16026"/>
                  </a:lnTo>
                  <a:lnTo>
                    <a:pt x="34" y="16060"/>
                  </a:lnTo>
                  <a:lnTo>
                    <a:pt x="337" y="16127"/>
                  </a:lnTo>
                  <a:lnTo>
                    <a:pt x="640" y="16194"/>
                  </a:lnTo>
                  <a:lnTo>
                    <a:pt x="1313" y="16228"/>
                  </a:lnTo>
                  <a:lnTo>
                    <a:pt x="2660" y="16228"/>
                  </a:lnTo>
                  <a:lnTo>
                    <a:pt x="3838" y="16295"/>
                  </a:lnTo>
                  <a:lnTo>
                    <a:pt x="4444" y="16329"/>
                  </a:lnTo>
                  <a:lnTo>
                    <a:pt x="5050" y="16329"/>
                  </a:lnTo>
                  <a:lnTo>
                    <a:pt x="5623" y="16767"/>
                  </a:lnTo>
                  <a:lnTo>
                    <a:pt x="5892" y="16969"/>
                  </a:lnTo>
                  <a:lnTo>
                    <a:pt x="6094" y="17238"/>
                  </a:lnTo>
                  <a:lnTo>
                    <a:pt x="6296" y="17507"/>
                  </a:lnTo>
                  <a:lnTo>
                    <a:pt x="6465" y="17777"/>
                  </a:lnTo>
                  <a:lnTo>
                    <a:pt x="6566" y="18113"/>
                  </a:lnTo>
                  <a:lnTo>
                    <a:pt x="6633" y="18484"/>
                  </a:lnTo>
                  <a:lnTo>
                    <a:pt x="6667" y="18821"/>
                  </a:lnTo>
                  <a:lnTo>
                    <a:pt x="6667" y="19157"/>
                  </a:lnTo>
                  <a:lnTo>
                    <a:pt x="6633" y="19864"/>
                  </a:lnTo>
                  <a:lnTo>
                    <a:pt x="6532" y="21278"/>
                  </a:lnTo>
                  <a:lnTo>
                    <a:pt x="6397" y="24039"/>
                  </a:lnTo>
                  <a:lnTo>
                    <a:pt x="6364" y="26833"/>
                  </a:lnTo>
                  <a:lnTo>
                    <a:pt x="6330" y="29561"/>
                  </a:lnTo>
                  <a:lnTo>
                    <a:pt x="6330" y="32288"/>
                  </a:lnTo>
                  <a:lnTo>
                    <a:pt x="6364" y="37708"/>
                  </a:lnTo>
                  <a:lnTo>
                    <a:pt x="6667" y="37708"/>
                  </a:lnTo>
                  <a:lnTo>
                    <a:pt x="6599" y="31884"/>
                  </a:lnTo>
                  <a:lnTo>
                    <a:pt x="6599" y="28955"/>
                  </a:lnTo>
                  <a:lnTo>
                    <a:pt x="6633" y="26025"/>
                  </a:lnTo>
                  <a:lnTo>
                    <a:pt x="6700" y="22995"/>
                  </a:lnTo>
                  <a:lnTo>
                    <a:pt x="6835" y="19932"/>
                  </a:lnTo>
                  <a:lnTo>
                    <a:pt x="6869" y="19326"/>
                  </a:lnTo>
                  <a:lnTo>
                    <a:pt x="6869" y="18719"/>
                  </a:lnTo>
                  <a:lnTo>
                    <a:pt x="6869" y="18450"/>
                  </a:lnTo>
                  <a:lnTo>
                    <a:pt x="6801" y="18147"/>
                  </a:lnTo>
                  <a:lnTo>
                    <a:pt x="6734" y="17844"/>
                  </a:lnTo>
                  <a:lnTo>
                    <a:pt x="6633" y="17575"/>
                  </a:lnTo>
                  <a:lnTo>
                    <a:pt x="6532" y="17373"/>
                  </a:lnTo>
                  <a:lnTo>
                    <a:pt x="6397" y="17171"/>
                  </a:lnTo>
                  <a:lnTo>
                    <a:pt x="6094" y="16868"/>
                  </a:lnTo>
                  <a:lnTo>
                    <a:pt x="5757" y="16565"/>
                  </a:lnTo>
                  <a:lnTo>
                    <a:pt x="5387" y="16329"/>
                  </a:lnTo>
                  <a:lnTo>
                    <a:pt x="5791" y="16262"/>
                  </a:lnTo>
                  <a:lnTo>
                    <a:pt x="5825" y="16262"/>
                  </a:lnTo>
                  <a:lnTo>
                    <a:pt x="5858" y="16194"/>
                  </a:lnTo>
                  <a:lnTo>
                    <a:pt x="5858" y="16127"/>
                  </a:lnTo>
                  <a:lnTo>
                    <a:pt x="5791" y="16093"/>
                  </a:lnTo>
                  <a:lnTo>
                    <a:pt x="5454" y="16060"/>
                  </a:lnTo>
                  <a:lnTo>
                    <a:pt x="5454" y="16026"/>
                  </a:lnTo>
                  <a:lnTo>
                    <a:pt x="7138" y="11919"/>
                  </a:lnTo>
                  <a:lnTo>
                    <a:pt x="8821" y="7811"/>
                  </a:lnTo>
                  <a:lnTo>
                    <a:pt x="10437" y="3805"/>
                  </a:lnTo>
                  <a:lnTo>
                    <a:pt x="11245" y="1818"/>
                  </a:lnTo>
                  <a:lnTo>
                    <a:pt x="11649" y="943"/>
                  </a:lnTo>
                  <a:lnTo>
                    <a:pt x="11818" y="471"/>
                  </a:lnTo>
                  <a:lnTo>
                    <a:pt x="11851" y="236"/>
                  </a:lnTo>
                  <a:lnTo>
                    <a:pt x="11885" y="34"/>
                  </a:lnTo>
                  <a:lnTo>
                    <a:pt x="1188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2" name="Google Shape;172;p4"/>
            <p:cNvSpPr/>
            <p:nvPr/>
          </p:nvSpPr>
          <p:spPr>
            <a:xfrm>
              <a:off x="7092625" y="1473725"/>
              <a:ext cx="198650" cy="260950"/>
            </a:xfrm>
            <a:custGeom>
              <a:rect b="b" l="l" r="r" t="t"/>
              <a:pathLst>
                <a:path extrusionOk="0" h="10438" w="7946">
                  <a:moveTo>
                    <a:pt x="4647" y="1246"/>
                  </a:moveTo>
                  <a:lnTo>
                    <a:pt x="4546" y="1280"/>
                  </a:lnTo>
                  <a:lnTo>
                    <a:pt x="4512" y="1347"/>
                  </a:lnTo>
                  <a:lnTo>
                    <a:pt x="4546" y="1381"/>
                  </a:lnTo>
                  <a:lnTo>
                    <a:pt x="4579" y="1448"/>
                  </a:lnTo>
                  <a:lnTo>
                    <a:pt x="4613" y="1482"/>
                  </a:lnTo>
                  <a:lnTo>
                    <a:pt x="4680" y="1516"/>
                  </a:lnTo>
                  <a:lnTo>
                    <a:pt x="4748" y="1516"/>
                  </a:lnTo>
                  <a:lnTo>
                    <a:pt x="4815" y="1549"/>
                  </a:lnTo>
                  <a:lnTo>
                    <a:pt x="4916" y="1650"/>
                  </a:lnTo>
                  <a:lnTo>
                    <a:pt x="4983" y="1819"/>
                  </a:lnTo>
                  <a:lnTo>
                    <a:pt x="5017" y="2021"/>
                  </a:lnTo>
                  <a:lnTo>
                    <a:pt x="5017" y="2391"/>
                  </a:lnTo>
                  <a:lnTo>
                    <a:pt x="4983" y="2694"/>
                  </a:lnTo>
                  <a:lnTo>
                    <a:pt x="4950" y="2930"/>
                  </a:lnTo>
                  <a:lnTo>
                    <a:pt x="4849" y="3199"/>
                  </a:lnTo>
                  <a:lnTo>
                    <a:pt x="4647" y="3671"/>
                  </a:lnTo>
                  <a:lnTo>
                    <a:pt x="4377" y="4142"/>
                  </a:lnTo>
                  <a:lnTo>
                    <a:pt x="4074" y="4580"/>
                  </a:lnTo>
                  <a:lnTo>
                    <a:pt x="3468" y="5455"/>
                  </a:lnTo>
                  <a:lnTo>
                    <a:pt x="2862" y="6330"/>
                  </a:lnTo>
                  <a:lnTo>
                    <a:pt x="2222" y="7172"/>
                  </a:lnTo>
                  <a:lnTo>
                    <a:pt x="1515" y="7980"/>
                  </a:lnTo>
                  <a:lnTo>
                    <a:pt x="1515" y="8014"/>
                  </a:lnTo>
                  <a:lnTo>
                    <a:pt x="1313" y="8115"/>
                  </a:lnTo>
                  <a:lnTo>
                    <a:pt x="1078" y="8148"/>
                  </a:lnTo>
                  <a:lnTo>
                    <a:pt x="876" y="8115"/>
                  </a:lnTo>
                  <a:lnTo>
                    <a:pt x="640" y="8081"/>
                  </a:lnTo>
                  <a:lnTo>
                    <a:pt x="337" y="8014"/>
                  </a:lnTo>
                  <a:lnTo>
                    <a:pt x="202" y="8014"/>
                  </a:lnTo>
                  <a:lnTo>
                    <a:pt x="34" y="8047"/>
                  </a:lnTo>
                  <a:lnTo>
                    <a:pt x="0" y="8047"/>
                  </a:lnTo>
                  <a:lnTo>
                    <a:pt x="0" y="8081"/>
                  </a:lnTo>
                  <a:lnTo>
                    <a:pt x="0" y="8148"/>
                  </a:lnTo>
                  <a:lnTo>
                    <a:pt x="34" y="8148"/>
                  </a:lnTo>
                  <a:lnTo>
                    <a:pt x="472" y="8317"/>
                  </a:lnTo>
                  <a:lnTo>
                    <a:pt x="707" y="8350"/>
                  </a:lnTo>
                  <a:lnTo>
                    <a:pt x="943" y="8384"/>
                  </a:lnTo>
                  <a:lnTo>
                    <a:pt x="1179" y="8384"/>
                  </a:lnTo>
                  <a:lnTo>
                    <a:pt x="1381" y="8350"/>
                  </a:lnTo>
                  <a:lnTo>
                    <a:pt x="1583" y="8249"/>
                  </a:lnTo>
                  <a:lnTo>
                    <a:pt x="1785" y="8115"/>
                  </a:lnTo>
                  <a:lnTo>
                    <a:pt x="1818" y="8047"/>
                  </a:lnTo>
                  <a:lnTo>
                    <a:pt x="1785" y="7980"/>
                  </a:lnTo>
                  <a:lnTo>
                    <a:pt x="1987" y="7778"/>
                  </a:lnTo>
                  <a:lnTo>
                    <a:pt x="2323" y="7408"/>
                  </a:lnTo>
                  <a:lnTo>
                    <a:pt x="2660" y="7037"/>
                  </a:lnTo>
                  <a:lnTo>
                    <a:pt x="3232" y="6229"/>
                  </a:lnTo>
                  <a:lnTo>
                    <a:pt x="3940" y="5219"/>
                  </a:lnTo>
                  <a:lnTo>
                    <a:pt x="4613" y="4209"/>
                  </a:lnTo>
                  <a:lnTo>
                    <a:pt x="4815" y="3805"/>
                  </a:lnTo>
                  <a:lnTo>
                    <a:pt x="5017" y="3401"/>
                  </a:lnTo>
                  <a:lnTo>
                    <a:pt x="5185" y="3469"/>
                  </a:lnTo>
                  <a:lnTo>
                    <a:pt x="5354" y="3502"/>
                  </a:lnTo>
                  <a:lnTo>
                    <a:pt x="5522" y="3502"/>
                  </a:lnTo>
                  <a:lnTo>
                    <a:pt x="5724" y="3469"/>
                  </a:lnTo>
                  <a:lnTo>
                    <a:pt x="5892" y="3435"/>
                  </a:lnTo>
                  <a:lnTo>
                    <a:pt x="5960" y="3368"/>
                  </a:lnTo>
                  <a:lnTo>
                    <a:pt x="5993" y="3300"/>
                  </a:lnTo>
                  <a:lnTo>
                    <a:pt x="6027" y="3267"/>
                  </a:lnTo>
                  <a:lnTo>
                    <a:pt x="5993" y="3233"/>
                  </a:lnTo>
                  <a:lnTo>
                    <a:pt x="5993" y="3199"/>
                  </a:lnTo>
                  <a:lnTo>
                    <a:pt x="5926" y="3166"/>
                  </a:lnTo>
                  <a:lnTo>
                    <a:pt x="5825" y="3199"/>
                  </a:lnTo>
                  <a:lnTo>
                    <a:pt x="5724" y="3233"/>
                  </a:lnTo>
                  <a:lnTo>
                    <a:pt x="5589" y="3267"/>
                  </a:lnTo>
                  <a:lnTo>
                    <a:pt x="5488" y="3300"/>
                  </a:lnTo>
                  <a:lnTo>
                    <a:pt x="5253" y="3267"/>
                  </a:lnTo>
                  <a:lnTo>
                    <a:pt x="5185" y="3233"/>
                  </a:lnTo>
                  <a:lnTo>
                    <a:pt x="5084" y="3166"/>
                  </a:lnTo>
                  <a:lnTo>
                    <a:pt x="5219" y="2795"/>
                  </a:lnTo>
                  <a:lnTo>
                    <a:pt x="5253" y="2357"/>
                  </a:lnTo>
                  <a:lnTo>
                    <a:pt x="5253" y="2189"/>
                  </a:lnTo>
                  <a:lnTo>
                    <a:pt x="5253" y="1987"/>
                  </a:lnTo>
                  <a:lnTo>
                    <a:pt x="5185" y="1819"/>
                  </a:lnTo>
                  <a:lnTo>
                    <a:pt x="5118" y="1650"/>
                  </a:lnTo>
                  <a:lnTo>
                    <a:pt x="5017" y="1448"/>
                  </a:lnTo>
                  <a:lnTo>
                    <a:pt x="4916" y="1314"/>
                  </a:lnTo>
                  <a:lnTo>
                    <a:pt x="4882" y="1280"/>
                  </a:lnTo>
                  <a:lnTo>
                    <a:pt x="4781" y="1280"/>
                  </a:lnTo>
                  <a:lnTo>
                    <a:pt x="4748" y="1246"/>
                  </a:lnTo>
                  <a:close/>
                  <a:moveTo>
                    <a:pt x="7946" y="1"/>
                  </a:moveTo>
                  <a:lnTo>
                    <a:pt x="7542" y="708"/>
                  </a:lnTo>
                  <a:lnTo>
                    <a:pt x="7138" y="1415"/>
                  </a:lnTo>
                  <a:lnTo>
                    <a:pt x="6700" y="2155"/>
                  </a:lnTo>
                  <a:lnTo>
                    <a:pt x="6263" y="2930"/>
                  </a:lnTo>
                  <a:lnTo>
                    <a:pt x="5421" y="4512"/>
                  </a:lnTo>
                  <a:lnTo>
                    <a:pt x="5017" y="5219"/>
                  </a:lnTo>
                  <a:lnTo>
                    <a:pt x="4579" y="5893"/>
                  </a:lnTo>
                  <a:lnTo>
                    <a:pt x="4108" y="6532"/>
                  </a:lnTo>
                  <a:lnTo>
                    <a:pt x="3569" y="7138"/>
                  </a:lnTo>
                  <a:lnTo>
                    <a:pt x="3098" y="7677"/>
                  </a:lnTo>
                  <a:lnTo>
                    <a:pt x="2626" y="8249"/>
                  </a:lnTo>
                  <a:lnTo>
                    <a:pt x="2626" y="8216"/>
                  </a:lnTo>
                  <a:lnTo>
                    <a:pt x="2492" y="7946"/>
                  </a:lnTo>
                  <a:lnTo>
                    <a:pt x="2424" y="7845"/>
                  </a:lnTo>
                  <a:lnTo>
                    <a:pt x="2290" y="7778"/>
                  </a:lnTo>
                  <a:lnTo>
                    <a:pt x="2155" y="7744"/>
                  </a:lnTo>
                  <a:lnTo>
                    <a:pt x="2020" y="7744"/>
                  </a:lnTo>
                  <a:lnTo>
                    <a:pt x="1987" y="7778"/>
                  </a:lnTo>
                  <a:lnTo>
                    <a:pt x="1953" y="7845"/>
                  </a:lnTo>
                  <a:lnTo>
                    <a:pt x="1953" y="7879"/>
                  </a:lnTo>
                  <a:lnTo>
                    <a:pt x="1987" y="7946"/>
                  </a:lnTo>
                  <a:lnTo>
                    <a:pt x="2054" y="7946"/>
                  </a:lnTo>
                  <a:lnTo>
                    <a:pt x="2155" y="7980"/>
                  </a:lnTo>
                  <a:lnTo>
                    <a:pt x="2222" y="7980"/>
                  </a:lnTo>
                  <a:lnTo>
                    <a:pt x="2290" y="8047"/>
                  </a:lnTo>
                  <a:lnTo>
                    <a:pt x="2357" y="8115"/>
                  </a:lnTo>
                  <a:lnTo>
                    <a:pt x="2391" y="8317"/>
                  </a:lnTo>
                  <a:lnTo>
                    <a:pt x="2424" y="8384"/>
                  </a:lnTo>
                  <a:lnTo>
                    <a:pt x="2458" y="8451"/>
                  </a:lnTo>
                  <a:lnTo>
                    <a:pt x="2121" y="8889"/>
                  </a:lnTo>
                  <a:lnTo>
                    <a:pt x="1751" y="9293"/>
                  </a:lnTo>
                  <a:lnTo>
                    <a:pt x="1717" y="9327"/>
                  </a:lnTo>
                  <a:lnTo>
                    <a:pt x="1751" y="9394"/>
                  </a:lnTo>
                  <a:lnTo>
                    <a:pt x="1684" y="9529"/>
                  </a:lnTo>
                  <a:lnTo>
                    <a:pt x="1650" y="9731"/>
                  </a:lnTo>
                  <a:lnTo>
                    <a:pt x="1650" y="9899"/>
                  </a:lnTo>
                  <a:lnTo>
                    <a:pt x="1684" y="10101"/>
                  </a:lnTo>
                  <a:lnTo>
                    <a:pt x="1751" y="10269"/>
                  </a:lnTo>
                  <a:lnTo>
                    <a:pt x="1852" y="10370"/>
                  </a:lnTo>
                  <a:lnTo>
                    <a:pt x="1987" y="10438"/>
                  </a:lnTo>
                  <a:lnTo>
                    <a:pt x="2290" y="10438"/>
                  </a:lnTo>
                  <a:lnTo>
                    <a:pt x="2424" y="10370"/>
                  </a:lnTo>
                  <a:lnTo>
                    <a:pt x="2626" y="10202"/>
                  </a:lnTo>
                  <a:lnTo>
                    <a:pt x="2997" y="9832"/>
                  </a:lnTo>
                  <a:lnTo>
                    <a:pt x="3468" y="9293"/>
                  </a:lnTo>
                  <a:lnTo>
                    <a:pt x="3906" y="8687"/>
                  </a:lnTo>
                  <a:lnTo>
                    <a:pt x="4579" y="7812"/>
                  </a:lnTo>
                  <a:lnTo>
                    <a:pt x="5320" y="6936"/>
                  </a:lnTo>
                  <a:lnTo>
                    <a:pt x="5993" y="6027"/>
                  </a:lnTo>
                  <a:lnTo>
                    <a:pt x="6330" y="5590"/>
                  </a:lnTo>
                  <a:lnTo>
                    <a:pt x="6633" y="5085"/>
                  </a:lnTo>
                  <a:lnTo>
                    <a:pt x="7239" y="3974"/>
                  </a:lnTo>
                  <a:lnTo>
                    <a:pt x="7576" y="3435"/>
                  </a:lnTo>
                  <a:lnTo>
                    <a:pt x="7946" y="2896"/>
                  </a:lnTo>
                  <a:lnTo>
                    <a:pt x="7946" y="2458"/>
                  </a:lnTo>
                  <a:lnTo>
                    <a:pt x="7306" y="3401"/>
                  </a:lnTo>
                  <a:lnTo>
                    <a:pt x="6801" y="4209"/>
                  </a:lnTo>
                  <a:lnTo>
                    <a:pt x="6330" y="5051"/>
                  </a:lnTo>
                  <a:lnTo>
                    <a:pt x="5825" y="5859"/>
                  </a:lnTo>
                  <a:lnTo>
                    <a:pt x="5556" y="6263"/>
                  </a:lnTo>
                  <a:lnTo>
                    <a:pt x="5253" y="6633"/>
                  </a:lnTo>
                  <a:lnTo>
                    <a:pt x="4344" y="7744"/>
                  </a:lnTo>
                  <a:lnTo>
                    <a:pt x="3468" y="8855"/>
                  </a:lnTo>
                  <a:lnTo>
                    <a:pt x="3064" y="9394"/>
                  </a:lnTo>
                  <a:lnTo>
                    <a:pt x="2593" y="9865"/>
                  </a:lnTo>
                  <a:lnTo>
                    <a:pt x="2391" y="10067"/>
                  </a:lnTo>
                  <a:lnTo>
                    <a:pt x="2256" y="10168"/>
                  </a:lnTo>
                  <a:lnTo>
                    <a:pt x="2121" y="10236"/>
                  </a:lnTo>
                  <a:lnTo>
                    <a:pt x="1987" y="10236"/>
                  </a:lnTo>
                  <a:lnTo>
                    <a:pt x="1919" y="10168"/>
                  </a:lnTo>
                  <a:lnTo>
                    <a:pt x="1886" y="10067"/>
                  </a:lnTo>
                  <a:lnTo>
                    <a:pt x="1852" y="9899"/>
                  </a:lnTo>
                  <a:lnTo>
                    <a:pt x="1886" y="9596"/>
                  </a:lnTo>
                  <a:lnTo>
                    <a:pt x="1919" y="9394"/>
                  </a:lnTo>
                  <a:lnTo>
                    <a:pt x="1919" y="9360"/>
                  </a:lnTo>
                  <a:lnTo>
                    <a:pt x="2155" y="9158"/>
                  </a:lnTo>
                  <a:lnTo>
                    <a:pt x="2391" y="8923"/>
                  </a:lnTo>
                  <a:lnTo>
                    <a:pt x="2795" y="8418"/>
                  </a:lnTo>
                  <a:lnTo>
                    <a:pt x="3165" y="7913"/>
                  </a:lnTo>
                  <a:lnTo>
                    <a:pt x="3569" y="7441"/>
                  </a:lnTo>
                  <a:lnTo>
                    <a:pt x="4074" y="6869"/>
                  </a:lnTo>
                  <a:lnTo>
                    <a:pt x="4546" y="6297"/>
                  </a:lnTo>
                  <a:lnTo>
                    <a:pt x="4983" y="5691"/>
                  </a:lnTo>
                  <a:lnTo>
                    <a:pt x="5354" y="5051"/>
                  </a:lnTo>
                  <a:lnTo>
                    <a:pt x="6229" y="3502"/>
                  </a:lnTo>
                  <a:lnTo>
                    <a:pt x="7071" y="1953"/>
                  </a:lnTo>
                  <a:lnTo>
                    <a:pt x="7946" y="506"/>
                  </a:lnTo>
                  <a:lnTo>
                    <a:pt x="794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3" name="Google Shape;173;p4"/>
            <p:cNvSpPr/>
            <p:nvPr/>
          </p:nvSpPr>
          <p:spPr>
            <a:xfrm>
              <a:off x="5168500" y="2464425"/>
              <a:ext cx="63150" cy="68200"/>
            </a:xfrm>
            <a:custGeom>
              <a:rect b="b" l="l" r="r" t="t"/>
              <a:pathLst>
                <a:path extrusionOk="0" h="2728" w="2526">
                  <a:moveTo>
                    <a:pt x="202" y="168"/>
                  </a:moveTo>
                  <a:lnTo>
                    <a:pt x="741" y="236"/>
                  </a:lnTo>
                  <a:lnTo>
                    <a:pt x="1280" y="269"/>
                  </a:lnTo>
                  <a:lnTo>
                    <a:pt x="2357" y="236"/>
                  </a:lnTo>
                  <a:lnTo>
                    <a:pt x="2290" y="774"/>
                  </a:lnTo>
                  <a:lnTo>
                    <a:pt x="2256" y="1347"/>
                  </a:lnTo>
                  <a:lnTo>
                    <a:pt x="2256" y="1885"/>
                  </a:lnTo>
                  <a:lnTo>
                    <a:pt x="2290" y="2424"/>
                  </a:lnTo>
                  <a:lnTo>
                    <a:pt x="2290" y="2458"/>
                  </a:lnTo>
                  <a:lnTo>
                    <a:pt x="2256" y="2458"/>
                  </a:lnTo>
                  <a:lnTo>
                    <a:pt x="2020" y="2424"/>
                  </a:lnTo>
                  <a:lnTo>
                    <a:pt x="808" y="2424"/>
                  </a:lnTo>
                  <a:lnTo>
                    <a:pt x="303" y="2390"/>
                  </a:lnTo>
                  <a:lnTo>
                    <a:pt x="236" y="1279"/>
                  </a:lnTo>
                  <a:lnTo>
                    <a:pt x="202" y="168"/>
                  </a:lnTo>
                  <a:close/>
                  <a:moveTo>
                    <a:pt x="741" y="0"/>
                  </a:moveTo>
                  <a:lnTo>
                    <a:pt x="169" y="34"/>
                  </a:lnTo>
                  <a:lnTo>
                    <a:pt x="135" y="34"/>
                  </a:lnTo>
                  <a:lnTo>
                    <a:pt x="101" y="101"/>
                  </a:lnTo>
                  <a:lnTo>
                    <a:pt x="68" y="101"/>
                  </a:lnTo>
                  <a:lnTo>
                    <a:pt x="34" y="168"/>
                  </a:lnTo>
                  <a:lnTo>
                    <a:pt x="0" y="774"/>
                  </a:lnTo>
                  <a:lnTo>
                    <a:pt x="0" y="1414"/>
                  </a:lnTo>
                  <a:lnTo>
                    <a:pt x="34" y="2020"/>
                  </a:lnTo>
                  <a:lnTo>
                    <a:pt x="101" y="2660"/>
                  </a:lnTo>
                  <a:lnTo>
                    <a:pt x="135" y="2693"/>
                  </a:lnTo>
                  <a:lnTo>
                    <a:pt x="169"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1" y="2525"/>
                  </a:lnTo>
                  <a:lnTo>
                    <a:pt x="2458" y="2491"/>
                  </a:lnTo>
                  <a:lnTo>
                    <a:pt x="2458" y="2424"/>
                  </a:lnTo>
                  <a:lnTo>
                    <a:pt x="2492" y="1885"/>
                  </a:lnTo>
                  <a:lnTo>
                    <a:pt x="2525" y="1313"/>
                  </a:lnTo>
                  <a:lnTo>
                    <a:pt x="2492" y="774"/>
                  </a:lnTo>
                  <a:lnTo>
                    <a:pt x="2458" y="202"/>
                  </a:lnTo>
                  <a:lnTo>
                    <a:pt x="2492" y="168"/>
                  </a:lnTo>
                  <a:lnTo>
                    <a:pt x="2492" y="101"/>
                  </a:lnTo>
                  <a:lnTo>
                    <a:pt x="2458" y="34"/>
                  </a:lnTo>
                  <a:lnTo>
                    <a:pt x="1852" y="34"/>
                  </a:lnTo>
                  <a:lnTo>
                    <a:pt x="128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4" name="Google Shape;174;p4"/>
            <p:cNvSpPr/>
            <p:nvPr/>
          </p:nvSpPr>
          <p:spPr>
            <a:xfrm>
              <a:off x="5686975" y="2535125"/>
              <a:ext cx="63150" cy="68200"/>
            </a:xfrm>
            <a:custGeom>
              <a:rect b="b" l="l" r="r" t="t"/>
              <a:pathLst>
                <a:path extrusionOk="0" h="2728" w="2526">
                  <a:moveTo>
                    <a:pt x="2324" y="168"/>
                  </a:moveTo>
                  <a:lnTo>
                    <a:pt x="2256" y="1280"/>
                  </a:lnTo>
                  <a:lnTo>
                    <a:pt x="2223" y="2391"/>
                  </a:lnTo>
                  <a:lnTo>
                    <a:pt x="1718" y="2424"/>
                  </a:lnTo>
                  <a:lnTo>
                    <a:pt x="506" y="2424"/>
                  </a:lnTo>
                  <a:lnTo>
                    <a:pt x="270" y="2458"/>
                  </a:lnTo>
                  <a:lnTo>
                    <a:pt x="236" y="2458"/>
                  </a:lnTo>
                  <a:lnTo>
                    <a:pt x="236" y="2424"/>
                  </a:lnTo>
                  <a:lnTo>
                    <a:pt x="270" y="1886"/>
                  </a:lnTo>
                  <a:lnTo>
                    <a:pt x="270" y="1347"/>
                  </a:lnTo>
                  <a:lnTo>
                    <a:pt x="236" y="775"/>
                  </a:lnTo>
                  <a:lnTo>
                    <a:pt x="169" y="236"/>
                  </a:lnTo>
                  <a:lnTo>
                    <a:pt x="1246" y="269"/>
                  </a:lnTo>
                  <a:lnTo>
                    <a:pt x="1785" y="236"/>
                  </a:lnTo>
                  <a:lnTo>
                    <a:pt x="2324" y="168"/>
                  </a:lnTo>
                  <a:close/>
                  <a:moveTo>
                    <a:pt x="1246" y="0"/>
                  </a:moveTo>
                  <a:lnTo>
                    <a:pt x="674" y="34"/>
                  </a:lnTo>
                  <a:lnTo>
                    <a:pt x="68" y="34"/>
                  </a:lnTo>
                  <a:lnTo>
                    <a:pt x="34" y="101"/>
                  </a:lnTo>
                  <a:lnTo>
                    <a:pt x="34" y="168"/>
                  </a:lnTo>
                  <a:lnTo>
                    <a:pt x="68" y="202"/>
                  </a:lnTo>
                  <a:lnTo>
                    <a:pt x="34" y="775"/>
                  </a:lnTo>
                  <a:lnTo>
                    <a:pt x="1" y="1313"/>
                  </a:lnTo>
                  <a:lnTo>
                    <a:pt x="34" y="1886"/>
                  </a:lnTo>
                  <a:lnTo>
                    <a:pt x="68" y="2424"/>
                  </a:lnTo>
                  <a:lnTo>
                    <a:pt x="68" y="2492"/>
                  </a:lnTo>
                  <a:lnTo>
                    <a:pt x="102" y="2525"/>
                  </a:lnTo>
                  <a:lnTo>
                    <a:pt x="169" y="2525"/>
                  </a:lnTo>
                  <a:lnTo>
                    <a:pt x="203" y="2492"/>
                  </a:lnTo>
                  <a:lnTo>
                    <a:pt x="203" y="2593"/>
                  </a:lnTo>
                  <a:lnTo>
                    <a:pt x="270" y="2626"/>
                  </a:lnTo>
                  <a:lnTo>
                    <a:pt x="472" y="2660"/>
                  </a:lnTo>
                  <a:lnTo>
                    <a:pt x="708" y="2694"/>
                  </a:lnTo>
                  <a:lnTo>
                    <a:pt x="1213" y="2694"/>
                  </a:lnTo>
                  <a:lnTo>
                    <a:pt x="1718" y="2660"/>
                  </a:lnTo>
                  <a:lnTo>
                    <a:pt x="2189" y="2559"/>
                  </a:lnTo>
                  <a:lnTo>
                    <a:pt x="2189" y="2626"/>
                  </a:lnTo>
                  <a:lnTo>
                    <a:pt x="2189" y="2660"/>
                  </a:lnTo>
                  <a:lnTo>
                    <a:pt x="2223" y="2694"/>
                  </a:lnTo>
                  <a:lnTo>
                    <a:pt x="2290" y="2727"/>
                  </a:lnTo>
                  <a:lnTo>
                    <a:pt x="2357" y="2727"/>
                  </a:lnTo>
                  <a:lnTo>
                    <a:pt x="2391" y="2694"/>
                  </a:lnTo>
                  <a:lnTo>
                    <a:pt x="2425" y="2660"/>
                  </a:lnTo>
                  <a:lnTo>
                    <a:pt x="2492" y="2020"/>
                  </a:lnTo>
                  <a:lnTo>
                    <a:pt x="2526" y="1414"/>
                  </a:lnTo>
                  <a:lnTo>
                    <a:pt x="2526" y="775"/>
                  </a:lnTo>
                  <a:lnTo>
                    <a:pt x="2458" y="168"/>
                  </a:lnTo>
                  <a:lnTo>
                    <a:pt x="2458" y="101"/>
                  </a:lnTo>
                  <a:lnTo>
                    <a:pt x="2425" y="101"/>
                  </a:lnTo>
                  <a:lnTo>
                    <a:pt x="2391" y="34"/>
                  </a:lnTo>
                  <a:lnTo>
                    <a:pt x="2324" y="34"/>
                  </a:lnTo>
                  <a:lnTo>
                    <a:pt x="178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5" name="Google Shape;175;p4"/>
            <p:cNvSpPr/>
            <p:nvPr/>
          </p:nvSpPr>
          <p:spPr>
            <a:xfrm>
              <a:off x="5796400" y="2606650"/>
              <a:ext cx="64825" cy="62325"/>
            </a:xfrm>
            <a:custGeom>
              <a:rect b="b" l="l" r="r" t="t"/>
              <a:pathLst>
                <a:path extrusionOk="0" h="2493" w="2593">
                  <a:moveTo>
                    <a:pt x="135" y="1"/>
                  </a:moveTo>
                  <a:lnTo>
                    <a:pt x="102" y="35"/>
                  </a:lnTo>
                  <a:lnTo>
                    <a:pt x="34" y="304"/>
                  </a:lnTo>
                  <a:lnTo>
                    <a:pt x="1" y="573"/>
                  </a:lnTo>
                  <a:lnTo>
                    <a:pt x="1" y="1112"/>
                  </a:lnTo>
                  <a:lnTo>
                    <a:pt x="1" y="1752"/>
                  </a:lnTo>
                  <a:lnTo>
                    <a:pt x="34" y="2055"/>
                  </a:lnTo>
                  <a:lnTo>
                    <a:pt x="102" y="2391"/>
                  </a:lnTo>
                  <a:lnTo>
                    <a:pt x="135" y="2425"/>
                  </a:lnTo>
                  <a:lnTo>
                    <a:pt x="236" y="2425"/>
                  </a:lnTo>
                  <a:lnTo>
                    <a:pt x="270" y="2358"/>
                  </a:lnTo>
                  <a:lnTo>
                    <a:pt x="270" y="2055"/>
                  </a:lnTo>
                  <a:lnTo>
                    <a:pt x="236" y="1718"/>
                  </a:lnTo>
                  <a:lnTo>
                    <a:pt x="236" y="1112"/>
                  </a:lnTo>
                  <a:lnTo>
                    <a:pt x="236" y="674"/>
                  </a:lnTo>
                  <a:lnTo>
                    <a:pt x="236" y="237"/>
                  </a:lnTo>
                  <a:lnTo>
                    <a:pt x="472" y="270"/>
                  </a:lnTo>
                  <a:lnTo>
                    <a:pt x="2290" y="270"/>
                  </a:lnTo>
                  <a:lnTo>
                    <a:pt x="2324" y="304"/>
                  </a:lnTo>
                  <a:lnTo>
                    <a:pt x="2357" y="338"/>
                  </a:lnTo>
                  <a:lnTo>
                    <a:pt x="2391" y="338"/>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7"/>
                  </a:lnTo>
                  <a:lnTo>
                    <a:pt x="270" y="2358"/>
                  </a:lnTo>
                  <a:lnTo>
                    <a:pt x="337" y="2425"/>
                  </a:lnTo>
                  <a:lnTo>
                    <a:pt x="472" y="2492"/>
                  </a:lnTo>
                  <a:lnTo>
                    <a:pt x="2088" y="2492"/>
                  </a:lnTo>
                  <a:lnTo>
                    <a:pt x="2357" y="2459"/>
                  </a:lnTo>
                  <a:lnTo>
                    <a:pt x="2391" y="2492"/>
                  </a:lnTo>
                  <a:lnTo>
                    <a:pt x="2458" y="2492"/>
                  </a:lnTo>
                  <a:lnTo>
                    <a:pt x="2526" y="2459"/>
                  </a:lnTo>
                  <a:lnTo>
                    <a:pt x="2559" y="2391"/>
                  </a:lnTo>
                  <a:lnTo>
                    <a:pt x="2559" y="1179"/>
                  </a:lnTo>
                  <a:lnTo>
                    <a:pt x="2593" y="641"/>
                  </a:lnTo>
                  <a:lnTo>
                    <a:pt x="2559" y="405"/>
                  </a:lnTo>
                  <a:lnTo>
                    <a:pt x="2526" y="136"/>
                  </a:lnTo>
                  <a:lnTo>
                    <a:pt x="2492" y="136"/>
                  </a:lnTo>
                  <a:lnTo>
                    <a:pt x="2458" y="169"/>
                  </a:lnTo>
                  <a:lnTo>
                    <a:pt x="2391" y="102"/>
                  </a:lnTo>
                  <a:lnTo>
                    <a:pt x="2290" y="68"/>
                  </a:lnTo>
                  <a:lnTo>
                    <a:pt x="2088" y="68"/>
                  </a:lnTo>
                  <a:lnTo>
                    <a:pt x="1650" y="102"/>
                  </a:lnTo>
                  <a:lnTo>
                    <a:pt x="943" y="68"/>
                  </a:lnTo>
                  <a:lnTo>
                    <a:pt x="573" y="68"/>
                  </a:lnTo>
                  <a:lnTo>
                    <a:pt x="203" y="102"/>
                  </a:lnTo>
                  <a:lnTo>
                    <a:pt x="203" y="35"/>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6" name="Google Shape;176;p4"/>
            <p:cNvSpPr/>
            <p:nvPr/>
          </p:nvSpPr>
          <p:spPr>
            <a:xfrm>
              <a:off x="5818275" y="2619275"/>
              <a:ext cx="16875" cy="16875"/>
            </a:xfrm>
            <a:custGeom>
              <a:rect b="b" l="l" r="r" t="t"/>
              <a:pathLst>
                <a:path extrusionOk="0" h="675" w="675">
                  <a:moveTo>
                    <a:pt x="1" y="1"/>
                  </a:moveTo>
                  <a:lnTo>
                    <a:pt x="1" y="35"/>
                  </a:lnTo>
                  <a:lnTo>
                    <a:pt x="1" y="68"/>
                  </a:lnTo>
                  <a:lnTo>
                    <a:pt x="1" y="102"/>
                  </a:lnTo>
                  <a:lnTo>
                    <a:pt x="169" y="237"/>
                  </a:lnTo>
                  <a:lnTo>
                    <a:pt x="338" y="304"/>
                  </a:lnTo>
                  <a:lnTo>
                    <a:pt x="68" y="506"/>
                  </a:lnTo>
                  <a:lnTo>
                    <a:pt x="35" y="573"/>
                  </a:lnTo>
                  <a:lnTo>
                    <a:pt x="68" y="641"/>
                  </a:lnTo>
                  <a:lnTo>
                    <a:pt x="136" y="674"/>
                  </a:lnTo>
                  <a:lnTo>
                    <a:pt x="203" y="674"/>
                  </a:lnTo>
                  <a:lnTo>
                    <a:pt x="405" y="506"/>
                  </a:lnTo>
                  <a:lnTo>
                    <a:pt x="641" y="371"/>
                  </a:lnTo>
                  <a:lnTo>
                    <a:pt x="674" y="304"/>
                  </a:lnTo>
                  <a:lnTo>
                    <a:pt x="674" y="237"/>
                  </a:lnTo>
                  <a:lnTo>
                    <a:pt x="674" y="203"/>
                  </a:lnTo>
                  <a:lnTo>
                    <a:pt x="607" y="169"/>
                  </a:lnTo>
                  <a:lnTo>
                    <a:pt x="338" y="68"/>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7" name="Google Shape;177;p4"/>
            <p:cNvSpPr/>
            <p:nvPr/>
          </p:nvSpPr>
          <p:spPr>
            <a:xfrm>
              <a:off x="5280450" y="2348250"/>
              <a:ext cx="68200" cy="42125"/>
            </a:xfrm>
            <a:custGeom>
              <a:rect b="b" l="l" r="r" t="t"/>
              <a:pathLst>
                <a:path extrusionOk="0" h="1685" w="2728">
                  <a:moveTo>
                    <a:pt x="67" y="1"/>
                  </a:moveTo>
                  <a:lnTo>
                    <a:pt x="67" y="68"/>
                  </a:lnTo>
                  <a:lnTo>
                    <a:pt x="34" y="439"/>
                  </a:lnTo>
                  <a:lnTo>
                    <a:pt x="0" y="809"/>
                  </a:lnTo>
                  <a:lnTo>
                    <a:pt x="0" y="1550"/>
                  </a:lnTo>
                  <a:lnTo>
                    <a:pt x="0" y="1617"/>
                  </a:lnTo>
                  <a:lnTo>
                    <a:pt x="67" y="1651"/>
                  </a:lnTo>
                  <a:lnTo>
                    <a:pt x="135" y="1617"/>
                  </a:lnTo>
                  <a:lnTo>
                    <a:pt x="168" y="1550"/>
                  </a:lnTo>
                  <a:lnTo>
                    <a:pt x="202" y="843"/>
                  </a:lnTo>
                  <a:lnTo>
                    <a:pt x="202" y="169"/>
                  </a:lnTo>
                  <a:lnTo>
                    <a:pt x="842" y="203"/>
                  </a:lnTo>
                  <a:lnTo>
                    <a:pt x="1481" y="203"/>
                  </a:lnTo>
                  <a:lnTo>
                    <a:pt x="2054" y="237"/>
                  </a:lnTo>
                  <a:lnTo>
                    <a:pt x="2323" y="237"/>
                  </a:lnTo>
                  <a:lnTo>
                    <a:pt x="2593" y="169"/>
                  </a:lnTo>
                  <a:lnTo>
                    <a:pt x="2525" y="472"/>
                  </a:lnTo>
                  <a:lnTo>
                    <a:pt x="2525" y="809"/>
                  </a:lnTo>
                  <a:lnTo>
                    <a:pt x="2525" y="1415"/>
                  </a:lnTo>
                  <a:lnTo>
                    <a:pt x="875" y="1415"/>
                  </a:lnTo>
                  <a:lnTo>
                    <a:pt x="606" y="1449"/>
                  </a:lnTo>
                  <a:lnTo>
                    <a:pt x="337" y="1516"/>
                  </a:lnTo>
                  <a:lnTo>
                    <a:pt x="606" y="1583"/>
                  </a:lnTo>
                  <a:lnTo>
                    <a:pt x="842" y="1617"/>
                  </a:lnTo>
                  <a:lnTo>
                    <a:pt x="1953" y="1617"/>
                  </a:lnTo>
                  <a:lnTo>
                    <a:pt x="2458" y="1583"/>
                  </a:lnTo>
                  <a:lnTo>
                    <a:pt x="2458" y="1617"/>
                  </a:lnTo>
                  <a:lnTo>
                    <a:pt x="2492" y="1651"/>
                  </a:lnTo>
                  <a:lnTo>
                    <a:pt x="2559" y="1684"/>
                  </a:lnTo>
                  <a:lnTo>
                    <a:pt x="2626" y="1651"/>
                  </a:lnTo>
                  <a:lnTo>
                    <a:pt x="2660" y="1617"/>
                  </a:lnTo>
                  <a:lnTo>
                    <a:pt x="2660" y="1550"/>
                  </a:lnTo>
                  <a:lnTo>
                    <a:pt x="2694" y="1482"/>
                  </a:lnTo>
                  <a:lnTo>
                    <a:pt x="2727" y="775"/>
                  </a:lnTo>
                  <a:lnTo>
                    <a:pt x="2727" y="405"/>
                  </a:lnTo>
                  <a:lnTo>
                    <a:pt x="2660" y="68"/>
                  </a:lnTo>
                  <a:lnTo>
                    <a:pt x="2626" y="68"/>
                  </a:lnTo>
                  <a:lnTo>
                    <a:pt x="2593" y="102"/>
                  </a:lnTo>
                  <a:lnTo>
                    <a:pt x="2357" y="34"/>
                  </a:lnTo>
                  <a:lnTo>
                    <a:pt x="2054" y="1"/>
                  </a:lnTo>
                  <a:lnTo>
                    <a:pt x="505" y="1"/>
                  </a:lnTo>
                  <a:lnTo>
                    <a:pt x="202" y="34"/>
                  </a:lnTo>
                  <a:lnTo>
                    <a:pt x="16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8" name="Google Shape;178;p4"/>
            <p:cNvSpPr/>
            <p:nvPr/>
          </p:nvSpPr>
          <p:spPr>
            <a:xfrm>
              <a:off x="5262775" y="2490500"/>
              <a:ext cx="24425" cy="17700"/>
            </a:xfrm>
            <a:custGeom>
              <a:rect b="b" l="l" r="r" t="t"/>
              <a:pathLst>
                <a:path extrusionOk="0" h="708" w="977">
                  <a:moveTo>
                    <a:pt x="875" y="1"/>
                  </a:moveTo>
                  <a:lnTo>
                    <a:pt x="842" y="34"/>
                  </a:lnTo>
                  <a:lnTo>
                    <a:pt x="774" y="135"/>
                  </a:lnTo>
                  <a:lnTo>
                    <a:pt x="707" y="236"/>
                  </a:lnTo>
                  <a:lnTo>
                    <a:pt x="606" y="506"/>
                  </a:lnTo>
                  <a:lnTo>
                    <a:pt x="539" y="371"/>
                  </a:lnTo>
                  <a:lnTo>
                    <a:pt x="471" y="270"/>
                  </a:lnTo>
                  <a:lnTo>
                    <a:pt x="539" y="169"/>
                  </a:lnTo>
                  <a:lnTo>
                    <a:pt x="539" y="102"/>
                  </a:lnTo>
                  <a:lnTo>
                    <a:pt x="505" y="68"/>
                  </a:lnTo>
                  <a:lnTo>
                    <a:pt x="438" y="34"/>
                  </a:lnTo>
                  <a:lnTo>
                    <a:pt x="370" y="68"/>
                  </a:lnTo>
                  <a:lnTo>
                    <a:pt x="168" y="405"/>
                  </a:lnTo>
                  <a:lnTo>
                    <a:pt x="168" y="337"/>
                  </a:lnTo>
                  <a:lnTo>
                    <a:pt x="135" y="203"/>
                  </a:lnTo>
                  <a:lnTo>
                    <a:pt x="135" y="169"/>
                  </a:lnTo>
                  <a:lnTo>
                    <a:pt x="101" y="135"/>
                  </a:lnTo>
                  <a:lnTo>
                    <a:pt x="67" y="135"/>
                  </a:lnTo>
                  <a:lnTo>
                    <a:pt x="34" y="169"/>
                  </a:lnTo>
                  <a:lnTo>
                    <a:pt x="0" y="236"/>
                  </a:lnTo>
                  <a:lnTo>
                    <a:pt x="0" y="371"/>
                  </a:lnTo>
                  <a:lnTo>
                    <a:pt x="67" y="607"/>
                  </a:lnTo>
                  <a:lnTo>
                    <a:pt x="101" y="674"/>
                  </a:lnTo>
                  <a:lnTo>
                    <a:pt x="202" y="674"/>
                  </a:lnTo>
                  <a:lnTo>
                    <a:pt x="236" y="640"/>
                  </a:lnTo>
                  <a:lnTo>
                    <a:pt x="370" y="405"/>
                  </a:lnTo>
                  <a:lnTo>
                    <a:pt x="404" y="472"/>
                  </a:lnTo>
                  <a:lnTo>
                    <a:pt x="505" y="607"/>
                  </a:lnTo>
                  <a:lnTo>
                    <a:pt x="640" y="708"/>
                  </a:lnTo>
                  <a:lnTo>
                    <a:pt x="707" y="708"/>
                  </a:lnTo>
                  <a:lnTo>
                    <a:pt x="741" y="640"/>
                  </a:lnTo>
                  <a:lnTo>
                    <a:pt x="842" y="371"/>
                  </a:lnTo>
                  <a:lnTo>
                    <a:pt x="976" y="102"/>
                  </a:lnTo>
                  <a:lnTo>
                    <a:pt x="943" y="34"/>
                  </a:lnTo>
                  <a:lnTo>
                    <a:pt x="90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79" name="Google Shape;179;p4"/>
            <p:cNvSpPr/>
            <p:nvPr/>
          </p:nvSpPr>
          <p:spPr>
            <a:xfrm>
              <a:off x="5240050" y="2466100"/>
              <a:ext cx="63975" cy="61475"/>
            </a:xfrm>
            <a:custGeom>
              <a:rect b="b" l="l" r="r" t="t"/>
              <a:pathLst>
                <a:path extrusionOk="0" h="2459" w="2559">
                  <a:moveTo>
                    <a:pt x="168" y="202"/>
                  </a:moveTo>
                  <a:lnTo>
                    <a:pt x="707" y="236"/>
                  </a:lnTo>
                  <a:lnTo>
                    <a:pt x="1246" y="270"/>
                  </a:lnTo>
                  <a:lnTo>
                    <a:pt x="2323" y="236"/>
                  </a:lnTo>
                  <a:lnTo>
                    <a:pt x="2323" y="707"/>
                  </a:lnTo>
                  <a:lnTo>
                    <a:pt x="2323" y="1145"/>
                  </a:lnTo>
                  <a:lnTo>
                    <a:pt x="2323" y="1684"/>
                  </a:lnTo>
                  <a:lnTo>
                    <a:pt x="2323" y="2222"/>
                  </a:lnTo>
                  <a:lnTo>
                    <a:pt x="2087" y="2189"/>
                  </a:lnTo>
                  <a:lnTo>
                    <a:pt x="606" y="2189"/>
                  </a:lnTo>
                  <a:lnTo>
                    <a:pt x="337" y="2256"/>
                  </a:lnTo>
                  <a:lnTo>
                    <a:pt x="303" y="1684"/>
                  </a:lnTo>
                  <a:lnTo>
                    <a:pt x="236" y="1145"/>
                  </a:lnTo>
                  <a:lnTo>
                    <a:pt x="236" y="674"/>
                  </a:lnTo>
                  <a:lnTo>
                    <a:pt x="168" y="202"/>
                  </a:lnTo>
                  <a:close/>
                  <a:moveTo>
                    <a:pt x="707" y="0"/>
                  </a:moveTo>
                  <a:lnTo>
                    <a:pt x="168" y="34"/>
                  </a:lnTo>
                  <a:lnTo>
                    <a:pt x="101" y="68"/>
                  </a:lnTo>
                  <a:lnTo>
                    <a:pt x="67" y="135"/>
                  </a:lnTo>
                  <a:lnTo>
                    <a:pt x="34" y="371"/>
                  </a:lnTo>
                  <a:lnTo>
                    <a:pt x="0" y="640"/>
                  </a:lnTo>
                  <a:lnTo>
                    <a:pt x="34" y="1145"/>
                  </a:lnTo>
                  <a:lnTo>
                    <a:pt x="67" y="1751"/>
                  </a:lnTo>
                  <a:lnTo>
                    <a:pt x="101" y="2054"/>
                  </a:lnTo>
                  <a:lnTo>
                    <a:pt x="168" y="2323"/>
                  </a:lnTo>
                  <a:lnTo>
                    <a:pt x="168" y="2391"/>
                  </a:lnTo>
                  <a:lnTo>
                    <a:pt x="303" y="2391"/>
                  </a:lnTo>
                  <a:lnTo>
                    <a:pt x="539" y="2424"/>
                  </a:lnTo>
                  <a:lnTo>
                    <a:pt x="1279" y="2424"/>
                  </a:lnTo>
                  <a:lnTo>
                    <a:pt x="1818" y="2458"/>
                  </a:lnTo>
                  <a:lnTo>
                    <a:pt x="2087" y="2458"/>
                  </a:lnTo>
                  <a:lnTo>
                    <a:pt x="2357" y="2424"/>
                  </a:lnTo>
                  <a:lnTo>
                    <a:pt x="2390" y="2458"/>
                  </a:lnTo>
                  <a:lnTo>
                    <a:pt x="2424" y="2458"/>
                  </a:lnTo>
                  <a:lnTo>
                    <a:pt x="2458" y="2424"/>
                  </a:lnTo>
                  <a:lnTo>
                    <a:pt x="2491" y="2391"/>
                  </a:lnTo>
                  <a:lnTo>
                    <a:pt x="2525" y="2121"/>
                  </a:lnTo>
                  <a:lnTo>
                    <a:pt x="2559" y="1852"/>
                  </a:lnTo>
                  <a:lnTo>
                    <a:pt x="2525" y="1313"/>
                  </a:lnTo>
                  <a:lnTo>
                    <a:pt x="2525" y="707"/>
                  </a:lnTo>
                  <a:lnTo>
                    <a:pt x="2525" y="404"/>
                  </a:lnTo>
                  <a:lnTo>
                    <a:pt x="2458" y="101"/>
                  </a:lnTo>
                  <a:lnTo>
                    <a:pt x="2424" y="68"/>
                  </a:lnTo>
                  <a:lnTo>
                    <a:pt x="2390" y="34"/>
                  </a:lnTo>
                  <a:lnTo>
                    <a:pt x="2323" y="34"/>
                  </a:lnTo>
                  <a:lnTo>
                    <a:pt x="124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0" name="Google Shape;180;p4"/>
            <p:cNvSpPr/>
            <p:nvPr/>
          </p:nvSpPr>
          <p:spPr>
            <a:xfrm>
              <a:off x="5209725" y="2556150"/>
              <a:ext cx="15175" cy="23600"/>
            </a:xfrm>
            <a:custGeom>
              <a:rect b="b" l="l" r="r" t="t"/>
              <a:pathLst>
                <a:path extrusionOk="0" h="944" w="607">
                  <a:moveTo>
                    <a:pt x="338" y="1"/>
                  </a:moveTo>
                  <a:lnTo>
                    <a:pt x="270" y="35"/>
                  </a:lnTo>
                  <a:lnTo>
                    <a:pt x="237" y="68"/>
                  </a:lnTo>
                  <a:lnTo>
                    <a:pt x="102" y="506"/>
                  </a:lnTo>
                  <a:lnTo>
                    <a:pt x="35" y="641"/>
                  </a:lnTo>
                  <a:lnTo>
                    <a:pt x="1" y="742"/>
                  </a:lnTo>
                  <a:lnTo>
                    <a:pt x="35" y="843"/>
                  </a:lnTo>
                  <a:lnTo>
                    <a:pt x="68" y="876"/>
                  </a:lnTo>
                  <a:lnTo>
                    <a:pt x="169" y="809"/>
                  </a:lnTo>
                  <a:lnTo>
                    <a:pt x="237" y="742"/>
                  </a:lnTo>
                  <a:lnTo>
                    <a:pt x="371" y="742"/>
                  </a:lnTo>
                  <a:lnTo>
                    <a:pt x="405" y="809"/>
                  </a:lnTo>
                  <a:lnTo>
                    <a:pt x="439" y="910"/>
                  </a:lnTo>
                  <a:lnTo>
                    <a:pt x="472" y="944"/>
                  </a:lnTo>
                  <a:lnTo>
                    <a:pt x="540" y="944"/>
                  </a:lnTo>
                  <a:lnTo>
                    <a:pt x="573" y="910"/>
                  </a:lnTo>
                  <a:lnTo>
                    <a:pt x="607" y="843"/>
                  </a:lnTo>
                  <a:lnTo>
                    <a:pt x="573" y="708"/>
                  </a:lnTo>
                  <a:lnTo>
                    <a:pt x="607" y="674"/>
                  </a:lnTo>
                  <a:lnTo>
                    <a:pt x="607" y="641"/>
                  </a:lnTo>
                  <a:lnTo>
                    <a:pt x="607" y="607"/>
                  </a:lnTo>
                  <a:lnTo>
                    <a:pt x="573" y="607"/>
                  </a:lnTo>
                  <a:lnTo>
                    <a:pt x="540" y="472"/>
                  </a:lnTo>
                  <a:lnTo>
                    <a:pt x="439" y="68"/>
                  </a:lnTo>
                  <a:lnTo>
                    <a:pt x="405" y="35"/>
                  </a:lnTo>
                  <a:lnTo>
                    <a:pt x="33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1" name="Google Shape;181;p4"/>
            <p:cNvSpPr/>
            <p:nvPr/>
          </p:nvSpPr>
          <p:spPr>
            <a:xfrm>
              <a:off x="5254350" y="2536800"/>
              <a:ext cx="63150" cy="61475"/>
            </a:xfrm>
            <a:custGeom>
              <a:rect b="b" l="l" r="r" t="t"/>
              <a:pathLst>
                <a:path extrusionOk="0" h="2459" w="2526">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2" name="Google Shape;182;p4"/>
            <p:cNvSpPr/>
            <p:nvPr/>
          </p:nvSpPr>
          <p:spPr>
            <a:xfrm>
              <a:off x="5278750" y="2560375"/>
              <a:ext cx="16025" cy="21900"/>
            </a:xfrm>
            <a:custGeom>
              <a:rect b="b" l="l" r="r" t="t"/>
              <a:pathLst>
                <a:path extrusionOk="0" h="876" w="641">
                  <a:moveTo>
                    <a:pt x="337" y="0"/>
                  </a:moveTo>
                  <a:lnTo>
                    <a:pt x="203" y="68"/>
                  </a:lnTo>
                  <a:lnTo>
                    <a:pt x="135" y="101"/>
                  </a:lnTo>
                  <a:lnTo>
                    <a:pt x="102" y="169"/>
                  </a:lnTo>
                  <a:lnTo>
                    <a:pt x="102" y="236"/>
                  </a:lnTo>
                  <a:lnTo>
                    <a:pt x="102" y="303"/>
                  </a:lnTo>
                  <a:lnTo>
                    <a:pt x="169" y="438"/>
                  </a:lnTo>
                  <a:lnTo>
                    <a:pt x="270" y="505"/>
                  </a:lnTo>
                  <a:lnTo>
                    <a:pt x="438" y="573"/>
                  </a:lnTo>
                  <a:lnTo>
                    <a:pt x="405" y="606"/>
                  </a:lnTo>
                  <a:lnTo>
                    <a:pt x="371" y="674"/>
                  </a:lnTo>
                  <a:lnTo>
                    <a:pt x="304" y="707"/>
                  </a:lnTo>
                  <a:lnTo>
                    <a:pt x="236" y="707"/>
                  </a:lnTo>
                  <a:lnTo>
                    <a:pt x="135" y="640"/>
                  </a:lnTo>
                  <a:lnTo>
                    <a:pt x="34" y="640"/>
                  </a:lnTo>
                  <a:lnTo>
                    <a:pt x="1" y="674"/>
                  </a:lnTo>
                  <a:lnTo>
                    <a:pt x="1" y="741"/>
                  </a:lnTo>
                  <a:lnTo>
                    <a:pt x="34" y="775"/>
                  </a:lnTo>
                  <a:lnTo>
                    <a:pt x="135" y="842"/>
                  </a:lnTo>
                  <a:lnTo>
                    <a:pt x="236" y="876"/>
                  </a:lnTo>
                  <a:lnTo>
                    <a:pt x="337" y="876"/>
                  </a:lnTo>
                  <a:lnTo>
                    <a:pt x="472" y="842"/>
                  </a:lnTo>
                  <a:lnTo>
                    <a:pt x="539" y="775"/>
                  </a:lnTo>
                  <a:lnTo>
                    <a:pt x="607" y="674"/>
                  </a:lnTo>
                  <a:lnTo>
                    <a:pt x="640" y="573"/>
                  </a:lnTo>
                  <a:lnTo>
                    <a:pt x="607" y="438"/>
                  </a:lnTo>
                  <a:lnTo>
                    <a:pt x="573" y="404"/>
                  </a:lnTo>
                  <a:lnTo>
                    <a:pt x="506" y="371"/>
                  </a:lnTo>
                  <a:lnTo>
                    <a:pt x="371" y="337"/>
                  </a:lnTo>
                  <a:lnTo>
                    <a:pt x="304" y="303"/>
                  </a:lnTo>
                  <a:lnTo>
                    <a:pt x="304" y="236"/>
                  </a:lnTo>
                  <a:lnTo>
                    <a:pt x="304" y="202"/>
                  </a:lnTo>
                  <a:lnTo>
                    <a:pt x="371" y="169"/>
                  </a:lnTo>
                  <a:lnTo>
                    <a:pt x="539" y="169"/>
                  </a:lnTo>
                  <a:lnTo>
                    <a:pt x="539" y="135"/>
                  </a:lnTo>
                  <a:lnTo>
                    <a:pt x="506" y="68"/>
                  </a:lnTo>
                  <a:lnTo>
                    <a:pt x="472" y="34"/>
                  </a:lnTo>
                  <a:lnTo>
                    <a:pt x="40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3" name="Google Shape;183;p4"/>
            <p:cNvSpPr/>
            <p:nvPr/>
          </p:nvSpPr>
          <p:spPr>
            <a:xfrm>
              <a:off x="5181125" y="2535950"/>
              <a:ext cx="64825" cy="62325"/>
            </a:xfrm>
            <a:custGeom>
              <a:rect b="b" l="l" r="r" t="t"/>
              <a:pathLst>
                <a:path extrusionOk="0" h="2493" w="2593">
                  <a:moveTo>
                    <a:pt x="1886" y="1"/>
                  </a:moveTo>
                  <a:lnTo>
                    <a:pt x="1347" y="34"/>
                  </a:lnTo>
                  <a:lnTo>
                    <a:pt x="741" y="102"/>
                  </a:lnTo>
                  <a:lnTo>
                    <a:pt x="169" y="169"/>
                  </a:lnTo>
                  <a:lnTo>
                    <a:pt x="135" y="68"/>
                  </a:lnTo>
                  <a:lnTo>
                    <a:pt x="135" y="34"/>
                  </a:lnTo>
                  <a:lnTo>
                    <a:pt x="68" y="34"/>
                  </a:lnTo>
                  <a:lnTo>
                    <a:pt x="34" y="68"/>
                  </a:lnTo>
                  <a:lnTo>
                    <a:pt x="0" y="405"/>
                  </a:lnTo>
                  <a:lnTo>
                    <a:pt x="0" y="708"/>
                  </a:lnTo>
                  <a:lnTo>
                    <a:pt x="0" y="1348"/>
                  </a:lnTo>
                  <a:lnTo>
                    <a:pt x="0" y="1886"/>
                  </a:lnTo>
                  <a:lnTo>
                    <a:pt x="0" y="2156"/>
                  </a:lnTo>
                  <a:lnTo>
                    <a:pt x="34" y="2425"/>
                  </a:lnTo>
                  <a:lnTo>
                    <a:pt x="68" y="2459"/>
                  </a:lnTo>
                  <a:lnTo>
                    <a:pt x="101" y="2459"/>
                  </a:lnTo>
                  <a:lnTo>
                    <a:pt x="135" y="2425"/>
                  </a:lnTo>
                  <a:lnTo>
                    <a:pt x="202" y="2459"/>
                  </a:lnTo>
                  <a:lnTo>
                    <a:pt x="1280"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8" y="2223"/>
                  </a:lnTo>
                  <a:lnTo>
                    <a:pt x="1818" y="2189"/>
                  </a:lnTo>
                  <a:lnTo>
                    <a:pt x="1280" y="2189"/>
                  </a:lnTo>
                  <a:lnTo>
                    <a:pt x="202" y="2223"/>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4" name="Google Shape;184;p4"/>
            <p:cNvSpPr/>
            <p:nvPr/>
          </p:nvSpPr>
          <p:spPr>
            <a:xfrm>
              <a:off x="5315800" y="2629375"/>
              <a:ext cx="20225" cy="19400"/>
            </a:xfrm>
            <a:custGeom>
              <a:rect b="b" l="l" r="r" t="t"/>
              <a:pathLst>
                <a:path extrusionOk="0" h="776" w="809">
                  <a:moveTo>
                    <a:pt x="741" y="1"/>
                  </a:moveTo>
                  <a:lnTo>
                    <a:pt x="539" y="102"/>
                  </a:lnTo>
                  <a:lnTo>
                    <a:pt x="404" y="237"/>
                  </a:lnTo>
                  <a:lnTo>
                    <a:pt x="202" y="102"/>
                  </a:lnTo>
                  <a:lnTo>
                    <a:pt x="135" y="102"/>
                  </a:lnTo>
                  <a:lnTo>
                    <a:pt x="101" y="169"/>
                  </a:lnTo>
                  <a:lnTo>
                    <a:pt x="101" y="203"/>
                  </a:lnTo>
                  <a:lnTo>
                    <a:pt x="269" y="371"/>
                  </a:lnTo>
                  <a:lnTo>
                    <a:pt x="168" y="472"/>
                  </a:lnTo>
                  <a:lnTo>
                    <a:pt x="67" y="573"/>
                  </a:lnTo>
                  <a:lnTo>
                    <a:pt x="34" y="607"/>
                  </a:lnTo>
                  <a:lnTo>
                    <a:pt x="0" y="674"/>
                  </a:lnTo>
                  <a:lnTo>
                    <a:pt x="34" y="742"/>
                  </a:lnTo>
                  <a:lnTo>
                    <a:pt x="101" y="775"/>
                  </a:lnTo>
                  <a:lnTo>
                    <a:pt x="202" y="742"/>
                  </a:lnTo>
                  <a:lnTo>
                    <a:pt x="303" y="674"/>
                  </a:lnTo>
                  <a:lnTo>
                    <a:pt x="438" y="472"/>
                  </a:lnTo>
                  <a:lnTo>
                    <a:pt x="673" y="573"/>
                  </a:lnTo>
                  <a:lnTo>
                    <a:pt x="741" y="573"/>
                  </a:lnTo>
                  <a:lnTo>
                    <a:pt x="808" y="506"/>
                  </a:lnTo>
                  <a:lnTo>
                    <a:pt x="774" y="439"/>
                  </a:lnTo>
                  <a:lnTo>
                    <a:pt x="741" y="371"/>
                  </a:lnTo>
                  <a:lnTo>
                    <a:pt x="572" y="338"/>
                  </a:lnTo>
                  <a:lnTo>
                    <a:pt x="640" y="270"/>
                  </a:lnTo>
                  <a:lnTo>
                    <a:pt x="774" y="35"/>
                  </a:lnTo>
                  <a:lnTo>
                    <a:pt x="77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5" name="Google Shape;185;p4"/>
            <p:cNvSpPr/>
            <p:nvPr/>
          </p:nvSpPr>
          <p:spPr>
            <a:xfrm>
              <a:off x="5345250" y="2394550"/>
              <a:ext cx="64825" cy="62300"/>
            </a:xfrm>
            <a:custGeom>
              <a:rect b="b" l="l" r="r" t="t"/>
              <a:pathLst>
                <a:path extrusionOk="0" h="2492" w="2593">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6" name="Google Shape;186;p4"/>
            <p:cNvSpPr/>
            <p:nvPr/>
          </p:nvSpPr>
          <p:spPr>
            <a:xfrm>
              <a:off x="5417625" y="2393700"/>
              <a:ext cx="63175" cy="68225"/>
            </a:xfrm>
            <a:custGeom>
              <a:rect b="b" l="l" r="r" t="t"/>
              <a:pathLst>
                <a:path extrusionOk="0" h="2729" w="2527">
                  <a:moveTo>
                    <a:pt x="203" y="169"/>
                  </a:moveTo>
                  <a:lnTo>
                    <a:pt x="742" y="237"/>
                  </a:lnTo>
                  <a:lnTo>
                    <a:pt x="1280" y="270"/>
                  </a:lnTo>
                  <a:lnTo>
                    <a:pt x="2358" y="237"/>
                  </a:lnTo>
                  <a:lnTo>
                    <a:pt x="2290" y="775"/>
                  </a:lnTo>
                  <a:lnTo>
                    <a:pt x="2257" y="1348"/>
                  </a:lnTo>
                  <a:lnTo>
                    <a:pt x="2257" y="1886"/>
                  </a:lnTo>
                  <a:lnTo>
                    <a:pt x="2290" y="2425"/>
                  </a:lnTo>
                  <a:lnTo>
                    <a:pt x="2290" y="2459"/>
                  </a:lnTo>
                  <a:lnTo>
                    <a:pt x="2257" y="2459"/>
                  </a:lnTo>
                  <a:lnTo>
                    <a:pt x="2021" y="2425"/>
                  </a:lnTo>
                  <a:lnTo>
                    <a:pt x="809" y="2425"/>
                  </a:lnTo>
                  <a:lnTo>
                    <a:pt x="304" y="2391"/>
                  </a:lnTo>
                  <a:lnTo>
                    <a:pt x="237" y="1280"/>
                  </a:lnTo>
                  <a:lnTo>
                    <a:pt x="203" y="169"/>
                  </a:lnTo>
                  <a:close/>
                  <a:moveTo>
                    <a:pt x="742" y="1"/>
                  </a:moveTo>
                  <a:lnTo>
                    <a:pt x="169" y="35"/>
                  </a:lnTo>
                  <a:lnTo>
                    <a:pt x="136" y="35"/>
                  </a:lnTo>
                  <a:lnTo>
                    <a:pt x="102" y="102"/>
                  </a:lnTo>
                  <a:lnTo>
                    <a:pt x="68" y="102"/>
                  </a:lnTo>
                  <a:lnTo>
                    <a:pt x="35" y="169"/>
                  </a:lnTo>
                  <a:lnTo>
                    <a:pt x="1" y="775"/>
                  </a:lnTo>
                  <a:lnTo>
                    <a:pt x="1" y="1415"/>
                  </a:lnTo>
                  <a:lnTo>
                    <a:pt x="35" y="2021"/>
                  </a:lnTo>
                  <a:lnTo>
                    <a:pt x="102" y="2661"/>
                  </a:lnTo>
                  <a:lnTo>
                    <a:pt x="136" y="2694"/>
                  </a:lnTo>
                  <a:lnTo>
                    <a:pt x="169" y="2728"/>
                  </a:lnTo>
                  <a:lnTo>
                    <a:pt x="237" y="2728"/>
                  </a:lnTo>
                  <a:lnTo>
                    <a:pt x="304" y="2694"/>
                  </a:lnTo>
                  <a:lnTo>
                    <a:pt x="338" y="2661"/>
                  </a:lnTo>
                  <a:lnTo>
                    <a:pt x="338" y="2627"/>
                  </a:lnTo>
                  <a:lnTo>
                    <a:pt x="338" y="2560"/>
                  </a:lnTo>
                  <a:lnTo>
                    <a:pt x="809" y="2661"/>
                  </a:lnTo>
                  <a:lnTo>
                    <a:pt x="1314" y="2694"/>
                  </a:lnTo>
                  <a:lnTo>
                    <a:pt x="1819" y="2694"/>
                  </a:lnTo>
                  <a:lnTo>
                    <a:pt x="2055" y="2661"/>
                  </a:lnTo>
                  <a:lnTo>
                    <a:pt x="2257" y="2627"/>
                  </a:lnTo>
                  <a:lnTo>
                    <a:pt x="2324" y="2593"/>
                  </a:lnTo>
                  <a:lnTo>
                    <a:pt x="2324" y="2492"/>
                  </a:lnTo>
                  <a:lnTo>
                    <a:pt x="2358" y="2526"/>
                  </a:lnTo>
                  <a:lnTo>
                    <a:pt x="2391" y="2526"/>
                  </a:lnTo>
                  <a:lnTo>
                    <a:pt x="2459" y="2492"/>
                  </a:lnTo>
                  <a:lnTo>
                    <a:pt x="2459" y="2425"/>
                  </a:lnTo>
                  <a:lnTo>
                    <a:pt x="2492" y="1886"/>
                  </a:lnTo>
                  <a:lnTo>
                    <a:pt x="2526" y="1314"/>
                  </a:lnTo>
                  <a:lnTo>
                    <a:pt x="2492" y="775"/>
                  </a:lnTo>
                  <a:lnTo>
                    <a:pt x="2459" y="203"/>
                  </a:lnTo>
                  <a:lnTo>
                    <a:pt x="2492" y="169"/>
                  </a:lnTo>
                  <a:lnTo>
                    <a:pt x="2492" y="102"/>
                  </a:lnTo>
                  <a:lnTo>
                    <a:pt x="2459" y="35"/>
                  </a:lnTo>
                  <a:lnTo>
                    <a:pt x="1853" y="35"/>
                  </a:lnTo>
                  <a:lnTo>
                    <a:pt x="128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7" name="Google Shape;187;p4"/>
            <p:cNvSpPr/>
            <p:nvPr/>
          </p:nvSpPr>
          <p:spPr>
            <a:xfrm>
              <a:off x="5292225" y="2606650"/>
              <a:ext cx="64825" cy="62325"/>
            </a:xfrm>
            <a:custGeom>
              <a:rect b="b" l="l" r="r" t="t"/>
              <a:pathLst>
                <a:path extrusionOk="0" h="2493" w="2593">
                  <a:moveTo>
                    <a:pt x="707" y="1"/>
                  </a:moveTo>
                  <a:lnTo>
                    <a:pt x="438" y="35"/>
                  </a:lnTo>
                  <a:lnTo>
                    <a:pt x="337" y="68"/>
                  </a:lnTo>
                  <a:lnTo>
                    <a:pt x="236" y="136"/>
                  </a:lnTo>
                  <a:lnTo>
                    <a:pt x="303" y="203"/>
                  </a:lnTo>
                  <a:lnTo>
                    <a:pt x="404" y="237"/>
                  </a:lnTo>
                  <a:lnTo>
                    <a:pt x="640" y="270"/>
                  </a:lnTo>
                  <a:lnTo>
                    <a:pt x="1078" y="270"/>
                  </a:lnTo>
                  <a:lnTo>
                    <a:pt x="1751" y="338"/>
                  </a:lnTo>
                  <a:lnTo>
                    <a:pt x="2391" y="371"/>
                  </a:lnTo>
                  <a:lnTo>
                    <a:pt x="2391" y="775"/>
                  </a:lnTo>
                  <a:lnTo>
                    <a:pt x="2391" y="1146"/>
                  </a:lnTo>
                  <a:lnTo>
                    <a:pt x="2357" y="1684"/>
                  </a:lnTo>
                  <a:lnTo>
                    <a:pt x="2357" y="1954"/>
                  </a:lnTo>
                  <a:lnTo>
                    <a:pt x="2391" y="2223"/>
                  </a:lnTo>
                  <a:lnTo>
                    <a:pt x="1313" y="2189"/>
                  </a:lnTo>
                  <a:lnTo>
                    <a:pt x="775" y="2189"/>
                  </a:lnTo>
                  <a:lnTo>
                    <a:pt x="505" y="2223"/>
                  </a:lnTo>
                  <a:lnTo>
                    <a:pt x="270" y="2290"/>
                  </a:lnTo>
                  <a:lnTo>
                    <a:pt x="236" y="1752"/>
                  </a:lnTo>
                  <a:lnTo>
                    <a:pt x="236" y="1213"/>
                  </a:lnTo>
                  <a:lnTo>
                    <a:pt x="270" y="674"/>
                  </a:lnTo>
                  <a:lnTo>
                    <a:pt x="270" y="405"/>
                  </a:lnTo>
                  <a:lnTo>
                    <a:pt x="236" y="270"/>
                  </a:lnTo>
                  <a:lnTo>
                    <a:pt x="202" y="136"/>
                  </a:lnTo>
                  <a:lnTo>
                    <a:pt x="101" y="304"/>
                  </a:lnTo>
                  <a:lnTo>
                    <a:pt x="68" y="472"/>
                  </a:lnTo>
                  <a:lnTo>
                    <a:pt x="0" y="843"/>
                  </a:lnTo>
                  <a:lnTo>
                    <a:pt x="0" y="1583"/>
                  </a:lnTo>
                  <a:lnTo>
                    <a:pt x="0" y="1819"/>
                  </a:lnTo>
                  <a:lnTo>
                    <a:pt x="0" y="2088"/>
                  </a:lnTo>
                  <a:lnTo>
                    <a:pt x="0" y="2223"/>
                  </a:lnTo>
                  <a:lnTo>
                    <a:pt x="34" y="2324"/>
                  </a:lnTo>
                  <a:lnTo>
                    <a:pt x="101" y="2425"/>
                  </a:lnTo>
                  <a:lnTo>
                    <a:pt x="202" y="2459"/>
                  </a:lnTo>
                  <a:lnTo>
                    <a:pt x="270" y="2459"/>
                  </a:lnTo>
                  <a:lnTo>
                    <a:pt x="270" y="2425"/>
                  </a:lnTo>
                  <a:lnTo>
                    <a:pt x="270" y="2391"/>
                  </a:lnTo>
                  <a:lnTo>
                    <a:pt x="539" y="2459"/>
                  </a:lnTo>
                  <a:lnTo>
                    <a:pt x="775" y="2492"/>
                  </a:lnTo>
                  <a:lnTo>
                    <a:pt x="1313" y="2492"/>
                  </a:lnTo>
                  <a:lnTo>
                    <a:pt x="2391" y="2459"/>
                  </a:lnTo>
                  <a:lnTo>
                    <a:pt x="2458" y="2425"/>
                  </a:lnTo>
                  <a:lnTo>
                    <a:pt x="2492" y="2459"/>
                  </a:lnTo>
                  <a:lnTo>
                    <a:pt x="2526" y="2459"/>
                  </a:lnTo>
                  <a:lnTo>
                    <a:pt x="2559" y="2425"/>
                  </a:lnTo>
                  <a:lnTo>
                    <a:pt x="2593" y="2156"/>
                  </a:lnTo>
                  <a:lnTo>
                    <a:pt x="2593" y="1886"/>
                  </a:lnTo>
                  <a:lnTo>
                    <a:pt x="2593" y="1348"/>
                  </a:lnTo>
                  <a:lnTo>
                    <a:pt x="2593" y="708"/>
                  </a:lnTo>
                  <a:lnTo>
                    <a:pt x="2593" y="405"/>
                  </a:lnTo>
                  <a:lnTo>
                    <a:pt x="2559" y="68"/>
                  </a:lnTo>
                  <a:lnTo>
                    <a:pt x="2526" y="35"/>
                  </a:lnTo>
                  <a:lnTo>
                    <a:pt x="2458" y="35"/>
                  </a:lnTo>
                  <a:lnTo>
                    <a:pt x="2458" y="68"/>
                  </a:lnTo>
                  <a:lnTo>
                    <a:pt x="2425" y="169"/>
                  </a:lnTo>
                  <a:lnTo>
                    <a:pt x="1852" y="102"/>
                  </a:lnTo>
                  <a:lnTo>
                    <a:pt x="1246" y="35"/>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8" name="Google Shape;188;p4"/>
            <p:cNvSpPr/>
            <p:nvPr/>
          </p:nvSpPr>
          <p:spPr>
            <a:xfrm>
              <a:off x="5227400" y="2424000"/>
              <a:ext cx="19400" cy="22750"/>
            </a:xfrm>
            <a:custGeom>
              <a:rect b="b" l="l" r="r" t="t"/>
              <a:pathLst>
                <a:path extrusionOk="0" h="910" w="776">
                  <a:moveTo>
                    <a:pt x="304" y="1"/>
                  </a:moveTo>
                  <a:lnTo>
                    <a:pt x="169" y="68"/>
                  </a:lnTo>
                  <a:lnTo>
                    <a:pt x="136" y="136"/>
                  </a:lnTo>
                  <a:lnTo>
                    <a:pt x="102" y="169"/>
                  </a:lnTo>
                  <a:lnTo>
                    <a:pt x="136" y="237"/>
                  </a:lnTo>
                  <a:lnTo>
                    <a:pt x="169" y="270"/>
                  </a:lnTo>
                  <a:lnTo>
                    <a:pt x="203" y="270"/>
                  </a:lnTo>
                  <a:lnTo>
                    <a:pt x="371" y="203"/>
                  </a:lnTo>
                  <a:lnTo>
                    <a:pt x="237" y="472"/>
                  </a:lnTo>
                  <a:lnTo>
                    <a:pt x="35" y="742"/>
                  </a:lnTo>
                  <a:lnTo>
                    <a:pt x="1" y="809"/>
                  </a:lnTo>
                  <a:lnTo>
                    <a:pt x="1" y="843"/>
                  </a:lnTo>
                  <a:lnTo>
                    <a:pt x="35" y="910"/>
                  </a:lnTo>
                  <a:lnTo>
                    <a:pt x="102" y="910"/>
                  </a:lnTo>
                  <a:lnTo>
                    <a:pt x="439" y="876"/>
                  </a:lnTo>
                  <a:lnTo>
                    <a:pt x="607" y="876"/>
                  </a:lnTo>
                  <a:lnTo>
                    <a:pt x="742" y="809"/>
                  </a:lnTo>
                  <a:lnTo>
                    <a:pt x="775" y="775"/>
                  </a:lnTo>
                  <a:lnTo>
                    <a:pt x="775" y="742"/>
                  </a:lnTo>
                  <a:lnTo>
                    <a:pt x="775" y="708"/>
                  </a:lnTo>
                  <a:lnTo>
                    <a:pt x="742" y="674"/>
                  </a:lnTo>
                  <a:lnTo>
                    <a:pt x="439" y="674"/>
                  </a:lnTo>
                  <a:lnTo>
                    <a:pt x="338" y="708"/>
                  </a:lnTo>
                  <a:lnTo>
                    <a:pt x="506" y="439"/>
                  </a:lnTo>
                  <a:lnTo>
                    <a:pt x="607" y="136"/>
                  </a:lnTo>
                  <a:lnTo>
                    <a:pt x="607" y="68"/>
                  </a:lnTo>
                  <a:lnTo>
                    <a:pt x="54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89" name="Google Shape;189;p4"/>
            <p:cNvSpPr/>
            <p:nvPr/>
          </p:nvSpPr>
          <p:spPr>
            <a:xfrm>
              <a:off x="5278750" y="2395400"/>
              <a:ext cx="57275" cy="62300"/>
            </a:xfrm>
            <a:custGeom>
              <a:rect b="b" l="l" r="r" t="t"/>
              <a:pathLst>
                <a:path extrusionOk="0" h="2492" w="2291">
                  <a:moveTo>
                    <a:pt x="236" y="0"/>
                  </a:moveTo>
                  <a:lnTo>
                    <a:pt x="102" y="34"/>
                  </a:lnTo>
                  <a:lnTo>
                    <a:pt x="1" y="68"/>
                  </a:lnTo>
                  <a:lnTo>
                    <a:pt x="1" y="101"/>
                  </a:lnTo>
                  <a:lnTo>
                    <a:pt x="68" y="169"/>
                  </a:lnTo>
                  <a:lnTo>
                    <a:pt x="169" y="202"/>
                  </a:lnTo>
                  <a:lnTo>
                    <a:pt x="371" y="270"/>
                  </a:lnTo>
                  <a:lnTo>
                    <a:pt x="2088" y="270"/>
                  </a:lnTo>
                  <a:lnTo>
                    <a:pt x="2054" y="472"/>
                  </a:lnTo>
                  <a:lnTo>
                    <a:pt x="2054" y="707"/>
                  </a:lnTo>
                  <a:lnTo>
                    <a:pt x="2054" y="1145"/>
                  </a:lnTo>
                  <a:lnTo>
                    <a:pt x="2054" y="1717"/>
                  </a:lnTo>
                  <a:lnTo>
                    <a:pt x="2054" y="1987"/>
                  </a:lnTo>
                  <a:lnTo>
                    <a:pt x="2088" y="2256"/>
                  </a:lnTo>
                  <a:lnTo>
                    <a:pt x="910" y="2222"/>
                  </a:lnTo>
                  <a:lnTo>
                    <a:pt x="506" y="2189"/>
                  </a:lnTo>
                  <a:lnTo>
                    <a:pt x="304" y="2222"/>
                  </a:lnTo>
                  <a:lnTo>
                    <a:pt x="203" y="2256"/>
                  </a:lnTo>
                  <a:lnTo>
                    <a:pt x="135" y="2323"/>
                  </a:lnTo>
                  <a:lnTo>
                    <a:pt x="203" y="2391"/>
                  </a:lnTo>
                  <a:lnTo>
                    <a:pt x="304" y="2458"/>
                  </a:lnTo>
                  <a:lnTo>
                    <a:pt x="506" y="2492"/>
                  </a:lnTo>
                  <a:lnTo>
                    <a:pt x="2256" y="2492"/>
                  </a:lnTo>
                  <a:lnTo>
                    <a:pt x="2290" y="2424"/>
                  </a:lnTo>
                  <a:lnTo>
                    <a:pt x="2290" y="2357"/>
                  </a:lnTo>
                  <a:lnTo>
                    <a:pt x="2290" y="2290"/>
                  </a:lnTo>
                  <a:lnTo>
                    <a:pt x="2290" y="2020"/>
                  </a:lnTo>
                  <a:lnTo>
                    <a:pt x="2290" y="1717"/>
                  </a:lnTo>
                  <a:lnTo>
                    <a:pt x="2290" y="1145"/>
                  </a:lnTo>
                  <a:lnTo>
                    <a:pt x="2290" y="707"/>
                  </a:lnTo>
                  <a:lnTo>
                    <a:pt x="2290" y="472"/>
                  </a:lnTo>
                  <a:lnTo>
                    <a:pt x="2256" y="236"/>
                  </a:lnTo>
                  <a:lnTo>
                    <a:pt x="2290" y="202"/>
                  </a:lnTo>
                  <a:lnTo>
                    <a:pt x="2290" y="135"/>
                  </a:lnTo>
                  <a:lnTo>
                    <a:pt x="2256" y="68"/>
                  </a:lnTo>
                  <a:lnTo>
                    <a:pt x="2189" y="34"/>
                  </a:lnTo>
                  <a:lnTo>
                    <a:pt x="943" y="34"/>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0" name="Google Shape;190;p4"/>
            <p:cNvSpPr/>
            <p:nvPr/>
          </p:nvSpPr>
          <p:spPr>
            <a:xfrm>
              <a:off x="5298950" y="2424000"/>
              <a:ext cx="18550" cy="26975"/>
            </a:xfrm>
            <a:custGeom>
              <a:rect b="b" l="l" r="r" t="t"/>
              <a:pathLst>
                <a:path extrusionOk="0" h="1079" w="742">
                  <a:moveTo>
                    <a:pt x="337" y="1"/>
                  </a:moveTo>
                  <a:lnTo>
                    <a:pt x="236" y="35"/>
                  </a:lnTo>
                  <a:lnTo>
                    <a:pt x="135" y="102"/>
                  </a:lnTo>
                  <a:lnTo>
                    <a:pt x="34" y="203"/>
                  </a:lnTo>
                  <a:lnTo>
                    <a:pt x="1" y="237"/>
                  </a:lnTo>
                  <a:lnTo>
                    <a:pt x="34" y="304"/>
                  </a:lnTo>
                  <a:lnTo>
                    <a:pt x="68" y="338"/>
                  </a:lnTo>
                  <a:lnTo>
                    <a:pt x="135" y="304"/>
                  </a:lnTo>
                  <a:lnTo>
                    <a:pt x="236" y="237"/>
                  </a:lnTo>
                  <a:lnTo>
                    <a:pt x="337" y="203"/>
                  </a:lnTo>
                  <a:lnTo>
                    <a:pt x="371" y="169"/>
                  </a:lnTo>
                  <a:lnTo>
                    <a:pt x="438" y="203"/>
                  </a:lnTo>
                  <a:lnTo>
                    <a:pt x="438" y="237"/>
                  </a:lnTo>
                  <a:lnTo>
                    <a:pt x="472" y="304"/>
                  </a:lnTo>
                  <a:lnTo>
                    <a:pt x="371" y="371"/>
                  </a:lnTo>
                  <a:lnTo>
                    <a:pt x="270" y="506"/>
                  </a:lnTo>
                  <a:lnTo>
                    <a:pt x="169" y="674"/>
                  </a:lnTo>
                  <a:lnTo>
                    <a:pt x="169" y="708"/>
                  </a:lnTo>
                  <a:lnTo>
                    <a:pt x="203" y="775"/>
                  </a:lnTo>
                  <a:lnTo>
                    <a:pt x="472" y="775"/>
                  </a:lnTo>
                  <a:lnTo>
                    <a:pt x="472" y="910"/>
                  </a:lnTo>
                  <a:lnTo>
                    <a:pt x="203" y="910"/>
                  </a:lnTo>
                  <a:lnTo>
                    <a:pt x="169" y="944"/>
                  </a:lnTo>
                  <a:lnTo>
                    <a:pt x="169" y="1011"/>
                  </a:lnTo>
                  <a:lnTo>
                    <a:pt x="236" y="1045"/>
                  </a:lnTo>
                  <a:lnTo>
                    <a:pt x="337" y="1078"/>
                  </a:lnTo>
                  <a:lnTo>
                    <a:pt x="506" y="1078"/>
                  </a:lnTo>
                  <a:lnTo>
                    <a:pt x="607" y="1045"/>
                  </a:lnTo>
                  <a:lnTo>
                    <a:pt x="674" y="977"/>
                  </a:lnTo>
                  <a:lnTo>
                    <a:pt x="708" y="910"/>
                  </a:lnTo>
                  <a:lnTo>
                    <a:pt x="741" y="843"/>
                  </a:lnTo>
                  <a:lnTo>
                    <a:pt x="708" y="708"/>
                  </a:lnTo>
                  <a:lnTo>
                    <a:pt x="640" y="641"/>
                  </a:lnTo>
                  <a:lnTo>
                    <a:pt x="539" y="607"/>
                  </a:lnTo>
                  <a:lnTo>
                    <a:pt x="438" y="573"/>
                  </a:lnTo>
                  <a:lnTo>
                    <a:pt x="539" y="472"/>
                  </a:lnTo>
                  <a:lnTo>
                    <a:pt x="607" y="371"/>
                  </a:lnTo>
                  <a:lnTo>
                    <a:pt x="640" y="270"/>
                  </a:lnTo>
                  <a:lnTo>
                    <a:pt x="607" y="136"/>
                  </a:lnTo>
                  <a:lnTo>
                    <a:pt x="573" y="68"/>
                  </a:lnTo>
                  <a:lnTo>
                    <a:pt x="472" y="35"/>
                  </a:lnTo>
                  <a:lnTo>
                    <a:pt x="4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1" name="Google Shape;191;p4"/>
            <p:cNvSpPr/>
            <p:nvPr/>
          </p:nvSpPr>
          <p:spPr>
            <a:xfrm>
              <a:off x="5273700" y="2397075"/>
              <a:ext cx="7600" cy="60625"/>
            </a:xfrm>
            <a:custGeom>
              <a:rect b="b" l="l" r="r" t="t"/>
              <a:pathLst>
                <a:path extrusionOk="0" h="2425" w="304">
                  <a:moveTo>
                    <a:pt x="102" y="1"/>
                  </a:moveTo>
                  <a:lnTo>
                    <a:pt x="68" y="34"/>
                  </a:lnTo>
                  <a:lnTo>
                    <a:pt x="34" y="304"/>
                  </a:lnTo>
                  <a:lnTo>
                    <a:pt x="1" y="573"/>
                  </a:lnTo>
                  <a:lnTo>
                    <a:pt x="34" y="1112"/>
                  </a:lnTo>
                  <a:lnTo>
                    <a:pt x="34" y="1751"/>
                  </a:lnTo>
                  <a:lnTo>
                    <a:pt x="68" y="2054"/>
                  </a:lnTo>
                  <a:lnTo>
                    <a:pt x="135" y="2357"/>
                  </a:lnTo>
                  <a:lnTo>
                    <a:pt x="169" y="2425"/>
                  </a:lnTo>
                  <a:lnTo>
                    <a:pt x="203" y="2425"/>
                  </a:lnTo>
                  <a:lnTo>
                    <a:pt x="236" y="2391"/>
                  </a:lnTo>
                  <a:lnTo>
                    <a:pt x="270" y="2357"/>
                  </a:lnTo>
                  <a:lnTo>
                    <a:pt x="304" y="2054"/>
                  </a:lnTo>
                  <a:lnTo>
                    <a:pt x="270" y="1718"/>
                  </a:lnTo>
                  <a:lnTo>
                    <a:pt x="236" y="1112"/>
                  </a:lnTo>
                  <a:lnTo>
                    <a:pt x="236" y="573"/>
                  </a:lnTo>
                  <a:lnTo>
                    <a:pt x="203" y="304"/>
                  </a:lnTo>
                  <a:lnTo>
                    <a:pt x="169"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2" name="Google Shape;192;p4"/>
            <p:cNvSpPr/>
            <p:nvPr/>
          </p:nvSpPr>
          <p:spPr>
            <a:xfrm>
              <a:off x="5206375" y="2345725"/>
              <a:ext cx="69050" cy="47175"/>
            </a:xfrm>
            <a:custGeom>
              <a:rect b="b" l="l" r="r" t="t"/>
              <a:pathLst>
                <a:path extrusionOk="0" h="1887" w="2762">
                  <a:moveTo>
                    <a:pt x="1414" y="1"/>
                  </a:moveTo>
                  <a:lnTo>
                    <a:pt x="1078" y="34"/>
                  </a:lnTo>
                  <a:lnTo>
                    <a:pt x="741" y="68"/>
                  </a:lnTo>
                  <a:lnTo>
                    <a:pt x="404" y="102"/>
                  </a:lnTo>
                  <a:lnTo>
                    <a:pt x="101" y="203"/>
                  </a:lnTo>
                  <a:lnTo>
                    <a:pt x="34" y="169"/>
                  </a:lnTo>
                  <a:lnTo>
                    <a:pt x="0" y="237"/>
                  </a:lnTo>
                  <a:lnTo>
                    <a:pt x="0" y="607"/>
                  </a:lnTo>
                  <a:lnTo>
                    <a:pt x="34" y="1011"/>
                  </a:lnTo>
                  <a:lnTo>
                    <a:pt x="34" y="1348"/>
                  </a:lnTo>
                  <a:lnTo>
                    <a:pt x="101" y="1684"/>
                  </a:lnTo>
                  <a:lnTo>
                    <a:pt x="135" y="1718"/>
                  </a:lnTo>
                  <a:lnTo>
                    <a:pt x="236" y="1718"/>
                  </a:lnTo>
                  <a:lnTo>
                    <a:pt x="236" y="1651"/>
                  </a:lnTo>
                  <a:lnTo>
                    <a:pt x="236" y="1280"/>
                  </a:lnTo>
                  <a:lnTo>
                    <a:pt x="202" y="876"/>
                  </a:lnTo>
                  <a:lnTo>
                    <a:pt x="169" y="573"/>
                  </a:lnTo>
                  <a:lnTo>
                    <a:pt x="101" y="237"/>
                  </a:lnTo>
                  <a:lnTo>
                    <a:pt x="438" y="270"/>
                  </a:lnTo>
                  <a:lnTo>
                    <a:pt x="741" y="304"/>
                  </a:lnTo>
                  <a:lnTo>
                    <a:pt x="1347" y="270"/>
                  </a:lnTo>
                  <a:lnTo>
                    <a:pt x="1987" y="270"/>
                  </a:lnTo>
                  <a:lnTo>
                    <a:pt x="2290" y="304"/>
                  </a:lnTo>
                  <a:lnTo>
                    <a:pt x="2593" y="338"/>
                  </a:lnTo>
                  <a:lnTo>
                    <a:pt x="2559" y="540"/>
                  </a:lnTo>
                  <a:lnTo>
                    <a:pt x="2525" y="775"/>
                  </a:lnTo>
                  <a:lnTo>
                    <a:pt x="2525" y="1213"/>
                  </a:lnTo>
                  <a:lnTo>
                    <a:pt x="2559" y="1684"/>
                  </a:lnTo>
                  <a:lnTo>
                    <a:pt x="2559" y="1684"/>
                  </a:lnTo>
                  <a:lnTo>
                    <a:pt x="2256" y="1651"/>
                  </a:lnTo>
                  <a:lnTo>
                    <a:pt x="1414" y="1651"/>
                  </a:lnTo>
                  <a:lnTo>
                    <a:pt x="842" y="1583"/>
                  </a:lnTo>
                  <a:lnTo>
                    <a:pt x="539" y="1583"/>
                  </a:lnTo>
                  <a:lnTo>
                    <a:pt x="270" y="1651"/>
                  </a:lnTo>
                  <a:lnTo>
                    <a:pt x="505" y="1752"/>
                  </a:lnTo>
                  <a:lnTo>
                    <a:pt x="741" y="1785"/>
                  </a:lnTo>
                  <a:lnTo>
                    <a:pt x="1280" y="1819"/>
                  </a:lnTo>
                  <a:lnTo>
                    <a:pt x="1583" y="1853"/>
                  </a:lnTo>
                  <a:lnTo>
                    <a:pt x="1953" y="1886"/>
                  </a:lnTo>
                  <a:lnTo>
                    <a:pt x="2290" y="1853"/>
                  </a:lnTo>
                  <a:lnTo>
                    <a:pt x="2593" y="1785"/>
                  </a:lnTo>
                  <a:lnTo>
                    <a:pt x="2694" y="1785"/>
                  </a:lnTo>
                  <a:lnTo>
                    <a:pt x="2727" y="1752"/>
                  </a:lnTo>
                  <a:lnTo>
                    <a:pt x="2727" y="1718"/>
                  </a:lnTo>
                  <a:lnTo>
                    <a:pt x="2694" y="876"/>
                  </a:lnTo>
                  <a:lnTo>
                    <a:pt x="2727" y="607"/>
                  </a:lnTo>
                  <a:lnTo>
                    <a:pt x="2727" y="338"/>
                  </a:lnTo>
                  <a:lnTo>
                    <a:pt x="2761" y="304"/>
                  </a:lnTo>
                  <a:lnTo>
                    <a:pt x="2761" y="237"/>
                  </a:lnTo>
                  <a:lnTo>
                    <a:pt x="2761" y="169"/>
                  </a:lnTo>
                  <a:lnTo>
                    <a:pt x="2694" y="135"/>
                  </a:lnTo>
                  <a:lnTo>
                    <a:pt x="2391" y="68"/>
                  </a:lnTo>
                  <a:lnTo>
                    <a:pt x="2054" y="34"/>
                  </a:lnTo>
                  <a:lnTo>
                    <a:pt x="141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3" name="Google Shape;193;p4"/>
            <p:cNvSpPr/>
            <p:nvPr/>
          </p:nvSpPr>
          <p:spPr>
            <a:xfrm>
              <a:off x="5190375" y="2485450"/>
              <a:ext cx="20225" cy="26125"/>
            </a:xfrm>
            <a:custGeom>
              <a:rect b="b" l="l" r="r" t="t"/>
              <a:pathLst>
                <a:path extrusionOk="0" h="1045" w="809">
                  <a:moveTo>
                    <a:pt x="472" y="236"/>
                  </a:moveTo>
                  <a:lnTo>
                    <a:pt x="506" y="270"/>
                  </a:lnTo>
                  <a:lnTo>
                    <a:pt x="506" y="371"/>
                  </a:lnTo>
                  <a:lnTo>
                    <a:pt x="472" y="438"/>
                  </a:lnTo>
                  <a:lnTo>
                    <a:pt x="438" y="506"/>
                  </a:lnTo>
                  <a:lnTo>
                    <a:pt x="371" y="539"/>
                  </a:lnTo>
                  <a:lnTo>
                    <a:pt x="236" y="573"/>
                  </a:lnTo>
                  <a:lnTo>
                    <a:pt x="236" y="438"/>
                  </a:lnTo>
                  <a:lnTo>
                    <a:pt x="304" y="337"/>
                  </a:lnTo>
                  <a:lnTo>
                    <a:pt x="371" y="270"/>
                  </a:lnTo>
                  <a:lnTo>
                    <a:pt x="405" y="270"/>
                  </a:lnTo>
                  <a:lnTo>
                    <a:pt x="472" y="236"/>
                  </a:lnTo>
                  <a:close/>
                  <a:moveTo>
                    <a:pt x="438" y="1"/>
                  </a:moveTo>
                  <a:lnTo>
                    <a:pt x="337" y="34"/>
                  </a:lnTo>
                  <a:lnTo>
                    <a:pt x="236" y="102"/>
                  </a:lnTo>
                  <a:lnTo>
                    <a:pt x="169" y="169"/>
                  </a:lnTo>
                  <a:lnTo>
                    <a:pt x="68" y="337"/>
                  </a:lnTo>
                  <a:lnTo>
                    <a:pt x="1" y="506"/>
                  </a:lnTo>
                  <a:lnTo>
                    <a:pt x="1" y="674"/>
                  </a:lnTo>
                  <a:lnTo>
                    <a:pt x="68" y="741"/>
                  </a:lnTo>
                  <a:lnTo>
                    <a:pt x="135" y="809"/>
                  </a:lnTo>
                  <a:lnTo>
                    <a:pt x="304" y="809"/>
                  </a:lnTo>
                  <a:lnTo>
                    <a:pt x="438" y="741"/>
                  </a:lnTo>
                  <a:lnTo>
                    <a:pt x="438" y="809"/>
                  </a:lnTo>
                  <a:lnTo>
                    <a:pt x="506" y="876"/>
                  </a:lnTo>
                  <a:lnTo>
                    <a:pt x="539" y="943"/>
                  </a:lnTo>
                  <a:lnTo>
                    <a:pt x="708" y="1044"/>
                  </a:lnTo>
                  <a:lnTo>
                    <a:pt x="775" y="1044"/>
                  </a:lnTo>
                  <a:lnTo>
                    <a:pt x="809" y="977"/>
                  </a:lnTo>
                  <a:lnTo>
                    <a:pt x="775" y="943"/>
                  </a:lnTo>
                  <a:lnTo>
                    <a:pt x="674" y="842"/>
                  </a:lnTo>
                  <a:lnTo>
                    <a:pt x="607" y="775"/>
                  </a:lnTo>
                  <a:lnTo>
                    <a:pt x="539" y="674"/>
                  </a:lnTo>
                  <a:lnTo>
                    <a:pt x="640" y="607"/>
                  </a:lnTo>
                  <a:lnTo>
                    <a:pt x="674" y="506"/>
                  </a:lnTo>
                  <a:lnTo>
                    <a:pt x="741" y="405"/>
                  </a:lnTo>
                  <a:lnTo>
                    <a:pt x="741" y="304"/>
                  </a:lnTo>
                  <a:lnTo>
                    <a:pt x="741" y="203"/>
                  </a:lnTo>
                  <a:lnTo>
                    <a:pt x="708" y="135"/>
                  </a:lnTo>
                  <a:lnTo>
                    <a:pt x="640" y="68"/>
                  </a:lnTo>
                  <a:lnTo>
                    <a:pt x="57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4" name="Google Shape;194;p4"/>
            <p:cNvSpPr/>
            <p:nvPr/>
          </p:nvSpPr>
          <p:spPr>
            <a:xfrm>
              <a:off x="5341875" y="2489675"/>
              <a:ext cx="14350" cy="4225"/>
            </a:xfrm>
            <a:custGeom>
              <a:rect b="b" l="l" r="r" t="t"/>
              <a:pathLst>
                <a:path extrusionOk="0" h="169" w="574">
                  <a:moveTo>
                    <a:pt x="35" y="0"/>
                  </a:moveTo>
                  <a:lnTo>
                    <a:pt x="1" y="34"/>
                  </a:lnTo>
                  <a:lnTo>
                    <a:pt x="35" y="101"/>
                  </a:lnTo>
                  <a:lnTo>
                    <a:pt x="68" y="135"/>
                  </a:lnTo>
                  <a:lnTo>
                    <a:pt x="203" y="168"/>
                  </a:lnTo>
                  <a:lnTo>
                    <a:pt x="439" y="168"/>
                  </a:lnTo>
                  <a:lnTo>
                    <a:pt x="540" y="135"/>
                  </a:lnTo>
                  <a:lnTo>
                    <a:pt x="573" y="101"/>
                  </a:lnTo>
                  <a:lnTo>
                    <a:pt x="573" y="67"/>
                  </a:lnTo>
                  <a:lnTo>
                    <a:pt x="540" y="34"/>
                  </a:lnTo>
                  <a:lnTo>
                    <a:pt x="5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5" name="Google Shape;195;p4"/>
            <p:cNvSpPr/>
            <p:nvPr/>
          </p:nvSpPr>
          <p:spPr>
            <a:xfrm>
              <a:off x="5312425" y="2465250"/>
              <a:ext cx="64825" cy="62325"/>
            </a:xfrm>
            <a:custGeom>
              <a:rect b="b" l="l" r="r" t="t"/>
              <a:pathLst>
                <a:path extrusionOk="0" h="2493" w="2593">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4"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4" y="2492"/>
                  </a:lnTo>
                  <a:lnTo>
                    <a:pt x="2391" y="2458"/>
                  </a:lnTo>
                  <a:lnTo>
                    <a:pt x="2458" y="2425"/>
                  </a:lnTo>
                  <a:lnTo>
                    <a:pt x="2492" y="2458"/>
                  </a:lnTo>
                  <a:lnTo>
                    <a:pt x="2526" y="2458"/>
                  </a:lnTo>
                  <a:lnTo>
                    <a:pt x="2559" y="2425"/>
                  </a:lnTo>
                  <a:lnTo>
                    <a:pt x="2593" y="2155"/>
                  </a:lnTo>
                  <a:lnTo>
                    <a:pt x="2593" y="1886"/>
                  </a:lnTo>
                  <a:lnTo>
                    <a:pt x="2593" y="1347"/>
                  </a:lnTo>
                  <a:lnTo>
                    <a:pt x="2593" y="708"/>
                  </a:lnTo>
                  <a:lnTo>
                    <a:pt x="2593" y="405"/>
                  </a:lnTo>
                  <a:lnTo>
                    <a:pt x="2559" y="68"/>
                  </a:lnTo>
                  <a:lnTo>
                    <a:pt x="2526" y="34"/>
                  </a:lnTo>
                  <a:lnTo>
                    <a:pt x="2458" y="34"/>
                  </a:lnTo>
                  <a:lnTo>
                    <a:pt x="2458" y="68"/>
                  </a:lnTo>
                  <a:lnTo>
                    <a:pt x="2425" y="169"/>
                  </a:lnTo>
                  <a:lnTo>
                    <a:pt x="1852" y="102"/>
                  </a:lnTo>
                  <a:lnTo>
                    <a:pt x="1246"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6" name="Google Shape;196;p4"/>
            <p:cNvSpPr/>
            <p:nvPr/>
          </p:nvSpPr>
          <p:spPr>
            <a:xfrm>
              <a:off x="5337675" y="2490500"/>
              <a:ext cx="16850" cy="20225"/>
            </a:xfrm>
            <a:custGeom>
              <a:rect b="b" l="l" r="r" t="t"/>
              <a:pathLst>
                <a:path extrusionOk="0" h="809" w="674">
                  <a:moveTo>
                    <a:pt x="101" y="1"/>
                  </a:moveTo>
                  <a:lnTo>
                    <a:pt x="101" y="34"/>
                  </a:lnTo>
                  <a:lnTo>
                    <a:pt x="68" y="337"/>
                  </a:lnTo>
                  <a:lnTo>
                    <a:pt x="34" y="640"/>
                  </a:lnTo>
                  <a:lnTo>
                    <a:pt x="68" y="674"/>
                  </a:lnTo>
                  <a:lnTo>
                    <a:pt x="101" y="674"/>
                  </a:lnTo>
                  <a:lnTo>
                    <a:pt x="34" y="708"/>
                  </a:lnTo>
                  <a:lnTo>
                    <a:pt x="0" y="708"/>
                  </a:lnTo>
                  <a:lnTo>
                    <a:pt x="0" y="741"/>
                  </a:lnTo>
                  <a:lnTo>
                    <a:pt x="169" y="809"/>
                  </a:lnTo>
                  <a:lnTo>
                    <a:pt x="371" y="809"/>
                  </a:lnTo>
                  <a:lnTo>
                    <a:pt x="539" y="775"/>
                  </a:lnTo>
                  <a:lnTo>
                    <a:pt x="607" y="775"/>
                  </a:lnTo>
                  <a:lnTo>
                    <a:pt x="640" y="708"/>
                  </a:lnTo>
                  <a:lnTo>
                    <a:pt x="674" y="674"/>
                  </a:lnTo>
                  <a:lnTo>
                    <a:pt x="640" y="640"/>
                  </a:lnTo>
                  <a:lnTo>
                    <a:pt x="573" y="607"/>
                  </a:lnTo>
                  <a:lnTo>
                    <a:pt x="506" y="607"/>
                  </a:lnTo>
                  <a:lnTo>
                    <a:pt x="371" y="640"/>
                  </a:lnTo>
                  <a:lnTo>
                    <a:pt x="169" y="674"/>
                  </a:lnTo>
                  <a:lnTo>
                    <a:pt x="203" y="640"/>
                  </a:lnTo>
                  <a:lnTo>
                    <a:pt x="203" y="405"/>
                  </a:lnTo>
                  <a:lnTo>
                    <a:pt x="236" y="405"/>
                  </a:lnTo>
                  <a:lnTo>
                    <a:pt x="304" y="438"/>
                  </a:lnTo>
                  <a:lnTo>
                    <a:pt x="438" y="438"/>
                  </a:lnTo>
                  <a:lnTo>
                    <a:pt x="506" y="405"/>
                  </a:lnTo>
                  <a:lnTo>
                    <a:pt x="539" y="371"/>
                  </a:lnTo>
                  <a:lnTo>
                    <a:pt x="539" y="304"/>
                  </a:lnTo>
                  <a:lnTo>
                    <a:pt x="506" y="270"/>
                  </a:lnTo>
                  <a:lnTo>
                    <a:pt x="405" y="236"/>
                  </a:lnTo>
                  <a:lnTo>
                    <a:pt x="236" y="236"/>
                  </a:lnTo>
                  <a:lnTo>
                    <a:pt x="169" y="270"/>
                  </a:lnTo>
                  <a:lnTo>
                    <a:pt x="169" y="34"/>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7" name="Google Shape;197;p4"/>
            <p:cNvSpPr/>
            <p:nvPr/>
          </p:nvSpPr>
          <p:spPr>
            <a:xfrm>
              <a:off x="5367125" y="2425700"/>
              <a:ext cx="20225" cy="22750"/>
            </a:xfrm>
            <a:custGeom>
              <a:rect b="b" l="l" r="r" t="t"/>
              <a:pathLst>
                <a:path extrusionOk="0" h="910" w="809">
                  <a:moveTo>
                    <a:pt x="439" y="0"/>
                  </a:moveTo>
                  <a:lnTo>
                    <a:pt x="304" y="101"/>
                  </a:lnTo>
                  <a:lnTo>
                    <a:pt x="203" y="270"/>
                  </a:lnTo>
                  <a:lnTo>
                    <a:pt x="35" y="573"/>
                  </a:lnTo>
                  <a:lnTo>
                    <a:pt x="1" y="640"/>
                  </a:lnTo>
                  <a:lnTo>
                    <a:pt x="35" y="674"/>
                  </a:lnTo>
                  <a:lnTo>
                    <a:pt x="68" y="707"/>
                  </a:lnTo>
                  <a:lnTo>
                    <a:pt x="102" y="741"/>
                  </a:lnTo>
                  <a:lnTo>
                    <a:pt x="573" y="741"/>
                  </a:lnTo>
                  <a:lnTo>
                    <a:pt x="573" y="808"/>
                  </a:lnTo>
                  <a:lnTo>
                    <a:pt x="641" y="909"/>
                  </a:lnTo>
                  <a:lnTo>
                    <a:pt x="674" y="909"/>
                  </a:lnTo>
                  <a:lnTo>
                    <a:pt x="708" y="876"/>
                  </a:lnTo>
                  <a:lnTo>
                    <a:pt x="742" y="808"/>
                  </a:lnTo>
                  <a:lnTo>
                    <a:pt x="742" y="707"/>
                  </a:lnTo>
                  <a:lnTo>
                    <a:pt x="775" y="674"/>
                  </a:lnTo>
                  <a:lnTo>
                    <a:pt x="809" y="640"/>
                  </a:lnTo>
                  <a:lnTo>
                    <a:pt x="809" y="573"/>
                  </a:lnTo>
                  <a:lnTo>
                    <a:pt x="742" y="505"/>
                  </a:lnTo>
                  <a:lnTo>
                    <a:pt x="775" y="337"/>
                  </a:lnTo>
                  <a:lnTo>
                    <a:pt x="775" y="303"/>
                  </a:lnTo>
                  <a:lnTo>
                    <a:pt x="742" y="303"/>
                  </a:lnTo>
                  <a:lnTo>
                    <a:pt x="607" y="505"/>
                  </a:lnTo>
                  <a:lnTo>
                    <a:pt x="270" y="539"/>
                  </a:lnTo>
                  <a:lnTo>
                    <a:pt x="405" y="303"/>
                  </a:lnTo>
                  <a:lnTo>
                    <a:pt x="506" y="34"/>
                  </a:lnTo>
                  <a:lnTo>
                    <a:pt x="5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8" name="Google Shape;198;p4"/>
            <p:cNvSpPr/>
            <p:nvPr/>
          </p:nvSpPr>
          <p:spPr>
            <a:xfrm>
              <a:off x="5441200" y="2428225"/>
              <a:ext cx="18550" cy="24425"/>
            </a:xfrm>
            <a:custGeom>
              <a:rect b="b" l="l" r="r" t="t"/>
              <a:pathLst>
                <a:path extrusionOk="0" h="977" w="742">
                  <a:moveTo>
                    <a:pt x="539" y="0"/>
                  </a:moveTo>
                  <a:lnTo>
                    <a:pt x="405" y="34"/>
                  </a:lnTo>
                  <a:lnTo>
                    <a:pt x="102" y="135"/>
                  </a:lnTo>
                  <a:lnTo>
                    <a:pt x="68" y="202"/>
                  </a:lnTo>
                  <a:lnTo>
                    <a:pt x="68" y="236"/>
                  </a:lnTo>
                  <a:lnTo>
                    <a:pt x="169" y="539"/>
                  </a:lnTo>
                  <a:lnTo>
                    <a:pt x="203" y="606"/>
                  </a:lnTo>
                  <a:lnTo>
                    <a:pt x="304" y="606"/>
                  </a:lnTo>
                  <a:lnTo>
                    <a:pt x="405" y="539"/>
                  </a:lnTo>
                  <a:lnTo>
                    <a:pt x="472" y="539"/>
                  </a:lnTo>
                  <a:lnTo>
                    <a:pt x="539" y="573"/>
                  </a:lnTo>
                  <a:lnTo>
                    <a:pt x="573" y="640"/>
                  </a:lnTo>
                  <a:lnTo>
                    <a:pt x="573" y="674"/>
                  </a:lnTo>
                  <a:lnTo>
                    <a:pt x="472" y="707"/>
                  </a:lnTo>
                  <a:lnTo>
                    <a:pt x="270" y="741"/>
                  </a:lnTo>
                  <a:lnTo>
                    <a:pt x="102" y="775"/>
                  </a:lnTo>
                  <a:lnTo>
                    <a:pt x="34" y="808"/>
                  </a:lnTo>
                  <a:lnTo>
                    <a:pt x="1" y="876"/>
                  </a:lnTo>
                  <a:lnTo>
                    <a:pt x="1" y="943"/>
                  </a:lnTo>
                  <a:lnTo>
                    <a:pt x="34" y="977"/>
                  </a:lnTo>
                  <a:lnTo>
                    <a:pt x="102" y="977"/>
                  </a:lnTo>
                  <a:lnTo>
                    <a:pt x="169" y="943"/>
                  </a:lnTo>
                  <a:lnTo>
                    <a:pt x="270" y="909"/>
                  </a:lnTo>
                  <a:lnTo>
                    <a:pt x="438" y="909"/>
                  </a:lnTo>
                  <a:lnTo>
                    <a:pt x="607" y="876"/>
                  </a:lnTo>
                  <a:lnTo>
                    <a:pt x="674" y="808"/>
                  </a:lnTo>
                  <a:lnTo>
                    <a:pt x="708" y="741"/>
                  </a:lnTo>
                  <a:lnTo>
                    <a:pt x="741" y="674"/>
                  </a:lnTo>
                  <a:lnTo>
                    <a:pt x="741" y="573"/>
                  </a:lnTo>
                  <a:lnTo>
                    <a:pt x="674" y="505"/>
                  </a:lnTo>
                  <a:lnTo>
                    <a:pt x="640" y="438"/>
                  </a:lnTo>
                  <a:lnTo>
                    <a:pt x="539" y="404"/>
                  </a:lnTo>
                  <a:lnTo>
                    <a:pt x="472" y="371"/>
                  </a:lnTo>
                  <a:lnTo>
                    <a:pt x="304" y="404"/>
                  </a:lnTo>
                  <a:lnTo>
                    <a:pt x="270" y="270"/>
                  </a:lnTo>
                  <a:lnTo>
                    <a:pt x="506" y="202"/>
                  </a:lnTo>
                  <a:lnTo>
                    <a:pt x="708" y="101"/>
                  </a:lnTo>
                  <a:lnTo>
                    <a:pt x="741" y="68"/>
                  </a:lnTo>
                  <a:lnTo>
                    <a:pt x="708" y="34"/>
                  </a:lnTo>
                  <a:lnTo>
                    <a:pt x="53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199" name="Google Shape;199;p4"/>
            <p:cNvSpPr/>
            <p:nvPr/>
          </p:nvSpPr>
          <p:spPr>
            <a:xfrm>
              <a:off x="5803125" y="2430750"/>
              <a:ext cx="16025" cy="18525"/>
            </a:xfrm>
            <a:custGeom>
              <a:rect b="b" l="l" r="r" t="t"/>
              <a:pathLst>
                <a:path extrusionOk="0" h="741" w="641">
                  <a:moveTo>
                    <a:pt x="405" y="371"/>
                  </a:moveTo>
                  <a:lnTo>
                    <a:pt x="371" y="438"/>
                  </a:lnTo>
                  <a:lnTo>
                    <a:pt x="338" y="505"/>
                  </a:lnTo>
                  <a:lnTo>
                    <a:pt x="270" y="539"/>
                  </a:lnTo>
                  <a:lnTo>
                    <a:pt x="203" y="539"/>
                  </a:lnTo>
                  <a:lnTo>
                    <a:pt x="169" y="505"/>
                  </a:lnTo>
                  <a:lnTo>
                    <a:pt x="203" y="472"/>
                  </a:lnTo>
                  <a:lnTo>
                    <a:pt x="237" y="438"/>
                  </a:lnTo>
                  <a:lnTo>
                    <a:pt x="338" y="371"/>
                  </a:lnTo>
                  <a:close/>
                  <a:moveTo>
                    <a:pt x="405" y="0"/>
                  </a:moveTo>
                  <a:lnTo>
                    <a:pt x="270" y="34"/>
                  </a:lnTo>
                  <a:lnTo>
                    <a:pt x="203" y="68"/>
                  </a:lnTo>
                  <a:lnTo>
                    <a:pt x="169" y="135"/>
                  </a:lnTo>
                  <a:lnTo>
                    <a:pt x="169" y="169"/>
                  </a:lnTo>
                  <a:lnTo>
                    <a:pt x="203" y="236"/>
                  </a:lnTo>
                  <a:lnTo>
                    <a:pt x="136" y="270"/>
                  </a:lnTo>
                  <a:lnTo>
                    <a:pt x="35" y="371"/>
                  </a:lnTo>
                  <a:lnTo>
                    <a:pt x="1" y="472"/>
                  </a:lnTo>
                  <a:lnTo>
                    <a:pt x="1" y="573"/>
                  </a:lnTo>
                  <a:lnTo>
                    <a:pt x="35" y="674"/>
                  </a:lnTo>
                  <a:lnTo>
                    <a:pt x="136" y="741"/>
                  </a:lnTo>
                  <a:lnTo>
                    <a:pt x="270" y="741"/>
                  </a:lnTo>
                  <a:lnTo>
                    <a:pt x="371" y="707"/>
                  </a:lnTo>
                  <a:lnTo>
                    <a:pt x="472" y="674"/>
                  </a:lnTo>
                  <a:lnTo>
                    <a:pt x="573" y="539"/>
                  </a:lnTo>
                  <a:lnTo>
                    <a:pt x="607" y="404"/>
                  </a:lnTo>
                  <a:lnTo>
                    <a:pt x="641" y="270"/>
                  </a:lnTo>
                  <a:lnTo>
                    <a:pt x="607" y="135"/>
                  </a:lnTo>
                  <a:lnTo>
                    <a:pt x="573" y="34"/>
                  </a:lnTo>
                  <a:lnTo>
                    <a:pt x="50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0" name="Google Shape;200;p4"/>
            <p:cNvSpPr/>
            <p:nvPr/>
          </p:nvSpPr>
          <p:spPr>
            <a:xfrm>
              <a:off x="5667625" y="536075"/>
              <a:ext cx="5925" cy="14325"/>
            </a:xfrm>
            <a:custGeom>
              <a:rect b="b" l="l" r="r" t="t"/>
              <a:pathLst>
                <a:path extrusionOk="0" h="573" w="237">
                  <a:moveTo>
                    <a:pt x="135" y="0"/>
                  </a:moveTo>
                  <a:lnTo>
                    <a:pt x="101" y="34"/>
                  </a:lnTo>
                  <a:lnTo>
                    <a:pt x="0" y="236"/>
                  </a:lnTo>
                  <a:lnTo>
                    <a:pt x="0" y="371"/>
                  </a:lnTo>
                  <a:lnTo>
                    <a:pt x="0" y="506"/>
                  </a:lnTo>
                  <a:lnTo>
                    <a:pt x="34" y="539"/>
                  </a:lnTo>
                  <a:lnTo>
                    <a:pt x="68" y="573"/>
                  </a:lnTo>
                  <a:lnTo>
                    <a:pt x="101" y="539"/>
                  </a:lnTo>
                  <a:lnTo>
                    <a:pt x="169" y="506"/>
                  </a:lnTo>
                  <a:lnTo>
                    <a:pt x="169" y="438"/>
                  </a:lnTo>
                  <a:lnTo>
                    <a:pt x="202" y="337"/>
                  </a:lnTo>
                  <a:lnTo>
                    <a:pt x="236" y="101"/>
                  </a:lnTo>
                  <a:lnTo>
                    <a:pt x="236" y="34"/>
                  </a:lnTo>
                  <a:lnTo>
                    <a:pt x="20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1" name="Google Shape;201;p4"/>
            <p:cNvSpPr/>
            <p:nvPr/>
          </p:nvSpPr>
          <p:spPr>
            <a:xfrm>
              <a:off x="5676875" y="508300"/>
              <a:ext cx="8450" cy="16850"/>
            </a:xfrm>
            <a:custGeom>
              <a:rect b="b" l="l" r="r" t="t"/>
              <a:pathLst>
                <a:path extrusionOk="0" h="674" w="338">
                  <a:moveTo>
                    <a:pt x="236" y="0"/>
                  </a:moveTo>
                  <a:lnTo>
                    <a:pt x="203" y="34"/>
                  </a:lnTo>
                  <a:lnTo>
                    <a:pt x="102" y="169"/>
                  </a:lnTo>
                  <a:lnTo>
                    <a:pt x="68" y="303"/>
                  </a:lnTo>
                  <a:lnTo>
                    <a:pt x="34" y="472"/>
                  </a:lnTo>
                  <a:lnTo>
                    <a:pt x="1" y="539"/>
                  </a:lnTo>
                  <a:lnTo>
                    <a:pt x="34" y="606"/>
                  </a:lnTo>
                  <a:lnTo>
                    <a:pt x="68" y="674"/>
                  </a:lnTo>
                  <a:lnTo>
                    <a:pt x="169" y="674"/>
                  </a:lnTo>
                  <a:lnTo>
                    <a:pt x="203" y="606"/>
                  </a:lnTo>
                  <a:lnTo>
                    <a:pt x="203" y="505"/>
                  </a:lnTo>
                  <a:lnTo>
                    <a:pt x="236" y="404"/>
                  </a:lnTo>
                  <a:lnTo>
                    <a:pt x="304" y="135"/>
                  </a:lnTo>
                  <a:lnTo>
                    <a:pt x="337" y="68"/>
                  </a:lnTo>
                  <a:lnTo>
                    <a:pt x="304" y="34"/>
                  </a:lnTo>
                  <a:lnTo>
                    <a:pt x="23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2" name="Google Shape;202;p4"/>
            <p:cNvSpPr/>
            <p:nvPr/>
          </p:nvSpPr>
          <p:spPr>
            <a:xfrm>
              <a:off x="5631425" y="266725"/>
              <a:ext cx="519350" cy="436025"/>
            </a:xfrm>
            <a:custGeom>
              <a:rect b="b" l="l" r="r" t="t"/>
              <a:pathLst>
                <a:path extrusionOk="0" h="17441" w="20774">
                  <a:moveTo>
                    <a:pt x="5522" y="674"/>
                  </a:moveTo>
                  <a:lnTo>
                    <a:pt x="7239" y="1044"/>
                  </a:lnTo>
                  <a:lnTo>
                    <a:pt x="8956" y="1482"/>
                  </a:lnTo>
                  <a:lnTo>
                    <a:pt x="9832" y="1684"/>
                  </a:lnTo>
                  <a:lnTo>
                    <a:pt x="10673" y="1920"/>
                  </a:lnTo>
                  <a:lnTo>
                    <a:pt x="11515" y="2189"/>
                  </a:lnTo>
                  <a:lnTo>
                    <a:pt x="12357" y="2492"/>
                  </a:lnTo>
                  <a:lnTo>
                    <a:pt x="14310" y="3233"/>
                  </a:lnTo>
                  <a:lnTo>
                    <a:pt x="15286" y="3570"/>
                  </a:lnTo>
                  <a:lnTo>
                    <a:pt x="16296" y="3873"/>
                  </a:lnTo>
                  <a:lnTo>
                    <a:pt x="17474" y="4176"/>
                  </a:lnTo>
                  <a:lnTo>
                    <a:pt x="18653" y="4512"/>
                  </a:lnTo>
                  <a:lnTo>
                    <a:pt x="18518" y="4984"/>
                  </a:lnTo>
                  <a:lnTo>
                    <a:pt x="18451" y="5455"/>
                  </a:lnTo>
                  <a:lnTo>
                    <a:pt x="18350" y="6398"/>
                  </a:lnTo>
                  <a:lnTo>
                    <a:pt x="18316" y="6633"/>
                  </a:lnTo>
                  <a:lnTo>
                    <a:pt x="18249" y="6869"/>
                  </a:lnTo>
                  <a:lnTo>
                    <a:pt x="18047" y="7307"/>
                  </a:lnTo>
                  <a:lnTo>
                    <a:pt x="17845" y="7744"/>
                  </a:lnTo>
                  <a:lnTo>
                    <a:pt x="17777" y="7980"/>
                  </a:lnTo>
                  <a:lnTo>
                    <a:pt x="17744" y="8216"/>
                  </a:lnTo>
                  <a:lnTo>
                    <a:pt x="16161" y="7610"/>
                  </a:lnTo>
                  <a:lnTo>
                    <a:pt x="15353" y="7307"/>
                  </a:lnTo>
                  <a:lnTo>
                    <a:pt x="14545" y="7037"/>
                  </a:lnTo>
                  <a:lnTo>
                    <a:pt x="13603" y="6768"/>
                  </a:lnTo>
                  <a:lnTo>
                    <a:pt x="12660" y="6499"/>
                  </a:lnTo>
                  <a:lnTo>
                    <a:pt x="10774" y="5960"/>
                  </a:lnTo>
                  <a:lnTo>
                    <a:pt x="9091" y="5489"/>
                  </a:lnTo>
                  <a:lnTo>
                    <a:pt x="8249" y="5287"/>
                  </a:lnTo>
                  <a:lnTo>
                    <a:pt x="7374" y="5118"/>
                  </a:lnTo>
                  <a:lnTo>
                    <a:pt x="6600" y="4950"/>
                  </a:lnTo>
                  <a:lnTo>
                    <a:pt x="5859" y="4782"/>
                  </a:lnTo>
                  <a:lnTo>
                    <a:pt x="5118" y="4546"/>
                  </a:lnTo>
                  <a:lnTo>
                    <a:pt x="4377" y="4243"/>
                  </a:lnTo>
                  <a:lnTo>
                    <a:pt x="4680" y="3300"/>
                  </a:lnTo>
                  <a:lnTo>
                    <a:pt x="4815" y="2829"/>
                  </a:lnTo>
                  <a:lnTo>
                    <a:pt x="5017" y="2357"/>
                  </a:lnTo>
                  <a:lnTo>
                    <a:pt x="5320" y="1549"/>
                  </a:lnTo>
                  <a:lnTo>
                    <a:pt x="5455" y="1112"/>
                  </a:lnTo>
                  <a:lnTo>
                    <a:pt x="5522" y="674"/>
                  </a:lnTo>
                  <a:close/>
                  <a:moveTo>
                    <a:pt x="3940" y="270"/>
                  </a:moveTo>
                  <a:lnTo>
                    <a:pt x="4916" y="506"/>
                  </a:lnTo>
                  <a:lnTo>
                    <a:pt x="4916" y="539"/>
                  </a:lnTo>
                  <a:lnTo>
                    <a:pt x="4883" y="539"/>
                  </a:lnTo>
                  <a:lnTo>
                    <a:pt x="4883" y="607"/>
                  </a:lnTo>
                  <a:lnTo>
                    <a:pt x="4815" y="775"/>
                  </a:lnTo>
                  <a:lnTo>
                    <a:pt x="4782" y="876"/>
                  </a:lnTo>
                  <a:lnTo>
                    <a:pt x="4748" y="977"/>
                  </a:lnTo>
                  <a:lnTo>
                    <a:pt x="4782" y="1011"/>
                  </a:lnTo>
                  <a:lnTo>
                    <a:pt x="4815" y="1044"/>
                  </a:lnTo>
                  <a:lnTo>
                    <a:pt x="4916" y="1044"/>
                  </a:lnTo>
                  <a:lnTo>
                    <a:pt x="4950" y="943"/>
                  </a:lnTo>
                  <a:lnTo>
                    <a:pt x="4984" y="842"/>
                  </a:lnTo>
                  <a:lnTo>
                    <a:pt x="5051" y="640"/>
                  </a:lnTo>
                  <a:lnTo>
                    <a:pt x="5051" y="573"/>
                  </a:lnTo>
                  <a:lnTo>
                    <a:pt x="5051" y="539"/>
                  </a:lnTo>
                  <a:lnTo>
                    <a:pt x="5320" y="607"/>
                  </a:lnTo>
                  <a:lnTo>
                    <a:pt x="5186" y="1112"/>
                  </a:lnTo>
                  <a:lnTo>
                    <a:pt x="5051" y="1583"/>
                  </a:lnTo>
                  <a:lnTo>
                    <a:pt x="4680" y="2526"/>
                  </a:lnTo>
                  <a:lnTo>
                    <a:pt x="4512" y="2964"/>
                  </a:lnTo>
                  <a:lnTo>
                    <a:pt x="4344" y="3435"/>
                  </a:lnTo>
                  <a:lnTo>
                    <a:pt x="4209" y="3906"/>
                  </a:lnTo>
                  <a:lnTo>
                    <a:pt x="4209" y="4142"/>
                  </a:lnTo>
                  <a:lnTo>
                    <a:pt x="4175" y="4378"/>
                  </a:lnTo>
                  <a:lnTo>
                    <a:pt x="4209" y="4411"/>
                  </a:lnTo>
                  <a:lnTo>
                    <a:pt x="4243" y="4445"/>
                  </a:lnTo>
                  <a:lnTo>
                    <a:pt x="4310" y="4445"/>
                  </a:lnTo>
                  <a:lnTo>
                    <a:pt x="4579" y="4613"/>
                  </a:lnTo>
                  <a:lnTo>
                    <a:pt x="4849" y="4748"/>
                  </a:lnTo>
                  <a:lnTo>
                    <a:pt x="5152" y="4883"/>
                  </a:lnTo>
                  <a:lnTo>
                    <a:pt x="5455" y="4950"/>
                  </a:lnTo>
                  <a:lnTo>
                    <a:pt x="6128" y="5118"/>
                  </a:lnTo>
                  <a:lnTo>
                    <a:pt x="6734" y="5219"/>
                  </a:lnTo>
                  <a:lnTo>
                    <a:pt x="8485" y="5623"/>
                  </a:lnTo>
                  <a:lnTo>
                    <a:pt x="10202" y="6061"/>
                  </a:lnTo>
                  <a:lnTo>
                    <a:pt x="14242" y="7206"/>
                  </a:lnTo>
                  <a:lnTo>
                    <a:pt x="15151" y="7475"/>
                  </a:lnTo>
                  <a:lnTo>
                    <a:pt x="16060" y="7812"/>
                  </a:lnTo>
                  <a:lnTo>
                    <a:pt x="17845" y="8485"/>
                  </a:lnTo>
                  <a:lnTo>
                    <a:pt x="17912" y="8485"/>
                  </a:lnTo>
                  <a:lnTo>
                    <a:pt x="17946" y="8451"/>
                  </a:lnTo>
                  <a:lnTo>
                    <a:pt x="17979" y="8418"/>
                  </a:lnTo>
                  <a:lnTo>
                    <a:pt x="17979" y="8350"/>
                  </a:lnTo>
                  <a:lnTo>
                    <a:pt x="17979" y="8317"/>
                  </a:lnTo>
                  <a:lnTo>
                    <a:pt x="18013" y="8081"/>
                  </a:lnTo>
                  <a:lnTo>
                    <a:pt x="18080" y="7845"/>
                  </a:lnTo>
                  <a:lnTo>
                    <a:pt x="18282" y="7408"/>
                  </a:lnTo>
                  <a:lnTo>
                    <a:pt x="18451" y="6936"/>
                  </a:lnTo>
                  <a:lnTo>
                    <a:pt x="18552" y="6701"/>
                  </a:lnTo>
                  <a:lnTo>
                    <a:pt x="18619" y="6465"/>
                  </a:lnTo>
                  <a:lnTo>
                    <a:pt x="18653" y="5994"/>
                  </a:lnTo>
                  <a:lnTo>
                    <a:pt x="18720" y="5522"/>
                  </a:lnTo>
                  <a:lnTo>
                    <a:pt x="18787" y="5051"/>
                  </a:lnTo>
                  <a:lnTo>
                    <a:pt x="18888" y="4580"/>
                  </a:lnTo>
                  <a:lnTo>
                    <a:pt x="19057" y="4613"/>
                  </a:lnTo>
                  <a:lnTo>
                    <a:pt x="19023" y="4681"/>
                  </a:lnTo>
                  <a:lnTo>
                    <a:pt x="18989" y="4815"/>
                  </a:lnTo>
                  <a:lnTo>
                    <a:pt x="18956" y="4984"/>
                  </a:lnTo>
                  <a:lnTo>
                    <a:pt x="18922" y="5085"/>
                  </a:lnTo>
                  <a:lnTo>
                    <a:pt x="18855" y="5219"/>
                  </a:lnTo>
                  <a:lnTo>
                    <a:pt x="18855" y="5253"/>
                  </a:lnTo>
                  <a:lnTo>
                    <a:pt x="18888" y="5287"/>
                  </a:lnTo>
                  <a:lnTo>
                    <a:pt x="18922" y="5320"/>
                  </a:lnTo>
                  <a:lnTo>
                    <a:pt x="18989" y="5320"/>
                  </a:lnTo>
                  <a:lnTo>
                    <a:pt x="19090" y="5186"/>
                  </a:lnTo>
                  <a:lnTo>
                    <a:pt x="19158" y="5017"/>
                  </a:lnTo>
                  <a:lnTo>
                    <a:pt x="19225" y="4849"/>
                  </a:lnTo>
                  <a:lnTo>
                    <a:pt x="19225" y="4681"/>
                  </a:lnTo>
                  <a:lnTo>
                    <a:pt x="19865" y="4916"/>
                  </a:lnTo>
                  <a:lnTo>
                    <a:pt x="20471" y="5152"/>
                  </a:lnTo>
                  <a:lnTo>
                    <a:pt x="20370" y="5320"/>
                  </a:lnTo>
                  <a:lnTo>
                    <a:pt x="20269" y="5489"/>
                  </a:lnTo>
                  <a:lnTo>
                    <a:pt x="20168" y="5926"/>
                  </a:lnTo>
                  <a:lnTo>
                    <a:pt x="20100" y="6364"/>
                  </a:lnTo>
                  <a:lnTo>
                    <a:pt x="20033" y="6734"/>
                  </a:lnTo>
                  <a:lnTo>
                    <a:pt x="19865" y="7576"/>
                  </a:lnTo>
                  <a:lnTo>
                    <a:pt x="19629" y="8451"/>
                  </a:lnTo>
                  <a:lnTo>
                    <a:pt x="19360" y="9293"/>
                  </a:lnTo>
                  <a:lnTo>
                    <a:pt x="19057" y="10135"/>
                  </a:lnTo>
                  <a:lnTo>
                    <a:pt x="18518" y="10067"/>
                  </a:lnTo>
                  <a:lnTo>
                    <a:pt x="17979" y="9966"/>
                  </a:lnTo>
                  <a:lnTo>
                    <a:pt x="16936" y="9697"/>
                  </a:lnTo>
                  <a:lnTo>
                    <a:pt x="15858" y="9394"/>
                  </a:lnTo>
                  <a:lnTo>
                    <a:pt x="14815" y="9057"/>
                  </a:lnTo>
                  <a:lnTo>
                    <a:pt x="13771" y="8721"/>
                  </a:lnTo>
                  <a:lnTo>
                    <a:pt x="12727" y="8350"/>
                  </a:lnTo>
                  <a:lnTo>
                    <a:pt x="10640" y="7576"/>
                  </a:lnTo>
                  <a:lnTo>
                    <a:pt x="10135" y="7408"/>
                  </a:lnTo>
                  <a:lnTo>
                    <a:pt x="9596" y="7239"/>
                  </a:lnTo>
                  <a:lnTo>
                    <a:pt x="8552" y="6970"/>
                  </a:lnTo>
                  <a:lnTo>
                    <a:pt x="7475" y="6734"/>
                  </a:lnTo>
                  <a:lnTo>
                    <a:pt x="6398" y="6465"/>
                  </a:lnTo>
                  <a:lnTo>
                    <a:pt x="5354" y="6196"/>
                  </a:lnTo>
                  <a:lnTo>
                    <a:pt x="4310" y="5859"/>
                  </a:lnTo>
                  <a:lnTo>
                    <a:pt x="3266" y="5556"/>
                  </a:lnTo>
                  <a:lnTo>
                    <a:pt x="2223" y="5253"/>
                  </a:lnTo>
                  <a:lnTo>
                    <a:pt x="2492" y="4512"/>
                  </a:lnTo>
                  <a:lnTo>
                    <a:pt x="2728" y="3805"/>
                  </a:lnTo>
                  <a:lnTo>
                    <a:pt x="2963" y="3065"/>
                  </a:lnTo>
                  <a:lnTo>
                    <a:pt x="3233" y="2324"/>
                  </a:lnTo>
                  <a:lnTo>
                    <a:pt x="3435" y="1852"/>
                  </a:lnTo>
                  <a:lnTo>
                    <a:pt x="3670" y="1314"/>
                  </a:lnTo>
                  <a:lnTo>
                    <a:pt x="3771" y="1044"/>
                  </a:lnTo>
                  <a:lnTo>
                    <a:pt x="3872" y="775"/>
                  </a:lnTo>
                  <a:lnTo>
                    <a:pt x="3906" y="539"/>
                  </a:lnTo>
                  <a:lnTo>
                    <a:pt x="3940" y="270"/>
                  </a:lnTo>
                  <a:close/>
                  <a:moveTo>
                    <a:pt x="2391" y="5522"/>
                  </a:moveTo>
                  <a:lnTo>
                    <a:pt x="3603" y="5893"/>
                  </a:lnTo>
                  <a:lnTo>
                    <a:pt x="3502" y="5960"/>
                  </a:lnTo>
                  <a:lnTo>
                    <a:pt x="3435" y="6061"/>
                  </a:lnTo>
                  <a:lnTo>
                    <a:pt x="3300" y="6263"/>
                  </a:lnTo>
                  <a:lnTo>
                    <a:pt x="3199" y="6499"/>
                  </a:lnTo>
                  <a:lnTo>
                    <a:pt x="3132" y="6701"/>
                  </a:lnTo>
                  <a:lnTo>
                    <a:pt x="3031" y="7138"/>
                  </a:lnTo>
                  <a:lnTo>
                    <a:pt x="2930" y="7542"/>
                  </a:lnTo>
                  <a:lnTo>
                    <a:pt x="2728" y="8384"/>
                  </a:lnTo>
                  <a:lnTo>
                    <a:pt x="2458" y="9461"/>
                  </a:lnTo>
                  <a:lnTo>
                    <a:pt x="2155" y="10505"/>
                  </a:lnTo>
                  <a:lnTo>
                    <a:pt x="1785" y="11549"/>
                  </a:lnTo>
                  <a:lnTo>
                    <a:pt x="1583" y="12054"/>
                  </a:lnTo>
                  <a:lnTo>
                    <a:pt x="1347" y="12525"/>
                  </a:lnTo>
                  <a:lnTo>
                    <a:pt x="1347" y="12559"/>
                  </a:lnTo>
                  <a:lnTo>
                    <a:pt x="775" y="12424"/>
                  </a:lnTo>
                  <a:lnTo>
                    <a:pt x="506" y="12357"/>
                  </a:lnTo>
                  <a:lnTo>
                    <a:pt x="270" y="12256"/>
                  </a:lnTo>
                  <a:lnTo>
                    <a:pt x="472" y="11953"/>
                  </a:lnTo>
                  <a:lnTo>
                    <a:pt x="640" y="11583"/>
                  </a:lnTo>
                  <a:lnTo>
                    <a:pt x="775" y="11246"/>
                  </a:lnTo>
                  <a:lnTo>
                    <a:pt x="910" y="10842"/>
                  </a:lnTo>
                  <a:lnTo>
                    <a:pt x="1112" y="10067"/>
                  </a:lnTo>
                  <a:lnTo>
                    <a:pt x="1280" y="9360"/>
                  </a:lnTo>
                  <a:lnTo>
                    <a:pt x="1516" y="8418"/>
                  </a:lnTo>
                  <a:lnTo>
                    <a:pt x="1785" y="7509"/>
                  </a:lnTo>
                  <a:lnTo>
                    <a:pt x="2155" y="6532"/>
                  </a:lnTo>
                  <a:lnTo>
                    <a:pt x="2290" y="6027"/>
                  </a:lnTo>
                  <a:lnTo>
                    <a:pt x="2391" y="5522"/>
                  </a:lnTo>
                  <a:close/>
                  <a:moveTo>
                    <a:pt x="3704" y="5926"/>
                  </a:moveTo>
                  <a:lnTo>
                    <a:pt x="5017" y="6330"/>
                  </a:lnTo>
                  <a:lnTo>
                    <a:pt x="6330" y="6701"/>
                  </a:lnTo>
                  <a:lnTo>
                    <a:pt x="7408" y="6970"/>
                  </a:lnTo>
                  <a:lnTo>
                    <a:pt x="8451" y="7239"/>
                  </a:lnTo>
                  <a:lnTo>
                    <a:pt x="9529" y="7509"/>
                  </a:lnTo>
                  <a:lnTo>
                    <a:pt x="10067" y="7643"/>
                  </a:lnTo>
                  <a:lnTo>
                    <a:pt x="10572" y="7812"/>
                  </a:lnTo>
                  <a:lnTo>
                    <a:pt x="12222" y="8418"/>
                  </a:lnTo>
                  <a:lnTo>
                    <a:pt x="13872" y="9024"/>
                  </a:lnTo>
                  <a:lnTo>
                    <a:pt x="14714" y="9327"/>
                  </a:lnTo>
                  <a:lnTo>
                    <a:pt x="15555" y="9596"/>
                  </a:lnTo>
                  <a:lnTo>
                    <a:pt x="16397" y="9865"/>
                  </a:lnTo>
                  <a:lnTo>
                    <a:pt x="17239" y="10067"/>
                  </a:lnTo>
                  <a:lnTo>
                    <a:pt x="17205" y="10101"/>
                  </a:lnTo>
                  <a:lnTo>
                    <a:pt x="17205" y="10168"/>
                  </a:lnTo>
                  <a:lnTo>
                    <a:pt x="16565" y="11818"/>
                  </a:lnTo>
                  <a:lnTo>
                    <a:pt x="15959" y="13468"/>
                  </a:lnTo>
                  <a:lnTo>
                    <a:pt x="15724" y="14209"/>
                  </a:lnTo>
                  <a:lnTo>
                    <a:pt x="15522" y="14983"/>
                  </a:lnTo>
                  <a:lnTo>
                    <a:pt x="15320" y="15757"/>
                  </a:lnTo>
                  <a:lnTo>
                    <a:pt x="15084" y="16532"/>
                  </a:lnTo>
                  <a:lnTo>
                    <a:pt x="13771" y="16262"/>
                  </a:lnTo>
                  <a:lnTo>
                    <a:pt x="12222" y="15858"/>
                  </a:lnTo>
                  <a:lnTo>
                    <a:pt x="10673" y="15421"/>
                  </a:lnTo>
                  <a:lnTo>
                    <a:pt x="9125" y="14882"/>
                  </a:lnTo>
                  <a:lnTo>
                    <a:pt x="7610" y="14343"/>
                  </a:lnTo>
                  <a:lnTo>
                    <a:pt x="6532" y="13939"/>
                  </a:lnTo>
                  <a:lnTo>
                    <a:pt x="5489" y="13569"/>
                  </a:lnTo>
                  <a:lnTo>
                    <a:pt x="4411" y="13232"/>
                  </a:lnTo>
                  <a:lnTo>
                    <a:pt x="3839" y="13098"/>
                  </a:lnTo>
                  <a:lnTo>
                    <a:pt x="3300" y="12963"/>
                  </a:lnTo>
                  <a:lnTo>
                    <a:pt x="1549" y="12593"/>
                  </a:lnTo>
                  <a:lnTo>
                    <a:pt x="1785" y="12155"/>
                  </a:lnTo>
                  <a:lnTo>
                    <a:pt x="1953" y="11717"/>
                  </a:lnTo>
                  <a:lnTo>
                    <a:pt x="2256" y="10774"/>
                  </a:lnTo>
                  <a:lnTo>
                    <a:pt x="2795" y="8889"/>
                  </a:lnTo>
                  <a:lnTo>
                    <a:pt x="2963" y="8148"/>
                  </a:lnTo>
                  <a:lnTo>
                    <a:pt x="3132" y="7408"/>
                  </a:lnTo>
                  <a:lnTo>
                    <a:pt x="3233" y="7004"/>
                  </a:lnTo>
                  <a:lnTo>
                    <a:pt x="3367" y="6633"/>
                  </a:lnTo>
                  <a:lnTo>
                    <a:pt x="3502" y="6297"/>
                  </a:lnTo>
                  <a:lnTo>
                    <a:pt x="3704" y="5994"/>
                  </a:lnTo>
                  <a:lnTo>
                    <a:pt x="3704" y="5926"/>
                  </a:lnTo>
                  <a:close/>
                  <a:moveTo>
                    <a:pt x="17441" y="10101"/>
                  </a:moveTo>
                  <a:lnTo>
                    <a:pt x="18114" y="10236"/>
                  </a:lnTo>
                  <a:lnTo>
                    <a:pt x="18787" y="10337"/>
                  </a:lnTo>
                  <a:lnTo>
                    <a:pt x="18518" y="11246"/>
                  </a:lnTo>
                  <a:lnTo>
                    <a:pt x="18249" y="12155"/>
                  </a:lnTo>
                  <a:lnTo>
                    <a:pt x="18080" y="12593"/>
                  </a:lnTo>
                  <a:lnTo>
                    <a:pt x="17912" y="13030"/>
                  </a:lnTo>
                  <a:lnTo>
                    <a:pt x="17744" y="13468"/>
                  </a:lnTo>
                  <a:lnTo>
                    <a:pt x="17575" y="13906"/>
                  </a:lnTo>
                  <a:lnTo>
                    <a:pt x="17340" y="14680"/>
                  </a:lnTo>
                  <a:lnTo>
                    <a:pt x="17171" y="15488"/>
                  </a:lnTo>
                  <a:lnTo>
                    <a:pt x="16936" y="16262"/>
                  </a:lnTo>
                  <a:lnTo>
                    <a:pt x="16801" y="16666"/>
                  </a:lnTo>
                  <a:lnTo>
                    <a:pt x="16599" y="17037"/>
                  </a:lnTo>
                  <a:lnTo>
                    <a:pt x="16397" y="16902"/>
                  </a:lnTo>
                  <a:lnTo>
                    <a:pt x="16161" y="16801"/>
                  </a:lnTo>
                  <a:lnTo>
                    <a:pt x="15656" y="16666"/>
                  </a:lnTo>
                  <a:lnTo>
                    <a:pt x="15353" y="16599"/>
                  </a:lnTo>
                  <a:lnTo>
                    <a:pt x="15589" y="15825"/>
                  </a:lnTo>
                  <a:lnTo>
                    <a:pt x="15791" y="15050"/>
                  </a:lnTo>
                  <a:lnTo>
                    <a:pt x="15993" y="14276"/>
                  </a:lnTo>
                  <a:lnTo>
                    <a:pt x="16195" y="13535"/>
                  </a:lnTo>
                  <a:lnTo>
                    <a:pt x="16498" y="12694"/>
                  </a:lnTo>
                  <a:lnTo>
                    <a:pt x="16835" y="11852"/>
                  </a:lnTo>
                  <a:lnTo>
                    <a:pt x="17138" y="11010"/>
                  </a:lnTo>
                  <a:lnTo>
                    <a:pt x="17441" y="10168"/>
                  </a:lnTo>
                  <a:lnTo>
                    <a:pt x="17441" y="10135"/>
                  </a:lnTo>
                  <a:lnTo>
                    <a:pt x="17441" y="10101"/>
                  </a:lnTo>
                  <a:close/>
                  <a:moveTo>
                    <a:pt x="3805" y="1"/>
                  </a:moveTo>
                  <a:lnTo>
                    <a:pt x="3738" y="34"/>
                  </a:lnTo>
                  <a:lnTo>
                    <a:pt x="3670" y="68"/>
                  </a:lnTo>
                  <a:lnTo>
                    <a:pt x="3670" y="135"/>
                  </a:lnTo>
                  <a:lnTo>
                    <a:pt x="3704" y="203"/>
                  </a:lnTo>
                  <a:lnTo>
                    <a:pt x="3670" y="472"/>
                  </a:lnTo>
                  <a:lnTo>
                    <a:pt x="3603" y="775"/>
                  </a:lnTo>
                  <a:lnTo>
                    <a:pt x="3401" y="1314"/>
                  </a:lnTo>
                  <a:lnTo>
                    <a:pt x="3165" y="1886"/>
                  </a:lnTo>
                  <a:lnTo>
                    <a:pt x="2930" y="2425"/>
                  </a:lnTo>
                  <a:lnTo>
                    <a:pt x="2694" y="3098"/>
                  </a:lnTo>
                  <a:lnTo>
                    <a:pt x="2458" y="3805"/>
                  </a:lnTo>
                  <a:lnTo>
                    <a:pt x="1987" y="5186"/>
                  </a:lnTo>
                  <a:lnTo>
                    <a:pt x="1987" y="5253"/>
                  </a:lnTo>
                  <a:lnTo>
                    <a:pt x="2021" y="5287"/>
                  </a:lnTo>
                  <a:lnTo>
                    <a:pt x="2021" y="5388"/>
                  </a:lnTo>
                  <a:lnTo>
                    <a:pt x="2088" y="5421"/>
                  </a:lnTo>
                  <a:lnTo>
                    <a:pt x="2256" y="5489"/>
                  </a:lnTo>
                  <a:lnTo>
                    <a:pt x="1920" y="6297"/>
                  </a:lnTo>
                  <a:lnTo>
                    <a:pt x="1650" y="7105"/>
                  </a:lnTo>
                  <a:lnTo>
                    <a:pt x="1179" y="8788"/>
                  </a:lnTo>
                  <a:lnTo>
                    <a:pt x="674" y="10471"/>
                  </a:lnTo>
                  <a:lnTo>
                    <a:pt x="405" y="11280"/>
                  </a:lnTo>
                  <a:lnTo>
                    <a:pt x="102" y="12088"/>
                  </a:lnTo>
                  <a:lnTo>
                    <a:pt x="34" y="12121"/>
                  </a:lnTo>
                  <a:lnTo>
                    <a:pt x="1" y="12155"/>
                  </a:lnTo>
                  <a:lnTo>
                    <a:pt x="1" y="12222"/>
                  </a:lnTo>
                  <a:lnTo>
                    <a:pt x="34" y="12290"/>
                  </a:lnTo>
                  <a:lnTo>
                    <a:pt x="68" y="12357"/>
                  </a:lnTo>
                  <a:lnTo>
                    <a:pt x="203" y="12424"/>
                  </a:lnTo>
                  <a:lnTo>
                    <a:pt x="506" y="12559"/>
                  </a:lnTo>
                  <a:lnTo>
                    <a:pt x="910" y="12694"/>
                  </a:lnTo>
                  <a:lnTo>
                    <a:pt x="1314" y="12795"/>
                  </a:lnTo>
                  <a:lnTo>
                    <a:pt x="2122" y="12963"/>
                  </a:lnTo>
                  <a:lnTo>
                    <a:pt x="4007" y="13401"/>
                  </a:lnTo>
                  <a:lnTo>
                    <a:pt x="4950" y="13670"/>
                  </a:lnTo>
                  <a:lnTo>
                    <a:pt x="5893" y="13973"/>
                  </a:lnTo>
                  <a:lnTo>
                    <a:pt x="8990" y="15084"/>
                  </a:lnTo>
                  <a:lnTo>
                    <a:pt x="10539" y="15623"/>
                  </a:lnTo>
                  <a:lnTo>
                    <a:pt x="12121" y="16094"/>
                  </a:lnTo>
                  <a:lnTo>
                    <a:pt x="13300" y="16397"/>
                  </a:lnTo>
                  <a:lnTo>
                    <a:pt x="14478" y="16666"/>
                  </a:lnTo>
                  <a:lnTo>
                    <a:pt x="15084" y="16767"/>
                  </a:lnTo>
                  <a:lnTo>
                    <a:pt x="15151" y="16801"/>
                  </a:lnTo>
                  <a:lnTo>
                    <a:pt x="15219" y="16801"/>
                  </a:lnTo>
                  <a:lnTo>
                    <a:pt x="15623" y="16868"/>
                  </a:lnTo>
                  <a:lnTo>
                    <a:pt x="15959" y="16969"/>
                  </a:lnTo>
                  <a:lnTo>
                    <a:pt x="16262" y="17104"/>
                  </a:lnTo>
                  <a:lnTo>
                    <a:pt x="16397" y="17171"/>
                  </a:lnTo>
                  <a:lnTo>
                    <a:pt x="16498" y="17272"/>
                  </a:lnTo>
                  <a:lnTo>
                    <a:pt x="16498" y="17373"/>
                  </a:lnTo>
                  <a:lnTo>
                    <a:pt x="16565" y="17407"/>
                  </a:lnTo>
                  <a:lnTo>
                    <a:pt x="16633" y="17441"/>
                  </a:lnTo>
                  <a:lnTo>
                    <a:pt x="16700" y="17407"/>
                  </a:lnTo>
                  <a:lnTo>
                    <a:pt x="16734" y="17373"/>
                  </a:lnTo>
                  <a:lnTo>
                    <a:pt x="16936" y="17003"/>
                  </a:lnTo>
                  <a:lnTo>
                    <a:pt x="17104" y="16599"/>
                  </a:lnTo>
                  <a:lnTo>
                    <a:pt x="17239" y="16195"/>
                  </a:lnTo>
                  <a:lnTo>
                    <a:pt x="17340" y="15791"/>
                  </a:lnTo>
                  <a:lnTo>
                    <a:pt x="17542" y="14983"/>
                  </a:lnTo>
                  <a:lnTo>
                    <a:pt x="17777" y="14175"/>
                  </a:lnTo>
                  <a:lnTo>
                    <a:pt x="17912" y="13670"/>
                  </a:lnTo>
                  <a:lnTo>
                    <a:pt x="18080" y="13199"/>
                  </a:lnTo>
                  <a:lnTo>
                    <a:pt x="18451" y="12290"/>
                  </a:lnTo>
                  <a:lnTo>
                    <a:pt x="18619" y="11818"/>
                  </a:lnTo>
                  <a:lnTo>
                    <a:pt x="18754" y="11347"/>
                  </a:lnTo>
                  <a:lnTo>
                    <a:pt x="18888" y="10875"/>
                  </a:lnTo>
                  <a:lnTo>
                    <a:pt x="18956" y="10370"/>
                  </a:lnTo>
                  <a:lnTo>
                    <a:pt x="18989" y="10370"/>
                  </a:lnTo>
                  <a:lnTo>
                    <a:pt x="19023" y="10438"/>
                  </a:lnTo>
                  <a:lnTo>
                    <a:pt x="19124" y="10471"/>
                  </a:lnTo>
                  <a:lnTo>
                    <a:pt x="19191" y="10438"/>
                  </a:lnTo>
                  <a:lnTo>
                    <a:pt x="19259" y="10370"/>
                  </a:lnTo>
                  <a:lnTo>
                    <a:pt x="19730" y="8788"/>
                  </a:lnTo>
                  <a:lnTo>
                    <a:pt x="20168" y="7206"/>
                  </a:lnTo>
                  <a:lnTo>
                    <a:pt x="20302" y="6701"/>
                  </a:lnTo>
                  <a:lnTo>
                    <a:pt x="20370" y="6196"/>
                  </a:lnTo>
                  <a:lnTo>
                    <a:pt x="20504" y="5691"/>
                  </a:lnTo>
                  <a:lnTo>
                    <a:pt x="20572" y="5455"/>
                  </a:lnTo>
                  <a:lnTo>
                    <a:pt x="20706" y="5219"/>
                  </a:lnTo>
                  <a:lnTo>
                    <a:pt x="20740" y="5186"/>
                  </a:lnTo>
                  <a:lnTo>
                    <a:pt x="20774" y="5118"/>
                  </a:lnTo>
                  <a:lnTo>
                    <a:pt x="20774" y="5085"/>
                  </a:lnTo>
                  <a:lnTo>
                    <a:pt x="20774" y="5017"/>
                  </a:lnTo>
                  <a:lnTo>
                    <a:pt x="20706" y="4984"/>
                  </a:lnTo>
                  <a:lnTo>
                    <a:pt x="19797" y="4613"/>
                  </a:lnTo>
                  <a:lnTo>
                    <a:pt x="18888" y="4310"/>
                  </a:lnTo>
                  <a:lnTo>
                    <a:pt x="17979" y="4041"/>
                  </a:lnTo>
                  <a:lnTo>
                    <a:pt x="17037" y="3805"/>
                  </a:lnTo>
                  <a:lnTo>
                    <a:pt x="15959" y="3536"/>
                  </a:lnTo>
                  <a:lnTo>
                    <a:pt x="14916" y="3199"/>
                  </a:lnTo>
                  <a:lnTo>
                    <a:pt x="13872" y="2829"/>
                  </a:lnTo>
                  <a:lnTo>
                    <a:pt x="12862" y="2458"/>
                  </a:lnTo>
                  <a:lnTo>
                    <a:pt x="11784" y="2054"/>
                  </a:lnTo>
                  <a:lnTo>
                    <a:pt x="10741" y="1684"/>
                  </a:lnTo>
                  <a:lnTo>
                    <a:pt x="9630" y="1381"/>
                  </a:lnTo>
                  <a:lnTo>
                    <a:pt x="8552" y="1112"/>
                  </a:lnTo>
                  <a:lnTo>
                    <a:pt x="7340" y="842"/>
                  </a:lnTo>
                  <a:lnTo>
                    <a:pt x="6162" y="539"/>
                  </a:lnTo>
                  <a:lnTo>
                    <a:pt x="4984" y="270"/>
                  </a:lnTo>
                  <a:lnTo>
                    <a:pt x="38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3" name="Google Shape;203;p4"/>
            <p:cNvSpPr/>
            <p:nvPr/>
          </p:nvSpPr>
          <p:spPr>
            <a:xfrm>
              <a:off x="5685300" y="485575"/>
              <a:ext cx="7600" cy="13500"/>
            </a:xfrm>
            <a:custGeom>
              <a:rect b="b" l="l" r="r" t="t"/>
              <a:pathLst>
                <a:path extrusionOk="0" h="540" w="304">
                  <a:moveTo>
                    <a:pt x="202" y="0"/>
                  </a:moveTo>
                  <a:lnTo>
                    <a:pt x="169" y="34"/>
                  </a:lnTo>
                  <a:lnTo>
                    <a:pt x="34" y="270"/>
                  </a:lnTo>
                  <a:lnTo>
                    <a:pt x="0" y="404"/>
                  </a:lnTo>
                  <a:lnTo>
                    <a:pt x="34" y="505"/>
                  </a:lnTo>
                  <a:lnTo>
                    <a:pt x="34" y="539"/>
                  </a:lnTo>
                  <a:lnTo>
                    <a:pt x="135" y="539"/>
                  </a:lnTo>
                  <a:lnTo>
                    <a:pt x="169" y="505"/>
                  </a:lnTo>
                  <a:lnTo>
                    <a:pt x="202" y="404"/>
                  </a:lnTo>
                  <a:lnTo>
                    <a:pt x="236" y="303"/>
                  </a:lnTo>
                  <a:lnTo>
                    <a:pt x="303" y="101"/>
                  </a:lnTo>
                  <a:lnTo>
                    <a:pt x="303" y="34"/>
                  </a:lnTo>
                  <a:lnTo>
                    <a:pt x="27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4" name="Google Shape;204;p4"/>
            <p:cNvSpPr/>
            <p:nvPr/>
          </p:nvSpPr>
          <p:spPr>
            <a:xfrm>
              <a:off x="5657525" y="557950"/>
              <a:ext cx="8450" cy="13500"/>
            </a:xfrm>
            <a:custGeom>
              <a:rect b="b" l="l" r="r" t="t"/>
              <a:pathLst>
                <a:path extrusionOk="0" h="540" w="338">
                  <a:moveTo>
                    <a:pt x="270" y="1"/>
                  </a:moveTo>
                  <a:lnTo>
                    <a:pt x="202" y="35"/>
                  </a:lnTo>
                  <a:lnTo>
                    <a:pt x="135" y="102"/>
                  </a:lnTo>
                  <a:lnTo>
                    <a:pt x="68" y="203"/>
                  </a:lnTo>
                  <a:lnTo>
                    <a:pt x="0" y="338"/>
                  </a:lnTo>
                  <a:lnTo>
                    <a:pt x="0" y="472"/>
                  </a:lnTo>
                  <a:lnTo>
                    <a:pt x="34" y="506"/>
                  </a:lnTo>
                  <a:lnTo>
                    <a:pt x="68" y="540"/>
                  </a:lnTo>
                  <a:lnTo>
                    <a:pt x="101" y="540"/>
                  </a:lnTo>
                  <a:lnTo>
                    <a:pt x="135" y="506"/>
                  </a:lnTo>
                  <a:lnTo>
                    <a:pt x="202" y="405"/>
                  </a:lnTo>
                  <a:lnTo>
                    <a:pt x="236" y="304"/>
                  </a:lnTo>
                  <a:lnTo>
                    <a:pt x="337" y="136"/>
                  </a:lnTo>
                  <a:lnTo>
                    <a:pt x="337" y="68"/>
                  </a:lnTo>
                  <a:lnTo>
                    <a:pt x="303" y="35"/>
                  </a:lnTo>
                  <a:lnTo>
                    <a:pt x="27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5" name="Google Shape;205;p4"/>
            <p:cNvSpPr/>
            <p:nvPr/>
          </p:nvSpPr>
          <p:spPr>
            <a:xfrm>
              <a:off x="5754325" y="392150"/>
              <a:ext cx="18525" cy="7600"/>
            </a:xfrm>
            <a:custGeom>
              <a:rect b="b" l="l" r="r" t="t"/>
              <a:pathLst>
                <a:path extrusionOk="0" h="304" w="741">
                  <a:moveTo>
                    <a:pt x="34" y="0"/>
                  </a:moveTo>
                  <a:lnTo>
                    <a:pt x="0" y="34"/>
                  </a:lnTo>
                  <a:lnTo>
                    <a:pt x="0" y="101"/>
                  </a:lnTo>
                  <a:lnTo>
                    <a:pt x="34" y="135"/>
                  </a:lnTo>
                  <a:lnTo>
                    <a:pt x="169" y="236"/>
                  </a:lnTo>
                  <a:lnTo>
                    <a:pt x="337" y="270"/>
                  </a:lnTo>
                  <a:lnTo>
                    <a:pt x="505" y="303"/>
                  </a:lnTo>
                  <a:lnTo>
                    <a:pt x="674" y="270"/>
                  </a:lnTo>
                  <a:lnTo>
                    <a:pt x="741" y="202"/>
                  </a:lnTo>
                  <a:lnTo>
                    <a:pt x="741" y="169"/>
                  </a:lnTo>
                  <a:lnTo>
                    <a:pt x="707" y="101"/>
                  </a:lnTo>
                  <a:lnTo>
                    <a:pt x="640" y="68"/>
                  </a:lnTo>
                  <a:lnTo>
                    <a:pt x="236" y="68"/>
                  </a:lnTo>
                  <a:lnTo>
                    <a:pt x="101" y="34"/>
                  </a:lnTo>
                  <a:lnTo>
                    <a:pt x="3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6" name="Google Shape;206;p4"/>
            <p:cNvSpPr/>
            <p:nvPr/>
          </p:nvSpPr>
          <p:spPr>
            <a:xfrm>
              <a:off x="5783775" y="400550"/>
              <a:ext cx="21075" cy="7600"/>
            </a:xfrm>
            <a:custGeom>
              <a:rect b="b" l="l" r="r" t="t"/>
              <a:pathLst>
                <a:path extrusionOk="0" h="304" w="843">
                  <a:moveTo>
                    <a:pt x="34" y="1"/>
                  </a:moveTo>
                  <a:lnTo>
                    <a:pt x="1" y="35"/>
                  </a:lnTo>
                  <a:lnTo>
                    <a:pt x="1" y="102"/>
                  </a:lnTo>
                  <a:lnTo>
                    <a:pt x="34" y="136"/>
                  </a:lnTo>
                  <a:lnTo>
                    <a:pt x="405" y="237"/>
                  </a:lnTo>
                  <a:lnTo>
                    <a:pt x="573" y="304"/>
                  </a:lnTo>
                  <a:lnTo>
                    <a:pt x="842" y="304"/>
                  </a:lnTo>
                  <a:lnTo>
                    <a:pt x="842" y="237"/>
                  </a:lnTo>
                  <a:lnTo>
                    <a:pt x="842" y="203"/>
                  </a:lnTo>
                  <a:lnTo>
                    <a:pt x="809" y="169"/>
                  </a:lnTo>
                  <a:lnTo>
                    <a:pt x="438" y="68"/>
                  </a:lnTo>
                  <a:lnTo>
                    <a:pt x="6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7" name="Google Shape;207;p4"/>
            <p:cNvSpPr/>
            <p:nvPr/>
          </p:nvSpPr>
          <p:spPr>
            <a:xfrm>
              <a:off x="3921925" y="624450"/>
              <a:ext cx="579125" cy="264325"/>
            </a:xfrm>
            <a:custGeom>
              <a:rect b="b" l="l" r="r" t="t"/>
              <a:pathLst>
                <a:path extrusionOk="0" h="10573" w="23165">
                  <a:moveTo>
                    <a:pt x="1718" y="506"/>
                  </a:moveTo>
                  <a:lnTo>
                    <a:pt x="1853" y="539"/>
                  </a:lnTo>
                  <a:lnTo>
                    <a:pt x="2189" y="640"/>
                  </a:lnTo>
                  <a:lnTo>
                    <a:pt x="2021" y="1044"/>
                  </a:lnTo>
                  <a:lnTo>
                    <a:pt x="1853" y="1482"/>
                  </a:lnTo>
                  <a:lnTo>
                    <a:pt x="1718" y="1920"/>
                  </a:lnTo>
                  <a:lnTo>
                    <a:pt x="1583" y="2357"/>
                  </a:lnTo>
                  <a:lnTo>
                    <a:pt x="1415" y="2728"/>
                  </a:lnTo>
                  <a:lnTo>
                    <a:pt x="1314" y="3132"/>
                  </a:lnTo>
                  <a:lnTo>
                    <a:pt x="1179" y="3536"/>
                  </a:lnTo>
                  <a:lnTo>
                    <a:pt x="1112" y="3940"/>
                  </a:lnTo>
                  <a:lnTo>
                    <a:pt x="809" y="3872"/>
                  </a:lnTo>
                  <a:lnTo>
                    <a:pt x="573" y="3805"/>
                  </a:lnTo>
                  <a:lnTo>
                    <a:pt x="439" y="3704"/>
                  </a:lnTo>
                  <a:lnTo>
                    <a:pt x="371" y="3603"/>
                  </a:lnTo>
                  <a:lnTo>
                    <a:pt x="304" y="3502"/>
                  </a:lnTo>
                  <a:lnTo>
                    <a:pt x="237" y="3334"/>
                  </a:lnTo>
                  <a:lnTo>
                    <a:pt x="270" y="2997"/>
                  </a:lnTo>
                  <a:lnTo>
                    <a:pt x="304" y="2694"/>
                  </a:lnTo>
                  <a:lnTo>
                    <a:pt x="472" y="2054"/>
                  </a:lnTo>
                  <a:lnTo>
                    <a:pt x="674" y="1415"/>
                  </a:lnTo>
                  <a:lnTo>
                    <a:pt x="843" y="1112"/>
                  </a:lnTo>
                  <a:lnTo>
                    <a:pt x="1011" y="809"/>
                  </a:lnTo>
                  <a:lnTo>
                    <a:pt x="1146" y="674"/>
                  </a:lnTo>
                  <a:lnTo>
                    <a:pt x="1280" y="607"/>
                  </a:lnTo>
                  <a:lnTo>
                    <a:pt x="1415" y="539"/>
                  </a:lnTo>
                  <a:lnTo>
                    <a:pt x="1550" y="506"/>
                  </a:lnTo>
                  <a:close/>
                  <a:moveTo>
                    <a:pt x="18956" y="4815"/>
                  </a:moveTo>
                  <a:lnTo>
                    <a:pt x="19192" y="4883"/>
                  </a:lnTo>
                  <a:lnTo>
                    <a:pt x="19057" y="5152"/>
                  </a:lnTo>
                  <a:lnTo>
                    <a:pt x="18956" y="5421"/>
                  </a:lnTo>
                  <a:lnTo>
                    <a:pt x="18889" y="5691"/>
                  </a:lnTo>
                  <a:lnTo>
                    <a:pt x="18855" y="5859"/>
                  </a:lnTo>
                  <a:lnTo>
                    <a:pt x="18821" y="5994"/>
                  </a:lnTo>
                  <a:lnTo>
                    <a:pt x="18720" y="5960"/>
                  </a:lnTo>
                  <a:lnTo>
                    <a:pt x="18754" y="5926"/>
                  </a:lnTo>
                  <a:lnTo>
                    <a:pt x="18788" y="5623"/>
                  </a:lnTo>
                  <a:lnTo>
                    <a:pt x="18821" y="5287"/>
                  </a:lnTo>
                  <a:lnTo>
                    <a:pt x="18956" y="4815"/>
                  </a:lnTo>
                  <a:close/>
                  <a:moveTo>
                    <a:pt x="19394" y="4950"/>
                  </a:moveTo>
                  <a:lnTo>
                    <a:pt x="19629" y="5017"/>
                  </a:lnTo>
                  <a:lnTo>
                    <a:pt x="19427" y="5354"/>
                  </a:lnTo>
                  <a:lnTo>
                    <a:pt x="19326" y="5691"/>
                  </a:lnTo>
                  <a:lnTo>
                    <a:pt x="19259" y="5893"/>
                  </a:lnTo>
                  <a:lnTo>
                    <a:pt x="19225" y="6128"/>
                  </a:lnTo>
                  <a:lnTo>
                    <a:pt x="19057" y="6095"/>
                  </a:lnTo>
                  <a:lnTo>
                    <a:pt x="19091" y="5825"/>
                  </a:lnTo>
                  <a:lnTo>
                    <a:pt x="19158" y="5556"/>
                  </a:lnTo>
                  <a:lnTo>
                    <a:pt x="19225" y="5253"/>
                  </a:lnTo>
                  <a:lnTo>
                    <a:pt x="19293" y="5085"/>
                  </a:lnTo>
                  <a:lnTo>
                    <a:pt x="19360" y="4950"/>
                  </a:lnTo>
                  <a:close/>
                  <a:moveTo>
                    <a:pt x="19764" y="5051"/>
                  </a:moveTo>
                  <a:lnTo>
                    <a:pt x="20000" y="5118"/>
                  </a:lnTo>
                  <a:lnTo>
                    <a:pt x="19865" y="5388"/>
                  </a:lnTo>
                  <a:lnTo>
                    <a:pt x="19764" y="5691"/>
                  </a:lnTo>
                  <a:lnTo>
                    <a:pt x="19697" y="5960"/>
                  </a:lnTo>
                  <a:lnTo>
                    <a:pt x="19629" y="6263"/>
                  </a:lnTo>
                  <a:lnTo>
                    <a:pt x="19461" y="6229"/>
                  </a:lnTo>
                  <a:lnTo>
                    <a:pt x="19495" y="5926"/>
                  </a:lnTo>
                  <a:lnTo>
                    <a:pt x="19562" y="5623"/>
                  </a:lnTo>
                  <a:lnTo>
                    <a:pt x="19629" y="5320"/>
                  </a:lnTo>
                  <a:lnTo>
                    <a:pt x="19764" y="5051"/>
                  </a:lnTo>
                  <a:close/>
                  <a:moveTo>
                    <a:pt x="20168" y="5152"/>
                  </a:moveTo>
                  <a:lnTo>
                    <a:pt x="20370" y="5219"/>
                  </a:lnTo>
                  <a:lnTo>
                    <a:pt x="20269" y="5489"/>
                  </a:lnTo>
                  <a:lnTo>
                    <a:pt x="20168" y="5792"/>
                  </a:lnTo>
                  <a:lnTo>
                    <a:pt x="20000" y="6398"/>
                  </a:lnTo>
                  <a:lnTo>
                    <a:pt x="19831" y="6330"/>
                  </a:lnTo>
                  <a:lnTo>
                    <a:pt x="19899" y="6027"/>
                  </a:lnTo>
                  <a:lnTo>
                    <a:pt x="19966" y="5758"/>
                  </a:lnTo>
                  <a:lnTo>
                    <a:pt x="20168" y="5152"/>
                  </a:lnTo>
                  <a:close/>
                  <a:moveTo>
                    <a:pt x="20538" y="5287"/>
                  </a:moveTo>
                  <a:lnTo>
                    <a:pt x="20808" y="5354"/>
                  </a:lnTo>
                  <a:lnTo>
                    <a:pt x="20740" y="5657"/>
                  </a:lnTo>
                  <a:lnTo>
                    <a:pt x="20673" y="5960"/>
                  </a:lnTo>
                  <a:lnTo>
                    <a:pt x="20572" y="6532"/>
                  </a:lnTo>
                  <a:lnTo>
                    <a:pt x="20235" y="6431"/>
                  </a:lnTo>
                  <a:lnTo>
                    <a:pt x="20336" y="6162"/>
                  </a:lnTo>
                  <a:lnTo>
                    <a:pt x="20404" y="5859"/>
                  </a:lnTo>
                  <a:lnTo>
                    <a:pt x="20538" y="5287"/>
                  </a:lnTo>
                  <a:close/>
                  <a:moveTo>
                    <a:pt x="20976" y="5421"/>
                  </a:moveTo>
                  <a:lnTo>
                    <a:pt x="21212" y="5489"/>
                  </a:lnTo>
                  <a:lnTo>
                    <a:pt x="21144" y="5724"/>
                  </a:lnTo>
                  <a:lnTo>
                    <a:pt x="21111" y="5960"/>
                  </a:lnTo>
                  <a:lnTo>
                    <a:pt x="21043" y="6330"/>
                  </a:lnTo>
                  <a:lnTo>
                    <a:pt x="21043" y="6499"/>
                  </a:lnTo>
                  <a:lnTo>
                    <a:pt x="21043" y="6667"/>
                  </a:lnTo>
                  <a:lnTo>
                    <a:pt x="20774" y="6600"/>
                  </a:lnTo>
                  <a:lnTo>
                    <a:pt x="20976" y="5421"/>
                  </a:lnTo>
                  <a:close/>
                  <a:moveTo>
                    <a:pt x="21380" y="5556"/>
                  </a:moveTo>
                  <a:lnTo>
                    <a:pt x="21447" y="5590"/>
                  </a:lnTo>
                  <a:lnTo>
                    <a:pt x="21717" y="5657"/>
                  </a:lnTo>
                  <a:lnTo>
                    <a:pt x="21582" y="5926"/>
                  </a:lnTo>
                  <a:lnTo>
                    <a:pt x="21481" y="6196"/>
                  </a:lnTo>
                  <a:lnTo>
                    <a:pt x="21380" y="6499"/>
                  </a:lnTo>
                  <a:lnTo>
                    <a:pt x="21380" y="6633"/>
                  </a:lnTo>
                  <a:lnTo>
                    <a:pt x="21380" y="6768"/>
                  </a:lnTo>
                  <a:lnTo>
                    <a:pt x="21279" y="6734"/>
                  </a:lnTo>
                  <a:lnTo>
                    <a:pt x="21279" y="6431"/>
                  </a:lnTo>
                  <a:lnTo>
                    <a:pt x="21279" y="6128"/>
                  </a:lnTo>
                  <a:lnTo>
                    <a:pt x="21313" y="5859"/>
                  </a:lnTo>
                  <a:lnTo>
                    <a:pt x="21380" y="5556"/>
                  </a:lnTo>
                  <a:close/>
                  <a:moveTo>
                    <a:pt x="21851" y="5724"/>
                  </a:moveTo>
                  <a:lnTo>
                    <a:pt x="22020" y="5792"/>
                  </a:lnTo>
                  <a:lnTo>
                    <a:pt x="21919" y="6061"/>
                  </a:lnTo>
                  <a:lnTo>
                    <a:pt x="21818" y="6297"/>
                  </a:lnTo>
                  <a:lnTo>
                    <a:pt x="21750" y="6600"/>
                  </a:lnTo>
                  <a:lnTo>
                    <a:pt x="21717" y="6869"/>
                  </a:lnTo>
                  <a:lnTo>
                    <a:pt x="21582" y="6802"/>
                  </a:lnTo>
                  <a:lnTo>
                    <a:pt x="21616" y="6566"/>
                  </a:lnTo>
                  <a:lnTo>
                    <a:pt x="21683" y="6297"/>
                  </a:lnTo>
                  <a:lnTo>
                    <a:pt x="21851" y="5724"/>
                  </a:lnTo>
                  <a:close/>
                  <a:moveTo>
                    <a:pt x="22188" y="5859"/>
                  </a:moveTo>
                  <a:lnTo>
                    <a:pt x="22424" y="5994"/>
                  </a:lnTo>
                  <a:lnTo>
                    <a:pt x="22255" y="6364"/>
                  </a:lnTo>
                  <a:lnTo>
                    <a:pt x="22154" y="6667"/>
                  </a:lnTo>
                  <a:lnTo>
                    <a:pt x="22053" y="6936"/>
                  </a:lnTo>
                  <a:lnTo>
                    <a:pt x="21885" y="6903"/>
                  </a:lnTo>
                  <a:lnTo>
                    <a:pt x="21986" y="6667"/>
                  </a:lnTo>
                  <a:lnTo>
                    <a:pt x="22053" y="6398"/>
                  </a:lnTo>
                  <a:lnTo>
                    <a:pt x="22087" y="6128"/>
                  </a:lnTo>
                  <a:lnTo>
                    <a:pt x="22188" y="5859"/>
                  </a:lnTo>
                  <a:close/>
                  <a:moveTo>
                    <a:pt x="22592" y="6095"/>
                  </a:moveTo>
                  <a:lnTo>
                    <a:pt x="22760" y="6263"/>
                  </a:lnTo>
                  <a:lnTo>
                    <a:pt x="22861" y="6431"/>
                  </a:lnTo>
                  <a:lnTo>
                    <a:pt x="22659" y="7138"/>
                  </a:lnTo>
                  <a:lnTo>
                    <a:pt x="22222" y="7004"/>
                  </a:lnTo>
                  <a:lnTo>
                    <a:pt x="22323" y="6768"/>
                  </a:lnTo>
                  <a:lnTo>
                    <a:pt x="22424" y="6499"/>
                  </a:lnTo>
                  <a:lnTo>
                    <a:pt x="22592" y="6095"/>
                  </a:lnTo>
                  <a:close/>
                  <a:moveTo>
                    <a:pt x="2627" y="203"/>
                  </a:moveTo>
                  <a:lnTo>
                    <a:pt x="2930" y="236"/>
                  </a:lnTo>
                  <a:lnTo>
                    <a:pt x="3233" y="304"/>
                  </a:lnTo>
                  <a:lnTo>
                    <a:pt x="3536" y="438"/>
                  </a:lnTo>
                  <a:lnTo>
                    <a:pt x="3805" y="573"/>
                  </a:lnTo>
                  <a:lnTo>
                    <a:pt x="4411" y="876"/>
                  </a:lnTo>
                  <a:lnTo>
                    <a:pt x="4950" y="1145"/>
                  </a:lnTo>
                  <a:lnTo>
                    <a:pt x="5287" y="1280"/>
                  </a:lnTo>
                  <a:lnTo>
                    <a:pt x="5657" y="1415"/>
                  </a:lnTo>
                  <a:lnTo>
                    <a:pt x="6364" y="1583"/>
                  </a:lnTo>
                  <a:lnTo>
                    <a:pt x="7812" y="1886"/>
                  </a:lnTo>
                  <a:lnTo>
                    <a:pt x="9563" y="2290"/>
                  </a:lnTo>
                  <a:lnTo>
                    <a:pt x="11280" y="2761"/>
                  </a:lnTo>
                  <a:lnTo>
                    <a:pt x="14747" y="3704"/>
                  </a:lnTo>
                  <a:lnTo>
                    <a:pt x="16970" y="4310"/>
                  </a:lnTo>
                  <a:lnTo>
                    <a:pt x="16768" y="4815"/>
                  </a:lnTo>
                  <a:lnTo>
                    <a:pt x="16566" y="5388"/>
                  </a:lnTo>
                  <a:lnTo>
                    <a:pt x="16431" y="5926"/>
                  </a:lnTo>
                  <a:lnTo>
                    <a:pt x="16263" y="6499"/>
                  </a:lnTo>
                  <a:lnTo>
                    <a:pt x="16094" y="7037"/>
                  </a:lnTo>
                  <a:lnTo>
                    <a:pt x="15926" y="7576"/>
                  </a:lnTo>
                  <a:lnTo>
                    <a:pt x="15825" y="8115"/>
                  </a:lnTo>
                  <a:lnTo>
                    <a:pt x="15757" y="8687"/>
                  </a:lnTo>
                  <a:lnTo>
                    <a:pt x="14579" y="8317"/>
                  </a:lnTo>
                  <a:lnTo>
                    <a:pt x="13367" y="7980"/>
                  </a:lnTo>
                  <a:lnTo>
                    <a:pt x="10977" y="7374"/>
                  </a:lnTo>
                  <a:lnTo>
                    <a:pt x="8115" y="6600"/>
                  </a:lnTo>
                  <a:lnTo>
                    <a:pt x="6667" y="6196"/>
                  </a:lnTo>
                  <a:lnTo>
                    <a:pt x="5253" y="5724"/>
                  </a:lnTo>
                  <a:lnTo>
                    <a:pt x="4782" y="5556"/>
                  </a:lnTo>
                  <a:lnTo>
                    <a:pt x="4310" y="5388"/>
                  </a:lnTo>
                  <a:lnTo>
                    <a:pt x="3300" y="4984"/>
                  </a:lnTo>
                  <a:lnTo>
                    <a:pt x="2795" y="4815"/>
                  </a:lnTo>
                  <a:lnTo>
                    <a:pt x="2290" y="4681"/>
                  </a:lnTo>
                  <a:lnTo>
                    <a:pt x="1785" y="4613"/>
                  </a:lnTo>
                  <a:lnTo>
                    <a:pt x="1280" y="4579"/>
                  </a:lnTo>
                  <a:lnTo>
                    <a:pt x="1348" y="4041"/>
                  </a:lnTo>
                  <a:lnTo>
                    <a:pt x="1482" y="3502"/>
                  </a:lnTo>
                  <a:lnTo>
                    <a:pt x="1617" y="2963"/>
                  </a:lnTo>
                  <a:lnTo>
                    <a:pt x="1785" y="2425"/>
                  </a:lnTo>
                  <a:lnTo>
                    <a:pt x="2156" y="1314"/>
                  </a:lnTo>
                  <a:lnTo>
                    <a:pt x="2358" y="741"/>
                  </a:lnTo>
                  <a:lnTo>
                    <a:pt x="2627" y="236"/>
                  </a:lnTo>
                  <a:lnTo>
                    <a:pt x="2627" y="203"/>
                  </a:lnTo>
                  <a:close/>
                  <a:moveTo>
                    <a:pt x="17441" y="5926"/>
                  </a:moveTo>
                  <a:lnTo>
                    <a:pt x="18552" y="6229"/>
                  </a:lnTo>
                  <a:lnTo>
                    <a:pt x="19663" y="6532"/>
                  </a:lnTo>
                  <a:lnTo>
                    <a:pt x="19697" y="6566"/>
                  </a:lnTo>
                  <a:lnTo>
                    <a:pt x="19831" y="6566"/>
                  </a:lnTo>
                  <a:lnTo>
                    <a:pt x="22626" y="7340"/>
                  </a:lnTo>
                  <a:lnTo>
                    <a:pt x="22424" y="8216"/>
                  </a:lnTo>
                  <a:lnTo>
                    <a:pt x="22255" y="9091"/>
                  </a:lnTo>
                  <a:lnTo>
                    <a:pt x="21010" y="8653"/>
                  </a:lnTo>
                  <a:lnTo>
                    <a:pt x="19730" y="8249"/>
                  </a:lnTo>
                  <a:lnTo>
                    <a:pt x="19057" y="8081"/>
                  </a:lnTo>
                  <a:lnTo>
                    <a:pt x="18384" y="7946"/>
                  </a:lnTo>
                  <a:lnTo>
                    <a:pt x="17677" y="7778"/>
                  </a:lnTo>
                  <a:lnTo>
                    <a:pt x="17340" y="7711"/>
                  </a:lnTo>
                  <a:lnTo>
                    <a:pt x="17003" y="7610"/>
                  </a:lnTo>
                  <a:lnTo>
                    <a:pt x="17172" y="6768"/>
                  </a:lnTo>
                  <a:lnTo>
                    <a:pt x="17273" y="6364"/>
                  </a:lnTo>
                  <a:lnTo>
                    <a:pt x="17441" y="5926"/>
                  </a:lnTo>
                  <a:close/>
                  <a:moveTo>
                    <a:pt x="17172" y="4344"/>
                  </a:moveTo>
                  <a:lnTo>
                    <a:pt x="18754" y="4782"/>
                  </a:lnTo>
                  <a:lnTo>
                    <a:pt x="18687" y="5017"/>
                  </a:lnTo>
                  <a:lnTo>
                    <a:pt x="18619" y="5287"/>
                  </a:lnTo>
                  <a:lnTo>
                    <a:pt x="18552" y="5590"/>
                  </a:lnTo>
                  <a:lnTo>
                    <a:pt x="18518" y="5758"/>
                  </a:lnTo>
                  <a:lnTo>
                    <a:pt x="18552" y="5926"/>
                  </a:lnTo>
                  <a:lnTo>
                    <a:pt x="18283" y="5825"/>
                  </a:lnTo>
                  <a:lnTo>
                    <a:pt x="18013" y="5792"/>
                  </a:lnTo>
                  <a:lnTo>
                    <a:pt x="17710" y="5758"/>
                  </a:lnTo>
                  <a:lnTo>
                    <a:pt x="17441" y="5792"/>
                  </a:lnTo>
                  <a:lnTo>
                    <a:pt x="17407" y="5758"/>
                  </a:lnTo>
                  <a:lnTo>
                    <a:pt x="17374" y="5724"/>
                  </a:lnTo>
                  <a:lnTo>
                    <a:pt x="17340" y="5724"/>
                  </a:lnTo>
                  <a:lnTo>
                    <a:pt x="17273" y="5792"/>
                  </a:lnTo>
                  <a:lnTo>
                    <a:pt x="17172" y="5960"/>
                  </a:lnTo>
                  <a:lnTo>
                    <a:pt x="17071" y="6196"/>
                  </a:lnTo>
                  <a:lnTo>
                    <a:pt x="16902" y="6667"/>
                  </a:lnTo>
                  <a:lnTo>
                    <a:pt x="16801" y="7172"/>
                  </a:lnTo>
                  <a:lnTo>
                    <a:pt x="16801" y="7408"/>
                  </a:lnTo>
                  <a:lnTo>
                    <a:pt x="16801" y="7643"/>
                  </a:lnTo>
                  <a:lnTo>
                    <a:pt x="16835" y="7711"/>
                  </a:lnTo>
                  <a:lnTo>
                    <a:pt x="16902" y="7744"/>
                  </a:lnTo>
                  <a:lnTo>
                    <a:pt x="16936" y="7744"/>
                  </a:lnTo>
                  <a:lnTo>
                    <a:pt x="17205" y="7879"/>
                  </a:lnTo>
                  <a:lnTo>
                    <a:pt x="17508" y="7980"/>
                  </a:lnTo>
                  <a:lnTo>
                    <a:pt x="18114" y="8115"/>
                  </a:lnTo>
                  <a:lnTo>
                    <a:pt x="18081" y="8148"/>
                  </a:lnTo>
                  <a:lnTo>
                    <a:pt x="17946" y="8519"/>
                  </a:lnTo>
                  <a:lnTo>
                    <a:pt x="17811" y="8889"/>
                  </a:lnTo>
                  <a:lnTo>
                    <a:pt x="17710" y="9293"/>
                  </a:lnTo>
                  <a:lnTo>
                    <a:pt x="16599" y="8956"/>
                  </a:lnTo>
                  <a:lnTo>
                    <a:pt x="15993" y="8754"/>
                  </a:lnTo>
                  <a:lnTo>
                    <a:pt x="16027" y="8182"/>
                  </a:lnTo>
                  <a:lnTo>
                    <a:pt x="16128" y="7643"/>
                  </a:lnTo>
                  <a:lnTo>
                    <a:pt x="16263" y="7071"/>
                  </a:lnTo>
                  <a:lnTo>
                    <a:pt x="16431" y="6532"/>
                  </a:lnTo>
                  <a:lnTo>
                    <a:pt x="16801" y="5421"/>
                  </a:lnTo>
                  <a:lnTo>
                    <a:pt x="17003" y="4883"/>
                  </a:lnTo>
                  <a:lnTo>
                    <a:pt x="17172" y="4344"/>
                  </a:lnTo>
                  <a:close/>
                  <a:moveTo>
                    <a:pt x="18283" y="8148"/>
                  </a:moveTo>
                  <a:lnTo>
                    <a:pt x="18552" y="8216"/>
                  </a:lnTo>
                  <a:lnTo>
                    <a:pt x="18417" y="8418"/>
                  </a:lnTo>
                  <a:lnTo>
                    <a:pt x="18316" y="8653"/>
                  </a:lnTo>
                  <a:lnTo>
                    <a:pt x="18148" y="9024"/>
                  </a:lnTo>
                  <a:lnTo>
                    <a:pt x="18114" y="9226"/>
                  </a:lnTo>
                  <a:lnTo>
                    <a:pt x="18081" y="9394"/>
                  </a:lnTo>
                  <a:lnTo>
                    <a:pt x="17912" y="9360"/>
                  </a:lnTo>
                  <a:lnTo>
                    <a:pt x="18148" y="8620"/>
                  </a:lnTo>
                  <a:lnTo>
                    <a:pt x="18249" y="8283"/>
                  </a:lnTo>
                  <a:lnTo>
                    <a:pt x="18283" y="8148"/>
                  </a:lnTo>
                  <a:close/>
                  <a:moveTo>
                    <a:pt x="18889" y="8249"/>
                  </a:moveTo>
                  <a:lnTo>
                    <a:pt x="18788" y="8350"/>
                  </a:lnTo>
                  <a:lnTo>
                    <a:pt x="18720" y="8485"/>
                  </a:lnTo>
                  <a:lnTo>
                    <a:pt x="18653" y="8721"/>
                  </a:lnTo>
                  <a:lnTo>
                    <a:pt x="18518" y="9192"/>
                  </a:lnTo>
                  <a:lnTo>
                    <a:pt x="18451" y="9360"/>
                  </a:lnTo>
                  <a:lnTo>
                    <a:pt x="18451" y="9428"/>
                  </a:lnTo>
                  <a:lnTo>
                    <a:pt x="18451" y="9529"/>
                  </a:lnTo>
                  <a:lnTo>
                    <a:pt x="18283" y="9461"/>
                  </a:lnTo>
                  <a:lnTo>
                    <a:pt x="18350" y="9125"/>
                  </a:lnTo>
                  <a:lnTo>
                    <a:pt x="18485" y="8822"/>
                  </a:lnTo>
                  <a:lnTo>
                    <a:pt x="18754" y="8249"/>
                  </a:lnTo>
                  <a:close/>
                  <a:moveTo>
                    <a:pt x="19091" y="8317"/>
                  </a:moveTo>
                  <a:lnTo>
                    <a:pt x="19293" y="8350"/>
                  </a:lnTo>
                  <a:lnTo>
                    <a:pt x="19158" y="8653"/>
                  </a:lnTo>
                  <a:lnTo>
                    <a:pt x="19091" y="8956"/>
                  </a:lnTo>
                  <a:lnTo>
                    <a:pt x="18956" y="9562"/>
                  </a:lnTo>
                  <a:lnTo>
                    <a:pt x="18990" y="9630"/>
                  </a:lnTo>
                  <a:lnTo>
                    <a:pt x="19023" y="9697"/>
                  </a:lnTo>
                  <a:lnTo>
                    <a:pt x="18552" y="9562"/>
                  </a:lnTo>
                  <a:lnTo>
                    <a:pt x="18619" y="9529"/>
                  </a:lnTo>
                  <a:lnTo>
                    <a:pt x="18653" y="9461"/>
                  </a:lnTo>
                  <a:lnTo>
                    <a:pt x="18720" y="9327"/>
                  </a:lnTo>
                  <a:lnTo>
                    <a:pt x="18788" y="9057"/>
                  </a:lnTo>
                  <a:lnTo>
                    <a:pt x="18855" y="8653"/>
                  </a:lnTo>
                  <a:lnTo>
                    <a:pt x="18922" y="8451"/>
                  </a:lnTo>
                  <a:lnTo>
                    <a:pt x="18990" y="8384"/>
                  </a:lnTo>
                  <a:lnTo>
                    <a:pt x="19057" y="8350"/>
                  </a:lnTo>
                  <a:lnTo>
                    <a:pt x="19091" y="8317"/>
                  </a:lnTo>
                  <a:close/>
                  <a:moveTo>
                    <a:pt x="19461" y="8384"/>
                  </a:moveTo>
                  <a:lnTo>
                    <a:pt x="19596" y="8418"/>
                  </a:lnTo>
                  <a:lnTo>
                    <a:pt x="19427" y="9091"/>
                  </a:lnTo>
                  <a:lnTo>
                    <a:pt x="19360" y="9428"/>
                  </a:lnTo>
                  <a:lnTo>
                    <a:pt x="19326" y="9764"/>
                  </a:lnTo>
                  <a:lnTo>
                    <a:pt x="19057" y="9697"/>
                  </a:lnTo>
                  <a:lnTo>
                    <a:pt x="19124" y="9663"/>
                  </a:lnTo>
                  <a:lnTo>
                    <a:pt x="19158" y="9630"/>
                  </a:lnTo>
                  <a:lnTo>
                    <a:pt x="19259" y="8990"/>
                  </a:lnTo>
                  <a:lnTo>
                    <a:pt x="19326" y="8687"/>
                  </a:lnTo>
                  <a:lnTo>
                    <a:pt x="19461" y="8384"/>
                  </a:lnTo>
                  <a:close/>
                  <a:moveTo>
                    <a:pt x="19764" y="8485"/>
                  </a:moveTo>
                  <a:lnTo>
                    <a:pt x="19966" y="8552"/>
                  </a:lnTo>
                  <a:lnTo>
                    <a:pt x="19899" y="8687"/>
                  </a:lnTo>
                  <a:lnTo>
                    <a:pt x="19831" y="8855"/>
                  </a:lnTo>
                  <a:lnTo>
                    <a:pt x="19730" y="9192"/>
                  </a:lnTo>
                  <a:lnTo>
                    <a:pt x="19663" y="9495"/>
                  </a:lnTo>
                  <a:lnTo>
                    <a:pt x="19629" y="9832"/>
                  </a:lnTo>
                  <a:lnTo>
                    <a:pt x="19495" y="9798"/>
                  </a:lnTo>
                  <a:lnTo>
                    <a:pt x="19629" y="9125"/>
                  </a:lnTo>
                  <a:lnTo>
                    <a:pt x="19764" y="8485"/>
                  </a:lnTo>
                  <a:close/>
                  <a:moveTo>
                    <a:pt x="20134" y="8586"/>
                  </a:moveTo>
                  <a:lnTo>
                    <a:pt x="20303" y="8653"/>
                  </a:lnTo>
                  <a:lnTo>
                    <a:pt x="20168" y="8956"/>
                  </a:lnTo>
                  <a:lnTo>
                    <a:pt x="20101" y="9259"/>
                  </a:lnTo>
                  <a:lnTo>
                    <a:pt x="19966" y="9899"/>
                  </a:lnTo>
                  <a:lnTo>
                    <a:pt x="19865" y="9899"/>
                  </a:lnTo>
                  <a:lnTo>
                    <a:pt x="19865" y="9596"/>
                  </a:lnTo>
                  <a:lnTo>
                    <a:pt x="19899" y="9327"/>
                  </a:lnTo>
                  <a:lnTo>
                    <a:pt x="20000" y="8956"/>
                  </a:lnTo>
                  <a:lnTo>
                    <a:pt x="20134" y="8586"/>
                  </a:lnTo>
                  <a:close/>
                  <a:moveTo>
                    <a:pt x="20437" y="8687"/>
                  </a:moveTo>
                  <a:lnTo>
                    <a:pt x="20707" y="8788"/>
                  </a:lnTo>
                  <a:lnTo>
                    <a:pt x="20606" y="9057"/>
                  </a:lnTo>
                  <a:lnTo>
                    <a:pt x="20538" y="9394"/>
                  </a:lnTo>
                  <a:lnTo>
                    <a:pt x="20505" y="9697"/>
                  </a:lnTo>
                  <a:lnTo>
                    <a:pt x="20505" y="10034"/>
                  </a:lnTo>
                  <a:lnTo>
                    <a:pt x="20168" y="9966"/>
                  </a:lnTo>
                  <a:lnTo>
                    <a:pt x="20235" y="9630"/>
                  </a:lnTo>
                  <a:lnTo>
                    <a:pt x="20303" y="9327"/>
                  </a:lnTo>
                  <a:lnTo>
                    <a:pt x="20336" y="8990"/>
                  </a:lnTo>
                  <a:lnTo>
                    <a:pt x="20437" y="8687"/>
                  </a:lnTo>
                  <a:close/>
                  <a:moveTo>
                    <a:pt x="20875" y="8855"/>
                  </a:moveTo>
                  <a:lnTo>
                    <a:pt x="21077" y="8923"/>
                  </a:lnTo>
                  <a:lnTo>
                    <a:pt x="20976" y="9024"/>
                  </a:lnTo>
                  <a:lnTo>
                    <a:pt x="20909" y="9158"/>
                  </a:lnTo>
                  <a:lnTo>
                    <a:pt x="20841" y="9461"/>
                  </a:lnTo>
                  <a:lnTo>
                    <a:pt x="20808" y="9764"/>
                  </a:lnTo>
                  <a:lnTo>
                    <a:pt x="20740" y="10067"/>
                  </a:lnTo>
                  <a:lnTo>
                    <a:pt x="20707" y="10067"/>
                  </a:lnTo>
                  <a:lnTo>
                    <a:pt x="20774" y="9461"/>
                  </a:lnTo>
                  <a:lnTo>
                    <a:pt x="20808" y="9158"/>
                  </a:lnTo>
                  <a:lnTo>
                    <a:pt x="20875" y="8855"/>
                  </a:lnTo>
                  <a:close/>
                  <a:moveTo>
                    <a:pt x="21245" y="8990"/>
                  </a:moveTo>
                  <a:lnTo>
                    <a:pt x="21447" y="9057"/>
                  </a:lnTo>
                  <a:lnTo>
                    <a:pt x="21313" y="9293"/>
                  </a:lnTo>
                  <a:lnTo>
                    <a:pt x="21245" y="9562"/>
                  </a:lnTo>
                  <a:lnTo>
                    <a:pt x="21178" y="9832"/>
                  </a:lnTo>
                  <a:lnTo>
                    <a:pt x="21144" y="10135"/>
                  </a:lnTo>
                  <a:lnTo>
                    <a:pt x="20976" y="10101"/>
                  </a:lnTo>
                  <a:lnTo>
                    <a:pt x="21043" y="9832"/>
                  </a:lnTo>
                  <a:lnTo>
                    <a:pt x="21077" y="9529"/>
                  </a:lnTo>
                  <a:lnTo>
                    <a:pt x="21111" y="9259"/>
                  </a:lnTo>
                  <a:lnTo>
                    <a:pt x="21178" y="9091"/>
                  </a:lnTo>
                  <a:lnTo>
                    <a:pt x="21245" y="8990"/>
                  </a:lnTo>
                  <a:close/>
                  <a:moveTo>
                    <a:pt x="21582" y="9091"/>
                  </a:moveTo>
                  <a:lnTo>
                    <a:pt x="21717" y="9158"/>
                  </a:lnTo>
                  <a:lnTo>
                    <a:pt x="21649" y="9259"/>
                  </a:lnTo>
                  <a:lnTo>
                    <a:pt x="21616" y="9394"/>
                  </a:lnTo>
                  <a:lnTo>
                    <a:pt x="21582" y="9630"/>
                  </a:lnTo>
                  <a:lnTo>
                    <a:pt x="21582" y="9899"/>
                  </a:lnTo>
                  <a:lnTo>
                    <a:pt x="21515" y="10135"/>
                  </a:lnTo>
                  <a:lnTo>
                    <a:pt x="21515" y="10168"/>
                  </a:lnTo>
                  <a:lnTo>
                    <a:pt x="21380" y="10135"/>
                  </a:lnTo>
                  <a:lnTo>
                    <a:pt x="21481" y="9630"/>
                  </a:lnTo>
                  <a:lnTo>
                    <a:pt x="21515" y="9360"/>
                  </a:lnTo>
                  <a:lnTo>
                    <a:pt x="21582" y="9091"/>
                  </a:lnTo>
                  <a:close/>
                  <a:moveTo>
                    <a:pt x="21885" y="9226"/>
                  </a:moveTo>
                  <a:lnTo>
                    <a:pt x="22222" y="9327"/>
                  </a:lnTo>
                  <a:lnTo>
                    <a:pt x="22053" y="10202"/>
                  </a:lnTo>
                  <a:lnTo>
                    <a:pt x="21717" y="10202"/>
                  </a:lnTo>
                  <a:lnTo>
                    <a:pt x="21784" y="9933"/>
                  </a:lnTo>
                  <a:lnTo>
                    <a:pt x="21784" y="9697"/>
                  </a:lnTo>
                  <a:lnTo>
                    <a:pt x="21818" y="9461"/>
                  </a:lnTo>
                  <a:lnTo>
                    <a:pt x="21885" y="9226"/>
                  </a:lnTo>
                  <a:close/>
                  <a:moveTo>
                    <a:pt x="2593" y="1"/>
                  </a:moveTo>
                  <a:lnTo>
                    <a:pt x="2526" y="34"/>
                  </a:lnTo>
                  <a:lnTo>
                    <a:pt x="2492" y="68"/>
                  </a:lnTo>
                  <a:lnTo>
                    <a:pt x="2425" y="102"/>
                  </a:lnTo>
                  <a:lnTo>
                    <a:pt x="2257" y="472"/>
                  </a:lnTo>
                  <a:lnTo>
                    <a:pt x="2088" y="371"/>
                  </a:lnTo>
                  <a:lnTo>
                    <a:pt x="1920" y="270"/>
                  </a:lnTo>
                  <a:lnTo>
                    <a:pt x="1785" y="236"/>
                  </a:lnTo>
                  <a:lnTo>
                    <a:pt x="1651" y="236"/>
                  </a:lnTo>
                  <a:lnTo>
                    <a:pt x="1482" y="270"/>
                  </a:lnTo>
                  <a:lnTo>
                    <a:pt x="1348" y="304"/>
                  </a:lnTo>
                  <a:lnTo>
                    <a:pt x="1213" y="371"/>
                  </a:lnTo>
                  <a:lnTo>
                    <a:pt x="1078" y="472"/>
                  </a:lnTo>
                  <a:lnTo>
                    <a:pt x="876" y="708"/>
                  </a:lnTo>
                  <a:lnTo>
                    <a:pt x="674" y="977"/>
                  </a:lnTo>
                  <a:lnTo>
                    <a:pt x="506" y="1246"/>
                  </a:lnTo>
                  <a:lnTo>
                    <a:pt x="405" y="1549"/>
                  </a:lnTo>
                  <a:lnTo>
                    <a:pt x="237" y="2054"/>
                  </a:lnTo>
                  <a:lnTo>
                    <a:pt x="68" y="2593"/>
                  </a:lnTo>
                  <a:lnTo>
                    <a:pt x="35" y="2862"/>
                  </a:lnTo>
                  <a:lnTo>
                    <a:pt x="1" y="3132"/>
                  </a:lnTo>
                  <a:lnTo>
                    <a:pt x="1" y="3367"/>
                  </a:lnTo>
                  <a:lnTo>
                    <a:pt x="68" y="3637"/>
                  </a:lnTo>
                  <a:lnTo>
                    <a:pt x="136" y="3771"/>
                  </a:lnTo>
                  <a:lnTo>
                    <a:pt x="237" y="3872"/>
                  </a:lnTo>
                  <a:lnTo>
                    <a:pt x="338" y="3973"/>
                  </a:lnTo>
                  <a:lnTo>
                    <a:pt x="472" y="4041"/>
                  </a:lnTo>
                  <a:lnTo>
                    <a:pt x="775" y="4142"/>
                  </a:lnTo>
                  <a:lnTo>
                    <a:pt x="1078" y="4175"/>
                  </a:lnTo>
                  <a:lnTo>
                    <a:pt x="1011" y="4613"/>
                  </a:lnTo>
                  <a:lnTo>
                    <a:pt x="1045" y="4647"/>
                  </a:lnTo>
                  <a:lnTo>
                    <a:pt x="1045" y="4714"/>
                  </a:lnTo>
                  <a:lnTo>
                    <a:pt x="1112" y="4782"/>
                  </a:lnTo>
                  <a:lnTo>
                    <a:pt x="1651" y="4815"/>
                  </a:lnTo>
                  <a:lnTo>
                    <a:pt x="2189" y="4950"/>
                  </a:lnTo>
                  <a:lnTo>
                    <a:pt x="2728" y="5085"/>
                  </a:lnTo>
                  <a:lnTo>
                    <a:pt x="3267" y="5253"/>
                  </a:lnTo>
                  <a:lnTo>
                    <a:pt x="4310" y="5657"/>
                  </a:lnTo>
                  <a:lnTo>
                    <a:pt x="5354" y="6027"/>
                  </a:lnTo>
                  <a:lnTo>
                    <a:pt x="6802" y="6465"/>
                  </a:lnTo>
                  <a:lnTo>
                    <a:pt x="8250" y="6903"/>
                  </a:lnTo>
                  <a:lnTo>
                    <a:pt x="11179" y="7677"/>
                  </a:lnTo>
                  <a:lnTo>
                    <a:pt x="13502" y="8283"/>
                  </a:lnTo>
                  <a:lnTo>
                    <a:pt x="15791" y="8956"/>
                  </a:lnTo>
                  <a:lnTo>
                    <a:pt x="15859" y="8956"/>
                  </a:lnTo>
                  <a:lnTo>
                    <a:pt x="16768" y="9259"/>
                  </a:lnTo>
                  <a:lnTo>
                    <a:pt x="18047" y="9663"/>
                  </a:lnTo>
                  <a:lnTo>
                    <a:pt x="19293" y="10000"/>
                  </a:lnTo>
                  <a:lnTo>
                    <a:pt x="19326" y="10034"/>
                  </a:lnTo>
                  <a:lnTo>
                    <a:pt x="19360" y="10067"/>
                  </a:lnTo>
                  <a:lnTo>
                    <a:pt x="19427" y="10034"/>
                  </a:lnTo>
                  <a:lnTo>
                    <a:pt x="19932" y="10168"/>
                  </a:lnTo>
                  <a:lnTo>
                    <a:pt x="20000" y="10202"/>
                  </a:lnTo>
                  <a:lnTo>
                    <a:pt x="20067" y="10202"/>
                  </a:lnTo>
                  <a:lnTo>
                    <a:pt x="20740" y="10303"/>
                  </a:lnTo>
                  <a:lnTo>
                    <a:pt x="20808" y="10337"/>
                  </a:lnTo>
                  <a:lnTo>
                    <a:pt x="20841" y="10337"/>
                  </a:lnTo>
                  <a:lnTo>
                    <a:pt x="21144" y="10370"/>
                  </a:lnTo>
                  <a:lnTo>
                    <a:pt x="21144" y="10404"/>
                  </a:lnTo>
                  <a:lnTo>
                    <a:pt x="21178" y="10471"/>
                  </a:lnTo>
                  <a:lnTo>
                    <a:pt x="21245" y="10505"/>
                  </a:lnTo>
                  <a:lnTo>
                    <a:pt x="21313" y="10471"/>
                  </a:lnTo>
                  <a:lnTo>
                    <a:pt x="21346" y="10438"/>
                  </a:lnTo>
                  <a:lnTo>
                    <a:pt x="21346" y="10404"/>
                  </a:lnTo>
                  <a:lnTo>
                    <a:pt x="22020" y="10471"/>
                  </a:lnTo>
                  <a:lnTo>
                    <a:pt x="22020" y="10539"/>
                  </a:lnTo>
                  <a:lnTo>
                    <a:pt x="22087" y="10572"/>
                  </a:lnTo>
                  <a:lnTo>
                    <a:pt x="22188" y="10572"/>
                  </a:lnTo>
                  <a:lnTo>
                    <a:pt x="22222" y="10539"/>
                  </a:lnTo>
                  <a:lnTo>
                    <a:pt x="22222" y="10505"/>
                  </a:lnTo>
                  <a:lnTo>
                    <a:pt x="22457" y="9495"/>
                  </a:lnTo>
                  <a:lnTo>
                    <a:pt x="22693" y="8519"/>
                  </a:lnTo>
                  <a:lnTo>
                    <a:pt x="23097" y="6499"/>
                  </a:lnTo>
                  <a:lnTo>
                    <a:pt x="23131" y="6465"/>
                  </a:lnTo>
                  <a:lnTo>
                    <a:pt x="23097" y="6398"/>
                  </a:lnTo>
                  <a:lnTo>
                    <a:pt x="23164" y="6196"/>
                  </a:lnTo>
                  <a:lnTo>
                    <a:pt x="23164" y="6095"/>
                  </a:lnTo>
                  <a:lnTo>
                    <a:pt x="23097" y="6061"/>
                  </a:lnTo>
                  <a:lnTo>
                    <a:pt x="23030" y="6061"/>
                  </a:lnTo>
                  <a:lnTo>
                    <a:pt x="22962" y="6128"/>
                  </a:lnTo>
                  <a:lnTo>
                    <a:pt x="22828" y="5994"/>
                  </a:lnTo>
                  <a:lnTo>
                    <a:pt x="22693" y="5859"/>
                  </a:lnTo>
                  <a:lnTo>
                    <a:pt x="22323" y="5623"/>
                  </a:lnTo>
                  <a:lnTo>
                    <a:pt x="21885" y="5455"/>
                  </a:lnTo>
                  <a:lnTo>
                    <a:pt x="21447" y="5287"/>
                  </a:lnTo>
                  <a:lnTo>
                    <a:pt x="21447" y="5253"/>
                  </a:lnTo>
                  <a:lnTo>
                    <a:pt x="21414" y="5219"/>
                  </a:lnTo>
                  <a:lnTo>
                    <a:pt x="21346" y="5219"/>
                  </a:lnTo>
                  <a:lnTo>
                    <a:pt x="21313" y="5253"/>
                  </a:lnTo>
                  <a:lnTo>
                    <a:pt x="20336" y="4950"/>
                  </a:lnTo>
                  <a:lnTo>
                    <a:pt x="19495" y="4714"/>
                  </a:lnTo>
                  <a:lnTo>
                    <a:pt x="19461" y="4681"/>
                  </a:lnTo>
                  <a:lnTo>
                    <a:pt x="19360" y="4681"/>
                  </a:lnTo>
                  <a:lnTo>
                    <a:pt x="17205" y="4108"/>
                  </a:lnTo>
                  <a:lnTo>
                    <a:pt x="17138" y="4074"/>
                  </a:lnTo>
                  <a:lnTo>
                    <a:pt x="17104" y="4074"/>
                  </a:lnTo>
                  <a:lnTo>
                    <a:pt x="15589" y="3670"/>
                  </a:lnTo>
                  <a:lnTo>
                    <a:pt x="11852" y="2660"/>
                  </a:lnTo>
                  <a:lnTo>
                    <a:pt x="9967" y="2189"/>
                  </a:lnTo>
                  <a:lnTo>
                    <a:pt x="8115" y="1718"/>
                  </a:lnTo>
                  <a:lnTo>
                    <a:pt x="6398" y="1347"/>
                  </a:lnTo>
                  <a:lnTo>
                    <a:pt x="5590" y="1145"/>
                  </a:lnTo>
                  <a:lnTo>
                    <a:pt x="5186" y="1011"/>
                  </a:lnTo>
                  <a:lnTo>
                    <a:pt x="4782" y="842"/>
                  </a:lnTo>
                  <a:lnTo>
                    <a:pt x="4277" y="573"/>
                  </a:lnTo>
                  <a:lnTo>
                    <a:pt x="3738" y="270"/>
                  </a:lnTo>
                  <a:lnTo>
                    <a:pt x="3435" y="169"/>
                  </a:lnTo>
                  <a:lnTo>
                    <a:pt x="3166" y="68"/>
                  </a:lnTo>
                  <a:lnTo>
                    <a:pt x="289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8" name="Google Shape;208;p4"/>
            <p:cNvSpPr/>
            <p:nvPr/>
          </p:nvSpPr>
          <p:spPr>
            <a:xfrm>
              <a:off x="5696250" y="439275"/>
              <a:ext cx="9275" cy="14350"/>
            </a:xfrm>
            <a:custGeom>
              <a:rect b="b" l="l" r="r" t="t"/>
              <a:pathLst>
                <a:path extrusionOk="0" h="574" w="371">
                  <a:moveTo>
                    <a:pt x="269" y="1"/>
                  </a:moveTo>
                  <a:lnTo>
                    <a:pt x="236" y="34"/>
                  </a:lnTo>
                  <a:lnTo>
                    <a:pt x="135" y="102"/>
                  </a:lnTo>
                  <a:lnTo>
                    <a:pt x="101" y="236"/>
                  </a:lnTo>
                  <a:lnTo>
                    <a:pt x="34" y="337"/>
                  </a:lnTo>
                  <a:lnTo>
                    <a:pt x="0" y="472"/>
                  </a:lnTo>
                  <a:lnTo>
                    <a:pt x="34" y="539"/>
                  </a:lnTo>
                  <a:lnTo>
                    <a:pt x="67" y="573"/>
                  </a:lnTo>
                  <a:lnTo>
                    <a:pt x="135" y="573"/>
                  </a:lnTo>
                  <a:lnTo>
                    <a:pt x="168" y="539"/>
                  </a:lnTo>
                  <a:lnTo>
                    <a:pt x="236" y="438"/>
                  </a:lnTo>
                  <a:lnTo>
                    <a:pt x="269" y="337"/>
                  </a:lnTo>
                  <a:lnTo>
                    <a:pt x="303" y="236"/>
                  </a:lnTo>
                  <a:lnTo>
                    <a:pt x="337" y="135"/>
                  </a:lnTo>
                  <a:lnTo>
                    <a:pt x="370" y="68"/>
                  </a:lnTo>
                  <a:lnTo>
                    <a:pt x="337" y="34"/>
                  </a:lnTo>
                  <a:lnTo>
                    <a:pt x="2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09" name="Google Shape;209;p4"/>
            <p:cNvSpPr/>
            <p:nvPr/>
          </p:nvSpPr>
          <p:spPr>
            <a:xfrm>
              <a:off x="5692875" y="462850"/>
              <a:ext cx="5925" cy="15175"/>
            </a:xfrm>
            <a:custGeom>
              <a:rect b="b" l="l" r="r" t="t"/>
              <a:pathLst>
                <a:path extrusionOk="0" h="607" w="237">
                  <a:moveTo>
                    <a:pt x="101" y="0"/>
                  </a:moveTo>
                  <a:lnTo>
                    <a:pt x="68" y="68"/>
                  </a:lnTo>
                  <a:lnTo>
                    <a:pt x="34" y="169"/>
                  </a:lnTo>
                  <a:lnTo>
                    <a:pt x="0" y="303"/>
                  </a:lnTo>
                  <a:lnTo>
                    <a:pt x="0" y="404"/>
                  </a:lnTo>
                  <a:lnTo>
                    <a:pt x="34" y="539"/>
                  </a:lnTo>
                  <a:lnTo>
                    <a:pt x="68" y="606"/>
                  </a:lnTo>
                  <a:lnTo>
                    <a:pt x="135" y="606"/>
                  </a:lnTo>
                  <a:lnTo>
                    <a:pt x="169" y="539"/>
                  </a:lnTo>
                  <a:lnTo>
                    <a:pt x="202" y="438"/>
                  </a:lnTo>
                  <a:lnTo>
                    <a:pt x="202" y="303"/>
                  </a:lnTo>
                  <a:lnTo>
                    <a:pt x="236" y="101"/>
                  </a:lnTo>
                  <a:lnTo>
                    <a:pt x="236" y="34"/>
                  </a:lnTo>
                  <a:lnTo>
                    <a:pt x="16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0" name="Google Shape;210;p4"/>
            <p:cNvSpPr/>
            <p:nvPr/>
          </p:nvSpPr>
          <p:spPr>
            <a:xfrm>
              <a:off x="5702975" y="416550"/>
              <a:ext cx="8450" cy="16025"/>
            </a:xfrm>
            <a:custGeom>
              <a:rect b="b" l="l" r="r" t="t"/>
              <a:pathLst>
                <a:path extrusionOk="0" h="641" w="338">
                  <a:moveTo>
                    <a:pt x="202" y="1"/>
                  </a:moveTo>
                  <a:lnTo>
                    <a:pt x="169" y="34"/>
                  </a:lnTo>
                  <a:lnTo>
                    <a:pt x="34" y="304"/>
                  </a:lnTo>
                  <a:lnTo>
                    <a:pt x="0" y="438"/>
                  </a:lnTo>
                  <a:lnTo>
                    <a:pt x="0" y="506"/>
                  </a:lnTo>
                  <a:lnTo>
                    <a:pt x="34" y="573"/>
                  </a:lnTo>
                  <a:lnTo>
                    <a:pt x="68" y="607"/>
                  </a:lnTo>
                  <a:lnTo>
                    <a:pt x="101" y="640"/>
                  </a:lnTo>
                  <a:lnTo>
                    <a:pt x="135" y="607"/>
                  </a:lnTo>
                  <a:lnTo>
                    <a:pt x="169" y="573"/>
                  </a:lnTo>
                  <a:lnTo>
                    <a:pt x="236" y="472"/>
                  </a:lnTo>
                  <a:lnTo>
                    <a:pt x="236" y="371"/>
                  </a:lnTo>
                  <a:lnTo>
                    <a:pt x="337" y="102"/>
                  </a:lnTo>
                  <a:lnTo>
                    <a:pt x="337" y="34"/>
                  </a:lnTo>
                  <a:lnTo>
                    <a:pt x="27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1" name="Google Shape;211;p4"/>
            <p:cNvSpPr/>
            <p:nvPr/>
          </p:nvSpPr>
          <p:spPr>
            <a:xfrm>
              <a:off x="4836025" y="1876900"/>
              <a:ext cx="1179250" cy="946950"/>
            </a:xfrm>
            <a:custGeom>
              <a:rect b="b" l="l" r="r" t="t"/>
              <a:pathLst>
                <a:path extrusionOk="0" h="37878" w="47170">
                  <a:moveTo>
                    <a:pt x="5960" y="26161"/>
                  </a:moveTo>
                  <a:lnTo>
                    <a:pt x="5960" y="28955"/>
                  </a:lnTo>
                  <a:lnTo>
                    <a:pt x="5690" y="29056"/>
                  </a:lnTo>
                  <a:lnTo>
                    <a:pt x="5488" y="29157"/>
                  </a:lnTo>
                  <a:lnTo>
                    <a:pt x="5286" y="29326"/>
                  </a:lnTo>
                  <a:lnTo>
                    <a:pt x="5118" y="29494"/>
                  </a:lnTo>
                  <a:lnTo>
                    <a:pt x="4950" y="29696"/>
                  </a:lnTo>
                  <a:lnTo>
                    <a:pt x="4781" y="29932"/>
                  </a:lnTo>
                  <a:lnTo>
                    <a:pt x="4680" y="30167"/>
                  </a:lnTo>
                  <a:lnTo>
                    <a:pt x="4546" y="30437"/>
                  </a:lnTo>
                  <a:lnTo>
                    <a:pt x="4377" y="30942"/>
                  </a:lnTo>
                  <a:lnTo>
                    <a:pt x="4243" y="31480"/>
                  </a:lnTo>
                  <a:lnTo>
                    <a:pt x="4175" y="32019"/>
                  </a:lnTo>
                  <a:lnTo>
                    <a:pt x="4142" y="32490"/>
                  </a:lnTo>
                  <a:lnTo>
                    <a:pt x="4108" y="32894"/>
                  </a:lnTo>
                  <a:lnTo>
                    <a:pt x="4108" y="33298"/>
                  </a:lnTo>
                  <a:lnTo>
                    <a:pt x="4175" y="33702"/>
                  </a:lnTo>
                  <a:lnTo>
                    <a:pt x="4209" y="34106"/>
                  </a:lnTo>
                  <a:lnTo>
                    <a:pt x="4209" y="34106"/>
                  </a:lnTo>
                  <a:lnTo>
                    <a:pt x="3906" y="33871"/>
                  </a:lnTo>
                  <a:lnTo>
                    <a:pt x="3603" y="33601"/>
                  </a:lnTo>
                  <a:lnTo>
                    <a:pt x="3333" y="33332"/>
                  </a:lnTo>
                  <a:lnTo>
                    <a:pt x="3131" y="33063"/>
                  </a:lnTo>
                  <a:lnTo>
                    <a:pt x="2963" y="32760"/>
                  </a:lnTo>
                  <a:lnTo>
                    <a:pt x="2795" y="32457"/>
                  </a:lnTo>
                  <a:lnTo>
                    <a:pt x="2660" y="32120"/>
                  </a:lnTo>
                  <a:lnTo>
                    <a:pt x="2559" y="31783"/>
                  </a:lnTo>
                  <a:lnTo>
                    <a:pt x="2492" y="31413"/>
                  </a:lnTo>
                  <a:lnTo>
                    <a:pt x="2424" y="31076"/>
                  </a:lnTo>
                  <a:lnTo>
                    <a:pt x="2391" y="30706"/>
                  </a:lnTo>
                  <a:lnTo>
                    <a:pt x="2391" y="30369"/>
                  </a:lnTo>
                  <a:lnTo>
                    <a:pt x="2424" y="29965"/>
                  </a:lnTo>
                  <a:lnTo>
                    <a:pt x="2458" y="29595"/>
                  </a:lnTo>
                  <a:lnTo>
                    <a:pt x="2559" y="29225"/>
                  </a:lnTo>
                  <a:lnTo>
                    <a:pt x="2660" y="28854"/>
                  </a:lnTo>
                  <a:lnTo>
                    <a:pt x="2795" y="28484"/>
                  </a:lnTo>
                  <a:lnTo>
                    <a:pt x="2997" y="28147"/>
                  </a:lnTo>
                  <a:lnTo>
                    <a:pt x="3199" y="27811"/>
                  </a:lnTo>
                  <a:lnTo>
                    <a:pt x="3434" y="27508"/>
                  </a:lnTo>
                  <a:lnTo>
                    <a:pt x="3704" y="27238"/>
                  </a:lnTo>
                  <a:lnTo>
                    <a:pt x="3973" y="27002"/>
                  </a:lnTo>
                  <a:lnTo>
                    <a:pt x="4276" y="26800"/>
                  </a:lnTo>
                  <a:lnTo>
                    <a:pt x="4579" y="26632"/>
                  </a:lnTo>
                  <a:lnTo>
                    <a:pt x="4916" y="26497"/>
                  </a:lnTo>
                  <a:lnTo>
                    <a:pt x="5253" y="26363"/>
                  </a:lnTo>
                  <a:lnTo>
                    <a:pt x="5960" y="26161"/>
                  </a:lnTo>
                  <a:close/>
                  <a:moveTo>
                    <a:pt x="5960" y="29157"/>
                  </a:moveTo>
                  <a:lnTo>
                    <a:pt x="5993" y="32356"/>
                  </a:lnTo>
                  <a:lnTo>
                    <a:pt x="6027" y="33904"/>
                  </a:lnTo>
                  <a:lnTo>
                    <a:pt x="5859" y="34106"/>
                  </a:lnTo>
                  <a:lnTo>
                    <a:pt x="5724" y="34241"/>
                  </a:lnTo>
                  <a:lnTo>
                    <a:pt x="5556" y="34342"/>
                  </a:lnTo>
                  <a:lnTo>
                    <a:pt x="5387" y="34409"/>
                  </a:lnTo>
                  <a:lnTo>
                    <a:pt x="5017" y="34409"/>
                  </a:lnTo>
                  <a:lnTo>
                    <a:pt x="4815" y="34376"/>
                  </a:lnTo>
                  <a:lnTo>
                    <a:pt x="4647" y="34308"/>
                  </a:lnTo>
                  <a:lnTo>
                    <a:pt x="4546" y="33904"/>
                  </a:lnTo>
                  <a:lnTo>
                    <a:pt x="4478" y="33534"/>
                  </a:lnTo>
                  <a:lnTo>
                    <a:pt x="4445" y="33130"/>
                  </a:lnTo>
                  <a:lnTo>
                    <a:pt x="4445" y="32726"/>
                  </a:lnTo>
                  <a:lnTo>
                    <a:pt x="4478" y="32221"/>
                  </a:lnTo>
                  <a:lnTo>
                    <a:pt x="4512" y="31716"/>
                  </a:lnTo>
                  <a:lnTo>
                    <a:pt x="4647" y="31211"/>
                  </a:lnTo>
                  <a:lnTo>
                    <a:pt x="4781" y="30740"/>
                  </a:lnTo>
                  <a:lnTo>
                    <a:pt x="5017" y="30302"/>
                  </a:lnTo>
                  <a:lnTo>
                    <a:pt x="5253" y="29864"/>
                  </a:lnTo>
                  <a:lnTo>
                    <a:pt x="5589" y="29494"/>
                  </a:lnTo>
                  <a:lnTo>
                    <a:pt x="5960" y="29157"/>
                  </a:lnTo>
                  <a:close/>
                  <a:moveTo>
                    <a:pt x="6027" y="34342"/>
                  </a:moveTo>
                  <a:lnTo>
                    <a:pt x="6027" y="35352"/>
                  </a:lnTo>
                  <a:lnTo>
                    <a:pt x="6061" y="36396"/>
                  </a:lnTo>
                  <a:lnTo>
                    <a:pt x="5892" y="36396"/>
                  </a:lnTo>
                  <a:lnTo>
                    <a:pt x="5791" y="36329"/>
                  </a:lnTo>
                  <a:lnTo>
                    <a:pt x="5556" y="36127"/>
                  </a:lnTo>
                  <a:lnTo>
                    <a:pt x="5320" y="35857"/>
                  </a:lnTo>
                  <a:lnTo>
                    <a:pt x="5185" y="35723"/>
                  </a:lnTo>
                  <a:lnTo>
                    <a:pt x="5051" y="35487"/>
                  </a:lnTo>
                  <a:lnTo>
                    <a:pt x="4950" y="35251"/>
                  </a:lnTo>
                  <a:lnTo>
                    <a:pt x="4781" y="34746"/>
                  </a:lnTo>
                  <a:lnTo>
                    <a:pt x="4714" y="34611"/>
                  </a:lnTo>
                  <a:lnTo>
                    <a:pt x="4714" y="34611"/>
                  </a:lnTo>
                  <a:lnTo>
                    <a:pt x="5084" y="34679"/>
                  </a:lnTo>
                  <a:lnTo>
                    <a:pt x="5421" y="34645"/>
                  </a:lnTo>
                  <a:lnTo>
                    <a:pt x="5556" y="34611"/>
                  </a:lnTo>
                  <a:lnTo>
                    <a:pt x="5724" y="34544"/>
                  </a:lnTo>
                  <a:lnTo>
                    <a:pt x="5859" y="34443"/>
                  </a:lnTo>
                  <a:lnTo>
                    <a:pt x="6027" y="34342"/>
                  </a:lnTo>
                  <a:close/>
                  <a:moveTo>
                    <a:pt x="34" y="1"/>
                  </a:moveTo>
                  <a:lnTo>
                    <a:pt x="0" y="34"/>
                  </a:lnTo>
                  <a:lnTo>
                    <a:pt x="0" y="102"/>
                  </a:lnTo>
                  <a:lnTo>
                    <a:pt x="303" y="1112"/>
                  </a:lnTo>
                  <a:lnTo>
                    <a:pt x="640" y="2122"/>
                  </a:lnTo>
                  <a:lnTo>
                    <a:pt x="1347" y="4142"/>
                  </a:lnTo>
                  <a:lnTo>
                    <a:pt x="2761" y="8317"/>
                  </a:lnTo>
                  <a:lnTo>
                    <a:pt x="3502" y="10337"/>
                  </a:lnTo>
                  <a:lnTo>
                    <a:pt x="4276" y="12323"/>
                  </a:lnTo>
                  <a:lnTo>
                    <a:pt x="5118" y="14310"/>
                  </a:lnTo>
                  <a:lnTo>
                    <a:pt x="5993" y="16262"/>
                  </a:lnTo>
                  <a:lnTo>
                    <a:pt x="6027" y="16296"/>
                  </a:lnTo>
                  <a:lnTo>
                    <a:pt x="5993" y="16363"/>
                  </a:lnTo>
                  <a:lnTo>
                    <a:pt x="6027" y="16397"/>
                  </a:lnTo>
                  <a:lnTo>
                    <a:pt x="6027" y="16431"/>
                  </a:lnTo>
                  <a:lnTo>
                    <a:pt x="6094" y="16464"/>
                  </a:lnTo>
                  <a:lnTo>
                    <a:pt x="6498" y="16464"/>
                  </a:lnTo>
                  <a:lnTo>
                    <a:pt x="6397" y="16565"/>
                  </a:lnTo>
                  <a:lnTo>
                    <a:pt x="6296" y="16700"/>
                  </a:lnTo>
                  <a:lnTo>
                    <a:pt x="6162" y="17037"/>
                  </a:lnTo>
                  <a:lnTo>
                    <a:pt x="6094" y="17340"/>
                  </a:lnTo>
                  <a:lnTo>
                    <a:pt x="6061" y="17643"/>
                  </a:lnTo>
                  <a:lnTo>
                    <a:pt x="6027" y="18316"/>
                  </a:lnTo>
                  <a:lnTo>
                    <a:pt x="6027" y="18956"/>
                  </a:lnTo>
                  <a:lnTo>
                    <a:pt x="6027" y="19562"/>
                  </a:lnTo>
                  <a:lnTo>
                    <a:pt x="5960" y="22760"/>
                  </a:lnTo>
                  <a:lnTo>
                    <a:pt x="5960" y="25959"/>
                  </a:lnTo>
                  <a:lnTo>
                    <a:pt x="5960" y="26060"/>
                  </a:lnTo>
                  <a:lnTo>
                    <a:pt x="5556" y="26060"/>
                  </a:lnTo>
                  <a:lnTo>
                    <a:pt x="5152" y="26127"/>
                  </a:lnTo>
                  <a:lnTo>
                    <a:pt x="4748" y="26262"/>
                  </a:lnTo>
                  <a:lnTo>
                    <a:pt x="4344" y="26430"/>
                  </a:lnTo>
                  <a:lnTo>
                    <a:pt x="3973" y="26632"/>
                  </a:lnTo>
                  <a:lnTo>
                    <a:pt x="3636" y="26901"/>
                  </a:lnTo>
                  <a:lnTo>
                    <a:pt x="3333" y="27171"/>
                  </a:lnTo>
                  <a:lnTo>
                    <a:pt x="3064" y="27474"/>
                  </a:lnTo>
                  <a:lnTo>
                    <a:pt x="2795" y="27912"/>
                  </a:lnTo>
                  <a:lnTo>
                    <a:pt x="2559" y="28349"/>
                  </a:lnTo>
                  <a:lnTo>
                    <a:pt x="2391" y="28787"/>
                  </a:lnTo>
                  <a:lnTo>
                    <a:pt x="2222" y="29258"/>
                  </a:lnTo>
                  <a:lnTo>
                    <a:pt x="2155" y="29730"/>
                  </a:lnTo>
                  <a:lnTo>
                    <a:pt x="2088" y="30235"/>
                  </a:lnTo>
                  <a:lnTo>
                    <a:pt x="2088" y="30706"/>
                  </a:lnTo>
                  <a:lnTo>
                    <a:pt x="2121" y="31211"/>
                  </a:lnTo>
                  <a:lnTo>
                    <a:pt x="2222" y="31649"/>
                  </a:lnTo>
                  <a:lnTo>
                    <a:pt x="2323" y="32053"/>
                  </a:lnTo>
                  <a:lnTo>
                    <a:pt x="2458" y="32457"/>
                  </a:lnTo>
                  <a:lnTo>
                    <a:pt x="2660" y="32861"/>
                  </a:lnTo>
                  <a:lnTo>
                    <a:pt x="2862" y="33231"/>
                  </a:lnTo>
                  <a:lnTo>
                    <a:pt x="3131" y="33601"/>
                  </a:lnTo>
                  <a:lnTo>
                    <a:pt x="3434" y="33904"/>
                  </a:lnTo>
                  <a:lnTo>
                    <a:pt x="3771" y="34174"/>
                  </a:lnTo>
                  <a:lnTo>
                    <a:pt x="4041" y="34342"/>
                  </a:lnTo>
                  <a:lnTo>
                    <a:pt x="4310" y="34477"/>
                  </a:lnTo>
                  <a:lnTo>
                    <a:pt x="4411" y="34813"/>
                  </a:lnTo>
                  <a:lnTo>
                    <a:pt x="4546" y="35150"/>
                  </a:lnTo>
                  <a:lnTo>
                    <a:pt x="4714" y="35487"/>
                  </a:lnTo>
                  <a:lnTo>
                    <a:pt x="4882" y="35790"/>
                  </a:lnTo>
                  <a:lnTo>
                    <a:pt x="5084" y="36059"/>
                  </a:lnTo>
                  <a:lnTo>
                    <a:pt x="5320" y="36329"/>
                  </a:lnTo>
                  <a:lnTo>
                    <a:pt x="5589" y="36531"/>
                  </a:lnTo>
                  <a:lnTo>
                    <a:pt x="5859" y="36733"/>
                  </a:lnTo>
                  <a:lnTo>
                    <a:pt x="5993" y="36766"/>
                  </a:lnTo>
                  <a:lnTo>
                    <a:pt x="6061" y="36699"/>
                  </a:lnTo>
                  <a:lnTo>
                    <a:pt x="6128" y="37305"/>
                  </a:lnTo>
                  <a:lnTo>
                    <a:pt x="6195" y="37877"/>
                  </a:lnTo>
                  <a:lnTo>
                    <a:pt x="6431" y="37877"/>
                  </a:lnTo>
                  <a:lnTo>
                    <a:pt x="6330" y="36935"/>
                  </a:lnTo>
                  <a:lnTo>
                    <a:pt x="6296" y="35958"/>
                  </a:lnTo>
                  <a:lnTo>
                    <a:pt x="6263" y="34982"/>
                  </a:lnTo>
                  <a:lnTo>
                    <a:pt x="6263" y="34039"/>
                  </a:lnTo>
                  <a:lnTo>
                    <a:pt x="6296" y="33938"/>
                  </a:lnTo>
                  <a:lnTo>
                    <a:pt x="6263" y="33871"/>
                  </a:lnTo>
                  <a:lnTo>
                    <a:pt x="6263" y="32894"/>
                  </a:lnTo>
                  <a:lnTo>
                    <a:pt x="6195" y="30100"/>
                  </a:lnTo>
                  <a:lnTo>
                    <a:pt x="6195" y="27306"/>
                  </a:lnTo>
                  <a:lnTo>
                    <a:pt x="6195" y="24511"/>
                  </a:lnTo>
                  <a:lnTo>
                    <a:pt x="6195" y="21717"/>
                  </a:lnTo>
                  <a:lnTo>
                    <a:pt x="6263" y="19057"/>
                  </a:lnTo>
                  <a:lnTo>
                    <a:pt x="6229" y="18417"/>
                  </a:lnTo>
                  <a:lnTo>
                    <a:pt x="6229" y="18047"/>
                  </a:lnTo>
                  <a:lnTo>
                    <a:pt x="6229" y="17643"/>
                  </a:lnTo>
                  <a:lnTo>
                    <a:pt x="6296" y="17272"/>
                  </a:lnTo>
                  <a:lnTo>
                    <a:pt x="6397" y="16936"/>
                  </a:lnTo>
                  <a:lnTo>
                    <a:pt x="6465" y="16801"/>
                  </a:lnTo>
                  <a:lnTo>
                    <a:pt x="6532" y="16666"/>
                  </a:lnTo>
                  <a:lnTo>
                    <a:pt x="6667" y="16565"/>
                  </a:lnTo>
                  <a:lnTo>
                    <a:pt x="6768" y="16464"/>
                  </a:lnTo>
                  <a:lnTo>
                    <a:pt x="8013" y="16431"/>
                  </a:lnTo>
                  <a:lnTo>
                    <a:pt x="9225" y="16431"/>
                  </a:lnTo>
                  <a:lnTo>
                    <a:pt x="10471" y="16363"/>
                  </a:lnTo>
                  <a:lnTo>
                    <a:pt x="11683" y="16262"/>
                  </a:lnTo>
                  <a:lnTo>
                    <a:pt x="11683" y="16397"/>
                  </a:lnTo>
                  <a:lnTo>
                    <a:pt x="11683" y="16532"/>
                  </a:lnTo>
                  <a:lnTo>
                    <a:pt x="11683" y="16801"/>
                  </a:lnTo>
                  <a:lnTo>
                    <a:pt x="11750" y="17407"/>
                  </a:lnTo>
                  <a:lnTo>
                    <a:pt x="11851" y="18013"/>
                  </a:lnTo>
                  <a:lnTo>
                    <a:pt x="11885" y="18080"/>
                  </a:lnTo>
                  <a:lnTo>
                    <a:pt x="11952" y="18080"/>
                  </a:lnTo>
                  <a:lnTo>
                    <a:pt x="11986" y="18114"/>
                  </a:lnTo>
                  <a:lnTo>
                    <a:pt x="13030" y="18181"/>
                  </a:lnTo>
                  <a:lnTo>
                    <a:pt x="14107" y="18181"/>
                  </a:lnTo>
                  <a:lnTo>
                    <a:pt x="16195" y="18148"/>
                  </a:lnTo>
                  <a:lnTo>
                    <a:pt x="20706" y="18148"/>
                  </a:lnTo>
                  <a:lnTo>
                    <a:pt x="29393" y="18181"/>
                  </a:lnTo>
                  <a:lnTo>
                    <a:pt x="47001" y="18181"/>
                  </a:lnTo>
                  <a:lnTo>
                    <a:pt x="47035" y="18148"/>
                  </a:lnTo>
                  <a:lnTo>
                    <a:pt x="47102" y="18114"/>
                  </a:lnTo>
                  <a:lnTo>
                    <a:pt x="47136" y="18047"/>
                  </a:lnTo>
                  <a:lnTo>
                    <a:pt x="47136" y="17979"/>
                  </a:lnTo>
                  <a:lnTo>
                    <a:pt x="47136" y="17946"/>
                  </a:lnTo>
                  <a:lnTo>
                    <a:pt x="47068" y="17912"/>
                  </a:lnTo>
                  <a:lnTo>
                    <a:pt x="47068" y="17744"/>
                  </a:lnTo>
                  <a:lnTo>
                    <a:pt x="47068" y="17542"/>
                  </a:lnTo>
                  <a:lnTo>
                    <a:pt x="47102" y="17542"/>
                  </a:lnTo>
                  <a:lnTo>
                    <a:pt x="47136" y="17508"/>
                  </a:lnTo>
                  <a:lnTo>
                    <a:pt x="47169" y="17407"/>
                  </a:lnTo>
                  <a:lnTo>
                    <a:pt x="47136" y="17306"/>
                  </a:lnTo>
                  <a:lnTo>
                    <a:pt x="47102" y="17272"/>
                  </a:lnTo>
                  <a:lnTo>
                    <a:pt x="47035" y="17272"/>
                  </a:lnTo>
                  <a:lnTo>
                    <a:pt x="47035" y="16902"/>
                  </a:lnTo>
                  <a:lnTo>
                    <a:pt x="47035" y="16565"/>
                  </a:lnTo>
                  <a:lnTo>
                    <a:pt x="47001" y="16363"/>
                  </a:lnTo>
                  <a:lnTo>
                    <a:pt x="46900" y="16229"/>
                  </a:lnTo>
                  <a:lnTo>
                    <a:pt x="46833" y="16330"/>
                  </a:lnTo>
                  <a:lnTo>
                    <a:pt x="46799" y="16464"/>
                  </a:lnTo>
                  <a:lnTo>
                    <a:pt x="46799" y="16767"/>
                  </a:lnTo>
                  <a:lnTo>
                    <a:pt x="46833" y="17340"/>
                  </a:lnTo>
                  <a:lnTo>
                    <a:pt x="38079" y="17474"/>
                  </a:lnTo>
                  <a:lnTo>
                    <a:pt x="33702" y="17508"/>
                  </a:lnTo>
                  <a:lnTo>
                    <a:pt x="29325" y="17542"/>
                  </a:lnTo>
                  <a:lnTo>
                    <a:pt x="24881" y="17542"/>
                  </a:lnTo>
                  <a:lnTo>
                    <a:pt x="20437" y="17508"/>
                  </a:lnTo>
                  <a:lnTo>
                    <a:pt x="16296" y="17441"/>
                  </a:lnTo>
                  <a:lnTo>
                    <a:pt x="14141" y="17407"/>
                  </a:lnTo>
                  <a:lnTo>
                    <a:pt x="13064" y="17373"/>
                  </a:lnTo>
                  <a:lnTo>
                    <a:pt x="12525" y="17373"/>
                  </a:lnTo>
                  <a:lnTo>
                    <a:pt x="12256" y="17407"/>
                  </a:lnTo>
                  <a:lnTo>
                    <a:pt x="11986" y="17474"/>
                  </a:lnTo>
                  <a:lnTo>
                    <a:pt x="11986" y="17508"/>
                  </a:lnTo>
                  <a:lnTo>
                    <a:pt x="12222" y="17542"/>
                  </a:lnTo>
                  <a:lnTo>
                    <a:pt x="12458" y="17609"/>
                  </a:lnTo>
                  <a:lnTo>
                    <a:pt x="12929" y="17643"/>
                  </a:lnTo>
                  <a:lnTo>
                    <a:pt x="13872" y="17643"/>
                  </a:lnTo>
                  <a:lnTo>
                    <a:pt x="16026" y="17676"/>
                  </a:lnTo>
                  <a:lnTo>
                    <a:pt x="20437" y="17744"/>
                  </a:lnTo>
                  <a:lnTo>
                    <a:pt x="24881" y="17777"/>
                  </a:lnTo>
                  <a:lnTo>
                    <a:pt x="29325" y="17811"/>
                  </a:lnTo>
                  <a:lnTo>
                    <a:pt x="33702" y="17777"/>
                  </a:lnTo>
                  <a:lnTo>
                    <a:pt x="38079" y="17710"/>
                  </a:lnTo>
                  <a:lnTo>
                    <a:pt x="46833" y="17575"/>
                  </a:lnTo>
                  <a:lnTo>
                    <a:pt x="46833" y="17777"/>
                  </a:lnTo>
                  <a:lnTo>
                    <a:pt x="46833" y="17946"/>
                  </a:lnTo>
                  <a:lnTo>
                    <a:pt x="38113" y="17979"/>
                  </a:lnTo>
                  <a:lnTo>
                    <a:pt x="29393" y="17979"/>
                  </a:lnTo>
                  <a:lnTo>
                    <a:pt x="20706" y="17946"/>
                  </a:lnTo>
                  <a:lnTo>
                    <a:pt x="16464" y="17946"/>
                  </a:lnTo>
                  <a:lnTo>
                    <a:pt x="14276" y="17912"/>
                  </a:lnTo>
                  <a:lnTo>
                    <a:pt x="13165" y="17946"/>
                  </a:lnTo>
                  <a:lnTo>
                    <a:pt x="12087" y="17979"/>
                  </a:lnTo>
                  <a:lnTo>
                    <a:pt x="11986" y="17508"/>
                  </a:lnTo>
                  <a:lnTo>
                    <a:pt x="11919" y="17070"/>
                  </a:lnTo>
                  <a:lnTo>
                    <a:pt x="11885" y="16666"/>
                  </a:lnTo>
                  <a:lnTo>
                    <a:pt x="11885" y="16363"/>
                  </a:lnTo>
                  <a:lnTo>
                    <a:pt x="11885" y="16296"/>
                  </a:lnTo>
                  <a:lnTo>
                    <a:pt x="11851" y="16229"/>
                  </a:lnTo>
                  <a:lnTo>
                    <a:pt x="11885" y="16195"/>
                  </a:lnTo>
                  <a:lnTo>
                    <a:pt x="11885" y="16161"/>
                  </a:lnTo>
                  <a:lnTo>
                    <a:pt x="11851" y="16128"/>
                  </a:lnTo>
                  <a:lnTo>
                    <a:pt x="11818" y="16060"/>
                  </a:lnTo>
                  <a:lnTo>
                    <a:pt x="11750" y="16027"/>
                  </a:lnTo>
                  <a:lnTo>
                    <a:pt x="10370" y="16027"/>
                  </a:lnTo>
                  <a:lnTo>
                    <a:pt x="8990" y="16094"/>
                  </a:lnTo>
                  <a:lnTo>
                    <a:pt x="7576" y="16161"/>
                  </a:lnTo>
                  <a:lnTo>
                    <a:pt x="6229" y="16262"/>
                  </a:lnTo>
                  <a:lnTo>
                    <a:pt x="6229" y="16195"/>
                  </a:lnTo>
                  <a:lnTo>
                    <a:pt x="6229" y="16128"/>
                  </a:lnTo>
                  <a:lnTo>
                    <a:pt x="5320" y="14141"/>
                  </a:lnTo>
                  <a:lnTo>
                    <a:pt x="4512" y="12088"/>
                  </a:lnTo>
                  <a:lnTo>
                    <a:pt x="3704" y="10067"/>
                  </a:lnTo>
                  <a:lnTo>
                    <a:pt x="2929" y="7980"/>
                  </a:lnTo>
                  <a:lnTo>
                    <a:pt x="1549" y="4075"/>
                  </a:lnTo>
                  <a:lnTo>
                    <a:pt x="876" y="2054"/>
                  </a:lnTo>
                  <a:lnTo>
                    <a:pt x="505" y="1044"/>
                  </a:lnTo>
                  <a:lnTo>
                    <a:pt x="101" y="34"/>
                  </a:lnTo>
                  <a:lnTo>
                    <a:pt x="6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2" name="Google Shape;212;p4"/>
            <p:cNvSpPr/>
            <p:nvPr/>
          </p:nvSpPr>
          <p:spPr>
            <a:xfrm>
              <a:off x="4860425" y="2687475"/>
              <a:ext cx="6775" cy="9275"/>
            </a:xfrm>
            <a:custGeom>
              <a:rect b="b" l="l" r="r" t="t"/>
              <a:pathLst>
                <a:path extrusionOk="0" h="371" w="271">
                  <a:moveTo>
                    <a:pt x="1" y="0"/>
                  </a:moveTo>
                  <a:lnTo>
                    <a:pt x="1" y="67"/>
                  </a:lnTo>
                  <a:lnTo>
                    <a:pt x="34" y="303"/>
                  </a:lnTo>
                  <a:lnTo>
                    <a:pt x="34" y="337"/>
                  </a:lnTo>
                  <a:lnTo>
                    <a:pt x="68" y="370"/>
                  </a:lnTo>
                  <a:lnTo>
                    <a:pt x="169" y="370"/>
                  </a:lnTo>
                  <a:lnTo>
                    <a:pt x="236" y="303"/>
                  </a:lnTo>
                  <a:lnTo>
                    <a:pt x="270" y="269"/>
                  </a:lnTo>
                  <a:lnTo>
                    <a:pt x="236" y="236"/>
                  </a:lnTo>
                  <a:lnTo>
                    <a:pt x="169" y="34"/>
                  </a:lnTo>
                  <a:lnTo>
                    <a:pt x="13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3" name="Google Shape;213;p4"/>
            <p:cNvSpPr/>
            <p:nvPr/>
          </p:nvSpPr>
          <p:spPr>
            <a:xfrm>
              <a:off x="4403375" y="2435800"/>
              <a:ext cx="143975" cy="388050"/>
            </a:xfrm>
            <a:custGeom>
              <a:rect b="b" l="l" r="r" t="t"/>
              <a:pathLst>
                <a:path extrusionOk="0" h="15522" w="5759">
                  <a:moveTo>
                    <a:pt x="1651" y="202"/>
                  </a:moveTo>
                  <a:lnTo>
                    <a:pt x="1853" y="236"/>
                  </a:lnTo>
                  <a:lnTo>
                    <a:pt x="2021" y="270"/>
                  </a:lnTo>
                  <a:lnTo>
                    <a:pt x="2189" y="371"/>
                  </a:lnTo>
                  <a:lnTo>
                    <a:pt x="2324" y="505"/>
                  </a:lnTo>
                  <a:lnTo>
                    <a:pt x="2459" y="674"/>
                  </a:lnTo>
                  <a:lnTo>
                    <a:pt x="2560" y="842"/>
                  </a:lnTo>
                  <a:lnTo>
                    <a:pt x="2425" y="909"/>
                  </a:lnTo>
                  <a:lnTo>
                    <a:pt x="2290" y="1010"/>
                  </a:lnTo>
                  <a:lnTo>
                    <a:pt x="2223" y="1145"/>
                  </a:lnTo>
                  <a:lnTo>
                    <a:pt x="2189" y="1313"/>
                  </a:lnTo>
                  <a:lnTo>
                    <a:pt x="2156" y="1448"/>
                  </a:lnTo>
                  <a:lnTo>
                    <a:pt x="2189" y="1583"/>
                  </a:lnTo>
                  <a:lnTo>
                    <a:pt x="2223" y="1684"/>
                  </a:lnTo>
                  <a:lnTo>
                    <a:pt x="2324" y="1785"/>
                  </a:lnTo>
                  <a:lnTo>
                    <a:pt x="2425" y="1818"/>
                  </a:lnTo>
                  <a:lnTo>
                    <a:pt x="2593" y="1818"/>
                  </a:lnTo>
                  <a:lnTo>
                    <a:pt x="2661" y="1785"/>
                  </a:lnTo>
                  <a:lnTo>
                    <a:pt x="2694" y="1717"/>
                  </a:lnTo>
                  <a:lnTo>
                    <a:pt x="2694" y="1650"/>
                  </a:lnTo>
                  <a:lnTo>
                    <a:pt x="2728" y="1650"/>
                  </a:lnTo>
                  <a:lnTo>
                    <a:pt x="2728" y="1751"/>
                  </a:lnTo>
                  <a:lnTo>
                    <a:pt x="2694" y="1953"/>
                  </a:lnTo>
                  <a:lnTo>
                    <a:pt x="2627" y="2121"/>
                  </a:lnTo>
                  <a:lnTo>
                    <a:pt x="2526" y="2256"/>
                  </a:lnTo>
                  <a:lnTo>
                    <a:pt x="2391" y="2357"/>
                  </a:lnTo>
                  <a:lnTo>
                    <a:pt x="2257" y="2424"/>
                  </a:lnTo>
                  <a:lnTo>
                    <a:pt x="2055" y="2492"/>
                  </a:lnTo>
                  <a:lnTo>
                    <a:pt x="1853" y="2458"/>
                  </a:lnTo>
                  <a:lnTo>
                    <a:pt x="1819" y="2492"/>
                  </a:lnTo>
                  <a:lnTo>
                    <a:pt x="1785" y="2492"/>
                  </a:lnTo>
                  <a:lnTo>
                    <a:pt x="1785" y="2559"/>
                  </a:lnTo>
                  <a:lnTo>
                    <a:pt x="1785" y="2593"/>
                  </a:lnTo>
                  <a:lnTo>
                    <a:pt x="1853" y="3030"/>
                  </a:lnTo>
                  <a:lnTo>
                    <a:pt x="1920" y="3434"/>
                  </a:lnTo>
                  <a:lnTo>
                    <a:pt x="2122" y="4276"/>
                  </a:lnTo>
                  <a:lnTo>
                    <a:pt x="2257" y="4815"/>
                  </a:lnTo>
                  <a:lnTo>
                    <a:pt x="2290" y="5387"/>
                  </a:lnTo>
                  <a:lnTo>
                    <a:pt x="2290" y="5623"/>
                  </a:lnTo>
                  <a:lnTo>
                    <a:pt x="2257" y="5926"/>
                  </a:lnTo>
                  <a:lnTo>
                    <a:pt x="2223" y="6027"/>
                  </a:lnTo>
                  <a:lnTo>
                    <a:pt x="2156" y="6128"/>
                  </a:lnTo>
                  <a:lnTo>
                    <a:pt x="2088" y="6162"/>
                  </a:lnTo>
                  <a:lnTo>
                    <a:pt x="1987" y="6128"/>
                  </a:lnTo>
                  <a:lnTo>
                    <a:pt x="1853" y="5993"/>
                  </a:lnTo>
                  <a:lnTo>
                    <a:pt x="1752" y="5825"/>
                  </a:lnTo>
                  <a:lnTo>
                    <a:pt x="1550" y="5455"/>
                  </a:lnTo>
                  <a:lnTo>
                    <a:pt x="1381" y="5051"/>
                  </a:lnTo>
                  <a:lnTo>
                    <a:pt x="1280" y="4613"/>
                  </a:lnTo>
                  <a:lnTo>
                    <a:pt x="1213" y="4141"/>
                  </a:lnTo>
                  <a:lnTo>
                    <a:pt x="1179" y="3704"/>
                  </a:lnTo>
                  <a:lnTo>
                    <a:pt x="1146" y="2896"/>
                  </a:lnTo>
                  <a:lnTo>
                    <a:pt x="1146" y="2828"/>
                  </a:lnTo>
                  <a:lnTo>
                    <a:pt x="1146" y="2761"/>
                  </a:lnTo>
                  <a:lnTo>
                    <a:pt x="1112" y="2727"/>
                  </a:lnTo>
                  <a:lnTo>
                    <a:pt x="1045" y="2694"/>
                  </a:lnTo>
                  <a:lnTo>
                    <a:pt x="809" y="2660"/>
                  </a:lnTo>
                  <a:lnTo>
                    <a:pt x="641" y="2593"/>
                  </a:lnTo>
                  <a:lnTo>
                    <a:pt x="472" y="2492"/>
                  </a:lnTo>
                  <a:lnTo>
                    <a:pt x="371" y="2357"/>
                  </a:lnTo>
                  <a:lnTo>
                    <a:pt x="304" y="2189"/>
                  </a:lnTo>
                  <a:lnTo>
                    <a:pt x="270" y="1987"/>
                  </a:lnTo>
                  <a:lnTo>
                    <a:pt x="237" y="1785"/>
                  </a:lnTo>
                  <a:lnTo>
                    <a:pt x="270" y="1583"/>
                  </a:lnTo>
                  <a:lnTo>
                    <a:pt x="304" y="1381"/>
                  </a:lnTo>
                  <a:lnTo>
                    <a:pt x="371" y="1179"/>
                  </a:lnTo>
                  <a:lnTo>
                    <a:pt x="472" y="977"/>
                  </a:lnTo>
                  <a:lnTo>
                    <a:pt x="573" y="775"/>
                  </a:lnTo>
                  <a:lnTo>
                    <a:pt x="708" y="606"/>
                  </a:lnTo>
                  <a:lnTo>
                    <a:pt x="843" y="472"/>
                  </a:lnTo>
                  <a:lnTo>
                    <a:pt x="1011" y="371"/>
                  </a:lnTo>
                  <a:lnTo>
                    <a:pt x="1179" y="270"/>
                  </a:lnTo>
                  <a:lnTo>
                    <a:pt x="1415" y="202"/>
                  </a:lnTo>
                  <a:close/>
                  <a:moveTo>
                    <a:pt x="1314" y="0"/>
                  </a:moveTo>
                  <a:lnTo>
                    <a:pt x="1045" y="68"/>
                  </a:lnTo>
                  <a:lnTo>
                    <a:pt x="843" y="169"/>
                  </a:lnTo>
                  <a:lnTo>
                    <a:pt x="641" y="337"/>
                  </a:lnTo>
                  <a:lnTo>
                    <a:pt x="472" y="505"/>
                  </a:lnTo>
                  <a:lnTo>
                    <a:pt x="304" y="741"/>
                  </a:lnTo>
                  <a:lnTo>
                    <a:pt x="203" y="977"/>
                  </a:lnTo>
                  <a:lnTo>
                    <a:pt x="102" y="1246"/>
                  </a:lnTo>
                  <a:lnTo>
                    <a:pt x="35" y="1515"/>
                  </a:lnTo>
                  <a:lnTo>
                    <a:pt x="1" y="1751"/>
                  </a:lnTo>
                  <a:lnTo>
                    <a:pt x="35" y="2020"/>
                  </a:lnTo>
                  <a:lnTo>
                    <a:pt x="68" y="2256"/>
                  </a:lnTo>
                  <a:lnTo>
                    <a:pt x="169" y="2458"/>
                  </a:lnTo>
                  <a:lnTo>
                    <a:pt x="270" y="2660"/>
                  </a:lnTo>
                  <a:lnTo>
                    <a:pt x="472" y="2795"/>
                  </a:lnTo>
                  <a:lnTo>
                    <a:pt x="674" y="2896"/>
                  </a:lnTo>
                  <a:lnTo>
                    <a:pt x="944" y="2929"/>
                  </a:lnTo>
                  <a:lnTo>
                    <a:pt x="910" y="3367"/>
                  </a:lnTo>
                  <a:lnTo>
                    <a:pt x="944" y="3872"/>
                  </a:lnTo>
                  <a:lnTo>
                    <a:pt x="1011" y="4377"/>
                  </a:lnTo>
                  <a:lnTo>
                    <a:pt x="1112" y="4916"/>
                  </a:lnTo>
                  <a:lnTo>
                    <a:pt x="1280" y="5421"/>
                  </a:lnTo>
                  <a:lnTo>
                    <a:pt x="1482" y="5859"/>
                  </a:lnTo>
                  <a:lnTo>
                    <a:pt x="1617" y="6061"/>
                  </a:lnTo>
                  <a:lnTo>
                    <a:pt x="1785" y="6229"/>
                  </a:lnTo>
                  <a:lnTo>
                    <a:pt x="1920" y="6397"/>
                  </a:lnTo>
                  <a:lnTo>
                    <a:pt x="2122" y="6498"/>
                  </a:lnTo>
                  <a:lnTo>
                    <a:pt x="2156" y="6902"/>
                  </a:lnTo>
                  <a:lnTo>
                    <a:pt x="2223" y="7306"/>
                  </a:lnTo>
                  <a:lnTo>
                    <a:pt x="2324" y="7643"/>
                  </a:lnTo>
                  <a:lnTo>
                    <a:pt x="2492" y="8013"/>
                  </a:lnTo>
                  <a:lnTo>
                    <a:pt x="2661" y="8350"/>
                  </a:lnTo>
                  <a:lnTo>
                    <a:pt x="2863" y="8653"/>
                  </a:lnTo>
                  <a:lnTo>
                    <a:pt x="3334" y="9293"/>
                  </a:lnTo>
                  <a:lnTo>
                    <a:pt x="3839" y="9899"/>
                  </a:lnTo>
                  <a:lnTo>
                    <a:pt x="4344" y="10505"/>
                  </a:lnTo>
                  <a:lnTo>
                    <a:pt x="4816" y="11111"/>
                  </a:lnTo>
                  <a:lnTo>
                    <a:pt x="5018" y="11447"/>
                  </a:lnTo>
                  <a:lnTo>
                    <a:pt x="5220" y="11750"/>
                  </a:lnTo>
                  <a:lnTo>
                    <a:pt x="5321" y="11986"/>
                  </a:lnTo>
                  <a:lnTo>
                    <a:pt x="5422" y="12222"/>
                  </a:lnTo>
                  <a:lnTo>
                    <a:pt x="5455" y="12424"/>
                  </a:lnTo>
                  <a:lnTo>
                    <a:pt x="5455" y="12659"/>
                  </a:lnTo>
                  <a:lnTo>
                    <a:pt x="5455" y="12862"/>
                  </a:lnTo>
                  <a:lnTo>
                    <a:pt x="5422" y="13064"/>
                  </a:lnTo>
                  <a:lnTo>
                    <a:pt x="5321" y="13501"/>
                  </a:lnTo>
                  <a:lnTo>
                    <a:pt x="5051" y="14343"/>
                  </a:lnTo>
                  <a:lnTo>
                    <a:pt x="4917" y="14781"/>
                  </a:lnTo>
                  <a:lnTo>
                    <a:pt x="4849" y="15218"/>
                  </a:lnTo>
                  <a:lnTo>
                    <a:pt x="4849" y="15521"/>
                  </a:lnTo>
                  <a:lnTo>
                    <a:pt x="5186" y="15521"/>
                  </a:lnTo>
                  <a:lnTo>
                    <a:pt x="5152" y="15185"/>
                  </a:lnTo>
                  <a:lnTo>
                    <a:pt x="5186" y="14882"/>
                  </a:lnTo>
                  <a:lnTo>
                    <a:pt x="5287" y="14579"/>
                  </a:lnTo>
                  <a:lnTo>
                    <a:pt x="5388" y="14242"/>
                  </a:lnTo>
                  <a:lnTo>
                    <a:pt x="5624" y="13636"/>
                  </a:lnTo>
                  <a:lnTo>
                    <a:pt x="5725" y="13333"/>
                  </a:lnTo>
                  <a:lnTo>
                    <a:pt x="5758" y="12996"/>
                  </a:lnTo>
                  <a:lnTo>
                    <a:pt x="5758" y="12727"/>
                  </a:lnTo>
                  <a:lnTo>
                    <a:pt x="5725" y="12424"/>
                  </a:lnTo>
                  <a:lnTo>
                    <a:pt x="5657" y="12121"/>
                  </a:lnTo>
                  <a:lnTo>
                    <a:pt x="5590" y="11851"/>
                  </a:lnTo>
                  <a:lnTo>
                    <a:pt x="5455" y="11548"/>
                  </a:lnTo>
                  <a:lnTo>
                    <a:pt x="5287" y="11279"/>
                  </a:lnTo>
                  <a:lnTo>
                    <a:pt x="4917" y="10740"/>
                  </a:lnTo>
                  <a:lnTo>
                    <a:pt x="4512" y="10202"/>
                  </a:lnTo>
                  <a:lnTo>
                    <a:pt x="3637" y="9225"/>
                  </a:lnTo>
                  <a:lnTo>
                    <a:pt x="3368" y="8889"/>
                  </a:lnTo>
                  <a:lnTo>
                    <a:pt x="3132" y="8552"/>
                  </a:lnTo>
                  <a:lnTo>
                    <a:pt x="2930" y="8249"/>
                  </a:lnTo>
                  <a:lnTo>
                    <a:pt x="2762" y="7912"/>
                  </a:lnTo>
                  <a:lnTo>
                    <a:pt x="2627" y="7542"/>
                  </a:lnTo>
                  <a:lnTo>
                    <a:pt x="2492" y="7172"/>
                  </a:lnTo>
                  <a:lnTo>
                    <a:pt x="2391" y="6801"/>
                  </a:lnTo>
                  <a:lnTo>
                    <a:pt x="2324" y="6397"/>
                  </a:lnTo>
                  <a:lnTo>
                    <a:pt x="2425" y="6162"/>
                  </a:lnTo>
                  <a:lnTo>
                    <a:pt x="2492" y="5960"/>
                  </a:lnTo>
                  <a:lnTo>
                    <a:pt x="2526" y="5724"/>
                  </a:lnTo>
                  <a:lnTo>
                    <a:pt x="2560" y="5488"/>
                  </a:lnTo>
                  <a:lnTo>
                    <a:pt x="2526" y="5017"/>
                  </a:lnTo>
                  <a:lnTo>
                    <a:pt x="2459" y="4545"/>
                  </a:lnTo>
                  <a:lnTo>
                    <a:pt x="2358" y="4074"/>
                  </a:lnTo>
                  <a:lnTo>
                    <a:pt x="2223" y="3603"/>
                  </a:lnTo>
                  <a:lnTo>
                    <a:pt x="2122" y="3131"/>
                  </a:lnTo>
                  <a:lnTo>
                    <a:pt x="2021" y="2694"/>
                  </a:lnTo>
                  <a:lnTo>
                    <a:pt x="2257" y="2694"/>
                  </a:lnTo>
                  <a:lnTo>
                    <a:pt x="2459" y="2626"/>
                  </a:lnTo>
                  <a:lnTo>
                    <a:pt x="2593" y="2492"/>
                  </a:lnTo>
                  <a:lnTo>
                    <a:pt x="2728" y="2323"/>
                  </a:lnTo>
                  <a:lnTo>
                    <a:pt x="2863" y="2088"/>
                  </a:lnTo>
                  <a:lnTo>
                    <a:pt x="2930" y="1886"/>
                  </a:lnTo>
                  <a:lnTo>
                    <a:pt x="2964" y="1650"/>
                  </a:lnTo>
                  <a:lnTo>
                    <a:pt x="2964" y="1414"/>
                  </a:lnTo>
                  <a:lnTo>
                    <a:pt x="2930" y="1111"/>
                  </a:lnTo>
                  <a:lnTo>
                    <a:pt x="2829" y="808"/>
                  </a:lnTo>
                  <a:lnTo>
                    <a:pt x="2694" y="539"/>
                  </a:lnTo>
                  <a:lnTo>
                    <a:pt x="2459" y="337"/>
                  </a:lnTo>
                  <a:lnTo>
                    <a:pt x="2223" y="169"/>
                  </a:lnTo>
                  <a:lnTo>
                    <a:pt x="1954" y="34"/>
                  </a:lnTo>
                  <a:lnTo>
                    <a:pt x="161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4" name="Google Shape;214;p4"/>
            <p:cNvSpPr/>
            <p:nvPr/>
          </p:nvSpPr>
          <p:spPr>
            <a:xfrm>
              <a:off x="4422750" y="2442525"/>
              <a:ext cx="17700" cy="58100"/>
            </a:xfrm>
            <a:custGeom>
              <a:rect b="b" l="l" r="r" t="t"/>
              <a:pathLst>
                <a:path extrusionOk="0" h="2324" w="708">
                  <a:moveTo>
                    <a:pt x="640" y="1"/>
                  </a:moveTo>
                  <a:lnTo>
                    <a:pt x="606" y="34"/>
                  </a:lnTo>
                  <a:lnTo>
                    <a:pt x="472" y="102"/>
                  </a:lnTo>
                  <a:lnTo>
                    <a:pt x="371" y="236"/>
                  </a:lnTo>
                  <a:lnTo>
                    <a:pt x="202" y="506"/>
                  </a:lnTo>
                  <a:lnTo>
                    <a:pt x="68" y="842"/>
                  </a:lnTo>
                  <a:lnTo>
                    <a:pt x="0" y="1213"/>
                  </a:lnTo>
                  <a:lnTo>
                    <a:pt x="0" y="1549"/>
                  </a:lnTo>
                  <a:lnTo>
                    <a:pt x="0" y="1718"/>
                  </a:lnTo>
                  <a:lnTo>
                    <a:pt x="68" y="1886"/>
                  </a:lnTo>
                  <a:lnTo>
                    <a:pt x="135" y="2021"/>
                  </a:lnTo>
                  <a:lnTo>
                    <a:pt x="236" y="2155"/>
                  </a:lnTo>
                  <a:lnTo>
                    <a:pt x="371" y="2256"/>
                  </a:lnTo>
                  <a:lnTo>
                    <a:pt x="505" y="2324"/>
                  </a:lnTo>
                  <a:lnTo>
                    <a:pt x="573" y="2324"/>
                  </a:lnTo>
                  <a:lnTo>
                    <a:pt x="606" y="2290"/>
                  </a:lnTo>
                  <a:lnTo>
                    <a:pt x="640" y="2223"/>
                  </a:lnTo>
                  <a:lnTo>
                    <a:pt x="606" y="2155"/>
                  </a:lnTo>
                  <a:lnTo>
                    <a:pt x="404" y="1953"/>
                  </a:lnTo>
                  <a:lnTo>
                    <a:pt x="303" y="1684"/>
                  </a:lnTo>
                  <a:lnTo>
                    <a:pt x="236" y="1415"/>
                  </a:lnTo>
                  <a:lnTo>
                    <a:pt x="236" y="1145"/>
                  </a:lnTo>
                  <a:lnTo>
                    <a:pt x="270" y="876"/>
                  </a:lnTo>
                  <a:lnTo>
                    <a:pt x="371" y="607"/>
                  </a:lnTo>
                  <a:lnTo>
                    <a:pt x="505" y="371"/>
                  </a:lnTo>
                  <a:lnTo>
                    <a:pt x="674" y="135"/>
                  </a:lnTo>
                  <a:lnTo>
                    <a:pt x="707" y="68"/>
                  </a:lnTo>
                  <a:lnTo>
                    <a:pt x="674" y="34"/>
                  </a:lnTo>
                  <a:lnTo>
                    <a:pt x="64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5" name="Google Shape;215;p4"/>
            <p:cNvSpPr/>
            <p:nvPr/>
          </p:nvSpPr>
          <p:spPr>
            <a:xfrm>
              <a:off x="4109625" y="305450"/>
              <a:ext cx="213825" cy="201200"/>
            </a:xfrm>
            <a:custGeom>
              <a:rect b="b" l="l" r="r" t="t"/>
              <a:pathLst>
                <a:path extrusionOk="0" h="8048" w="8553">
                  <a:moveTo>
                    <a:pt x="1011" y="270"/>
                  </a:moveTo>
                  <a:lnTo>
                    <a:pt x="1280" y="539"/>
                  </a:lnTo>
                  <a:lnTo>
                    <a:pt x="1583" y="808"/>
                  </a:lnTo>
                  <a:lnTo>
                    <a:pt x="1886" y="1078"/>
                  </a:lnTo>
                  <a:lnTo>
                    <a:pt x="2189" y="1347"/>
                  </a:lnTo>
                  <a:lnTo>
                    <a:pt x="2627" y="1785"/>
                  </a:lnTo>
                  <a:lnTo>
                    <a:pt x="3031" y="2223"/>
                  </a:lnTo>
                  <a:lnTo>
                    <a:pt x="3469" y="2627"/>
                  </a:lnTo>
                  <a:lnTo>
                    <a:pt x="3906" y="3031"/>
                  </a:lnTo>
                  <a:lnTo>
                    <a:pt x="4243" y="3300"/>
                  </a:lnTo>
                  <a:lnTo>
                    <a:pt x="4512" y="3569"/>
                  </a:lnTo>
                  <a:lnTo>
                    <a:pt x="4782" y="3839"/>
                  </a:lnTo>
                  <a:lnTo>
                    <a:pt x="5017" y="4142"/>
                  </a:lnTo>
                  <a:lnTo>
                    <a:pt x="5489" y="4748"/>
                  </a:lnTo>
                  <a:lnTo>
                    <a:pt x="5893" y="5387"/>
                  </a:lnTo>
                  <a:lnTo>
                    <a:pt x="6027" y="5589"/>
                  </a:lnTo>
                  <a:lnTo>
                    <a:pt x="6196" y="5791"/>
                  </a:lnTo>
                  <a:lnTo>
                    <a:pt x="5724" y="5387"/>
                  </a:lnTo>
                  <a:lnTo>
                    <a:pt x="5287" y="4950"/>
                  </a:lnTo>
                  <a:lnTo>
                    <a:pt x="4411" y="4108"/>
                  </a:lnTo>
                  <a:lnTo>
                    <a:pt x="3974" y="3670"/>
                  </a:lnTo>
                  <a:lnTo>
                    <a:pt x="3502" y="3266"/>
                  </a:lnTo>
                  <a:lnTo>
                    <a:pt x="2593" y="2458"/>
                  </a:lnTo>
                  <a:lnTo>
                    <a:pt x="2122" y="2054"/>
                  </a:lnTo>
                  <a:lnTo>
                    <a:pt x="1684" y="1650"/>
                  </a:lnTo>
                  <a:lnTo>
                    <a:pt x="1247" y="1212"/>
                  </a:lnTo>
                  <a:lnTo>
                    <a:pt x="843" y="741"/>
                  </a:lnTo>
                  <a:lnTo>
                    <a:pt x="742" y="741"/>
                  </a:lnTo>
                  <a:lnTo>
                    <a:pt x="708" y="808"/>
                  </a:lnTo>
                  <a:lnTo>
                    <a:pt x="708" y="842"/>
                  </a:lnTo>
                  <a:lnTo>
                    <a:pt x="843" y="1044"/>
                  </a:lnTo>
                  <a:lnTo>
                    <a:pt x="1011" y="1246"/>
                  </a:lnTo>
                  <a:lnTo>
                    <a:pt x="1348" y="1583"/>
                  </a:lnTo>
                  <a:lnTo>
                    <a:pt x="2055" y="2256"/>
                  </a:lnTo>
                  <a:lnTo>
                    <a:pt x="2560" y="2728"/>
                  </a:lnTo>
                  <a:lnTo>
                    <a:pt x="3098" y="3165"/>
                  </a:lnTo>
                  <a:lnTo>
                    <a:pt x="3603" y="3603"/>
                  </a:lnTo>
                  <a:lnTo>
                    <a:pt x="4108" y="4074"/>
                  </a:lnTo>
                  <a:lnTo>
                    <a:pt x="5017" y="4950"/>
                  </a:lnTo>
                  <a:lnTo>
                    <a:pt x="5455" y="5387"/>
                  </a:lnTo>
                  <a:lnTo>
                    <a:pt x="5926" y="5825"/>
                  </a:lnTo>
                  <a:lnTo>
                    <a:pt x="6970" y="6700"/>
                  </a:lnTo>
                  <a:lnTo>
                    <a:pt x="7980" y="7576"/>
                  </a:lnTo>
                  <a:lnTo>
                    <a:pt x="8115" y="7576"/>
                  </a:lnTo>
                  <a:lnTo>
                    <a:pt x="8148" y="7508"/>
                  </a:lnTo>
                  <a:lnTo>
                    <a:pt x="8115" y="7441"/>
                  </a:lnTo>
                  <a:lnTo>
                    <a:pt x="7576" y="6936"/>
                  </a:lnTo>
                  <a:lnTo>
                    <a:pt x="7643" y="6936"/>
                  </a:lnTo>
                  <a:lnTo>
                    <a:pt x="7711" y="6902"/>
                  </a:lnTo>
                  <a:lnTo>
                    <a:pt x="7744" y="6869"/>
                  </a:lnTo>
                  <a:lnTo>
                    <a:pt x="7744" y="6801"/>
                  </a:lnTo>
                  <a:lnTo>
                    <a:pt x="7913" y="6667"/>
                  </a:lnTo>
                  <a:lnTo>
                    <a:pt x="8014" y="6970"/>
                  </a:lnTo>
                  <a:lnTo>
                    <a:pt x="8081" y="7239"/>
                  </a:lnTo>
                  <a:lnTo>
                    <a:pt x="8216" y="7542"/>
                  </a:lnTo>
                  <a:lnTo>
                    <a:pt x="8317" y="7811"/>
                  </a:lnTo>
                  <a:lnTo>
                    <a:pt x="7812" y="7677"/>
                  </a:lnTo>
                  <a:lnTo>
                    <a:pt x="7172" y="7407"/>
                  </a:lnTo>
                  <a:lnTo>
                    <a:pt x="7307" y="7239"/>
                  </a:lnTo>
                  <a:lnTo>
                    <a:pt x="7340" y="7172"/>
                  </a:lnTo>
                  <a:lnTo>
                    <a:pt x="7340" y="7104"/>
                  </a:lnTo>
                  <a:lnTo>
                    <a:pt x="7307" y="7071"/>
                  </a:lnTo>
                  <a:lnTo>
                    <a:pt x="6936" y="6700"/>
                  </a:lnTo>
                  <a:lnTo>
                    <a:pt x="6566" y="6364"/>
                  </a:lnTo>
                  <a:lnTo>
                    <a:pt x="6162" y="6061"/>
                  </a:lnTo>
                  <a:lnTo>
                    <a:pt x="5724" y="5758"/>
                  </a:lnTo>
                  <a:lnTo>
                    <a:pt x="5186" y="5421"/>
                  </a:lnTo>
                  <a:lnTo>
                    <a:pt x="4681" y="5051"/>
                  </a:lnTo>
                  <a:lnTo>
                    <a:pt x="4176" y="4647"/>
                  </a:lnTo>
                  <a:lnTo>
                    <a:pt x="3704" y="4209"/>
                  </a:lnTo>
                  <a:lnTo>
                    <a:pt x="2795" y="3300"/>
                  </a:lnTo>
                  <a:lnTo>
                    <a:pt x="2358" y="2862"/>
                  </a:lnTo>
                  <a:lnTo>
                    <a:pt x="1853" y="2458"/>
                  </a:lnTo>
                  <a:lnTo>
                    <a:pt x="1449" y="2088"/>
                  </a:lnTo>
                  <a:lnTo>
                    <a:pt x="1045" y="1684"/>
                  </a:lnTo>
                  <a:lnTo>
                    <a:pt x="641" y="1313"/>
                  </a:lnTo>
                  <a:lnTo>
                    <a:pt x="203" y="977"/>
                  </a:lnTo>
                  <a:lnTo>
                    <a:pt x="405" y="775"/>
                  </a:lnTo>
                  <a:lnTo>
                    <a:pt x="607" y="606"/>
                  </a:lnTo>
                  <a:lnTo>
                    <a:pt x="809" y="438"/>
                  </a:lnTo>
                  <a:lnTo>
                    <a:pt x="1011" y="270"/>
                  </a:lnTo>
                  <a:close/>
                  <a:moveTo>
                    <a:pt x="1045" y="0"/>
                  </a:moveTo>
                  <a:lnTo>
                    <a:pt x="977" y="34"/>
                  </a:lnTo>
                  <a:lnTo>
                    <a:pt x="742" y="236"/>
                  </a:lnTo>
                  <a:lnTo>
                    <a:pt x="439" y="438"/>
                  </a:lnTo>
                  <a:lnTo>
                    <a:pt x="203" y="640"/>
                  </a:lnTo>
                  <a:lnTo>
                    <a:pt x="102" y="775"/>
                  </a:lnTo>
                  <a:lnTo>
                    <a:pt x="1" y="909"/>
                  </a:lnTo>
                  <a:lnTo>
                    <a:pt x="1" y="977"/>
                  </a:lnTo>
                  <a:lnTo>
                    <a:pt x="34" y="1010"/>
                  </a:lnTo>
                  <a:lnTo>
                    <a:pt x="34" y="1078"/>
                  </a:lnTo>
                  <a:lnTo>
                    <a:pt x="68" y="1111"/>
                  </a:lnTo>
                  <a:lnTo>
                    <a:pt x="540" y="1482"/>
                  </a:lnTo>
                  <a:lnTo>
                    <a:pt x="977" y="1920"/>
                  </a:lnTo>
                  <a:lnTo>
                    <a:pt x="1449" y="2324"/>
                  </a:lnTo>
                  <a:lnTo>
                    <a:pt x="1886" y="2761"/>
                  </a:lnTo>
                  <a:lnTo>
                    <a:pt x="2358" y="3165"/>
                  </a:lnTo>
                  <a:lnTo>
                    <a:pt x="2829" y="3603"/>
                  </a:lnTo>
                  <a:lnTo>
                    <a:pt x="3704" y="4512"/>
                  </a:lnTo>
                  <a:lnTo>
                    <a:pt x="4075" y="4849"/>
                  </a:lnTo>
                  <a:lnTo>
                    <a:pt x="4445" y="5152"/>
                  </a:lnTo>
                  <a:lnTo>
                    <a:pt x="4815" y="5455"/>
                  </a:lnTo>
                  <a:lnTo>
                    <a:pt x="5219" y="5724"/>
                  </a:lnTo>
                  <a:lnTo>
                    <a:pt x="5758" y="6061"/>
                  </a:lnTo>
                  <a:lnTo>
                    <a:pt x="6229" y="6397"/>
                  </a:lnTo>
                  <a:lnTo>
                    <a:pt x="6667" y="6801"/>
                  </a:lnTo>
                  <a:lnTo>
                    <a:pt x="7138" y="7205"/>
                  </a:lnTo>
                  <a:lnTo>
                    <a:pt x="6970" y="7407"/>
                  </a:lnTo>
                  <a:lnTo>
                    <a:pt x="6936" y="7441"/>
                  </a:lnTo>
                  <a:lnTo>
                    <a:pt x="6936" y="7508"/>
                  </a:lnTo>
                  <a:lnTo>
                    <a:pt x="6970" y="7542"/>
                  </a:lnTo>
                  <a:lnTo>
                    <a:pt x="7004" y="7576"/>
                  </a:lnTo>
                  <a:lnTo>
                    <a:pt x="7744" y="7879"/>
                  </a:lnTo>
                  <a:lnTo>
                    <a:pt x="8115" y="7980"/>
                  </a:lnTo>
                  <a:lnTo>
                    <a:pt x="8283" y="8047"/>
                  </a:lnTo>
                  <a:lnTo>
                    <a:pt x="8519" y="8047"/>
                  </a:lnTo>
                  <a:lnTo>
                    <a:pt x="8553" y="8013"/>
                  </a:lnTo>
                  <a:lnTo>
                    <a:pt x="8553" y="7946"/>
                  </a:lnTo>
                  <a:lnTo>
                    <a:pt x="8519" y="7912"/>
                  </a:lnTo>
                  <a:lnTo>
                    <a:pt x="8418" y="7542"/>
                  </a:lnTo>
                  <a:lnTo>
                    <a:pt x="8283" y="7205"/>
                  </a:lnTo>
                  <a:lnTo>
                    <a:pt x="8182" y="6801"/>
                  </a:lnTo>
                  <a:lnTo>
                    <a:pt x="8115" y="6633"/>
                  </a:lnTo>
                  <a:lnTo>
                    <a:pt x="8014" y="6465"/>
                  </a:lnTo>
                  <a:lnTo>
                    <a:pt x="7980" y="6431"/>
                  </a:lnTo>
                  <a:lnTo>
                    <a:pt x="7946" y="6397"/>
                  </a:lnTo>
                  <a:lnTo>
                    <a:pt x="7879" y="6397"/>
                  </a:lnTo>
                  <a:lnTo>
                    <a:pt x="7845" y="6431"/>
                  </a:lnTo>
                  <a:lnTo>
                    <a:pt x="7711" y="6532"/>
                  </a:lnTo>
                  <a:lnTo>
                    <a:pt x="7610" y="6667"/>
                  </a:lnTo>
                  <a:lnTo>
                    <a:pt x="7037" y="6229"/>
                  </a:lnTo>
                  <a:lnTo>
                    <a:pt x="6566" y="5791"/>
                  </a:lnTo>
                  <a:lnTo>
                    <a:pt x="6364" y="5556"/>
                  </a:lnTo>
                  <a:lnTo>
                    <a:pt x="6162" y="5286"/>
                  </a:lnTo>
                  <a:lnTo>
                    <a:pt x="5758" y="4714"/>
                  </a:lnTo>
                  <a:lnTo>
                    <a:pt x="5455" y="4243"/>
                  </a:lnTo>
                  <a:lnTo>
                    <a:pt x="5085" y="3771"/>
                  </a:lnTo>
                  <a:lnTo>
                    <a:pt x="4681" y="3367"/>
                  </a:lnTo>
                  <a:lnTo>
                    <a:pt x="4243" y="2997"/>
                  </a:lnTo>
                  <a:lnTo>
                    <a:pt x="3772" y="2593"/>
                  </a:lnTo>
                  <a:lnTo>
                    <a:pt x="3334" y="2189"/>
                  </a:lnTo>
                  <a:lnTo>
                    <a:pt x="2492" y="1347"/>
                  </a:lnTo>
                  <a:lnTo>
                    <a:pt x="2156" y="1044"/>
                  </a:lnTo>
                  <a:lnTo>
                    <a:pt x="1819" y="741"/>
                  </a:lnTo>
                  <a:lnTo>
                    <a:pt x="1482" y="438"/>
                  </a:lnTo>
                  <a:lnTo>
                    <a:pt x="1146" y="135"/>
                  </a:lnTo>
                  <a:lnTo>
                    <a:pt x="1146" y="68"/>
                  </a:lnTo>
                  <a:lnTo>
                    <a:pt x="111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6" name="Google Shape;216;p4"/>
            <p:cNvSpPr/>
            <p:nvPr/>
          </p:nvSpPr>
          <p:spPr>
            <a:xfrm>
              <a:off x="4865475" y="2713550"/>
              <a:ext cx="16025" cy="51375"/>
            </a:xfrm>
            <a:custGeom>
              <a:rect b="b" l="l" r="r" t="t"/>
              <a:pathLst>
                <a:path extrusionOk="0" h="2055" w="641">
                  <a:moveTo>
                    <a:pt x="102" y="1"/>
                  </a:moveTo>
                  <a:lnTo>
                    <a:pt x="68" y="34"/>
                  </a:lnTo>
                  <a:lnTo>
                    <a:pt x="1" y="203"/>
                  </a:lnTo>
                  <a:lnTo>
                    <a:pt x="1" y="405"/>
                  </a:lnTo>
                  <a:lnTo>
                    <a:pt x="68" y="741"/>
                  </a:lnTo>
                  <a:lnTo>
                    <a:pt x="169" y="1347"/>
                  </a:lnTo>
                  <a:lnTo>
                    <a:pt x="236" y="1651"/>
                  </a:lnTo>
                  <a:lnTo>
                    <a:pt x="337" y="1954"/>
                  </a:lnTo>
                  <a:lnTo>
                    <a:pt x="371" y="1987"/>
                  </a:lnTo>
                  <a:lnTo>
                    <a:pt x="438" y="2021"/>
                  </a:lnTo>
                  <a:lnTo>
                    <a:pt x="539" y="2055"/>
                  </a:lnTo>
                  <a:lnTo>
                    <a:pt x="573" y="2021"/>
                  </a:lnTo>
                  <a:lnTo>
                    <a:pt x="640" y="1987"/>
                  </a:lnTo>
                  <a:lnTo>
                    <a:pt x="640" y="1920"/>
                  </a:lnTo>
                  <a:lnTo>
                    <a:pt x="640" y="1853"/>
                  </a:lnTo>
                  <a:lnTo>
                    <a:pt x="472" y="1415"/>
                  </a:lnTo>
                  <a:lnTo>
                    <a:pt x="371" y="977"/>
                  </a:lnTo>
                  <a:lnTo>
                    <a:pt x="236" y="68"/>
                  </a:lnTo>
                  <a:lnTo>
                    <a:pt x="203" y="34"/>
                  </a:lnTo>
                  <a:lnTo>
                    <a:pt x="13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7" name="Google Shape;217;p4"/>
            <p:cNvSpPr/>
            <p:nvPr/>
          </p:nvSpPr>
          <p:spPr>
            <a:xfrm>
              <a:off x="5730750" y="386250"/>
              <a:ext cx="16850" cy="6750"/>
            </a:xfrm>
            <a:custGeom>
              <a:rect b="b" l="l" r="r" t="t"/>
              <a:pathLst>
                <a:path extrusionOk="0" h="270" w="674">
                  <a:moveTo>
                    <a:pt x="101" y="1"/>
                  </a:moveTo>
                  <a:lnTo>
                    <a:pt x="34" y="34"/>
                  </a:lnTo>
                  <a:lnTo>
                    <a:pt x="0" y="68"/>
                  </a:lnTo>
                  <a:lnTo>
                    <a:pt x="0" y="135"/>
                  </a:lnTo>
                  <a:lnTo>
                    <a:pt x="34" y="169"/>
                  </a:lnTo>
                  <a:lnTo>
                    <a:pt x="303" y="203"/>
                  </a:lnTo>
                  <a:lnTo>
                    <a:pt x="438" y="236"/>
                  </a:lnTo>
                  <a:lnTo>
                    <a:pt x="606" y="270"/>
                  </a:lnTo>
                  <a:lnTo>
                    <a:pt x="640" y="236"/>
                  </a:lnTo>
                  <a:lnTo>
                    <a:pt x="674" y="203"/>
                  </a:lnTo>
                  <a:lnTo>
                    <a:pt x="674" y="135"/>
                  </a:lnTo>
                  <a:lnTo>
                    <a:pt x="640" y="102"/>
                  </a:lnTo>
                  <a:lnTo>
                    <a:pt x="505" y="68"/>
                  </a:lnTo>
                  <a:lnTo>
                    <a:pt x="371" y="34"/>
                  </a:lnTo>
                  <a:lnTo>
                    <a:pt x="10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8" name="Google Shape;218;p4"/>
            <p:cNvSpPr/>
            <p:nvPr/>
          </p:nvSpPr>
          <p:spPr>
            <a:xfrm>
              <a:off x="3855450" y="1483825"/>
              <a:ext cx="286200" cy="291250"/>
            </a:xfrm>
            <a:custGeom>
              <a:rect b="b" l="l" r="r" t="t"/>
              <a:pathLst>
                <a:path extrusionOk="0" h="11650" w="11448">
                  <a:moveTo>
                    <a:pt x="6532" y="371"/>
                  </a:moveTo>
                  <a:lnTo>
                    <a:pt x="7138" y="438"/>
                  </a:lnTo>
                  <a:lnTo>
                    <a:pt x="7710" y="607"/>
                  </a:lnTo>
                  <a:lnTo>
                    <a:pt x="8282" y="842"/>
                  </a:lnTo>
                  <a:lnTo>
                    <a:pt x="8787" y="1112"/>
                  </a:lnTo>
                  <a:lnTo>
                    <a:pt x="8484" y="1213"/>
                  </a:lnTo>
                  <a:lnTo>
                    <a:pt x="8484" y="1145"/>
                  </a:lnTo>
                  <a:lnTo>
                    <a:pt x="8417" y="1112"/>
                  </a:lnTo>
                  <a:lnTo>
                    <a:pt x="7845" y="1044"/>
                  </a:lnTo>
                  <a:lnTo>
                    <a:pt x="7306" y="1044"/>
                  </a:lnTo>
                  <a:lnTo>
                    <a:pt x="7508" y="977"/>
                  </a:lnTo>
                  <a:lnTo>
                    <a:pt x="7676" y="842"/>
                  </a:lnTo>
                  <a:lnTo>
                    <a:pt x="7744" y="809"/>
                  </a:lnTo>
                  <a:lnTo>
                    <a:pt x="7744" y="741"/>
                  </a:lnTo>
                  <a:lnTo>
                    <a:pt x="7710" y="674"/>
                  </a:lnTo>
                  <a:lnTo>
                    <a:pt x="7676" y="640"/>
                  </a:lnTo>
                  <a:lnTo>
                    <a:pt x="7373" y="573"/>
                  </a:lnTo>
                  <a:lnTo>
                    <a:pt x="7037" y="573"/>
                  </a:lnTo>
                  <a:lnTo>
                    <a:pt x="6700" y="607"/>
                  </a:lnTo>
                  <a:lnTo>
                    <a:pt x="6363" y="674"/>
                  </a:lnTo>
                  <a:lnTo>
                    <a:pt x="5690" y="809"/>
                  </a:lnTo>
                  <a:lnTo>
                    <a:pt x="5084" y="977"/>
                  </a:lnTo>
                  <a:lnTo>
                    <a:pt x="4641" y="1117"/>
                  </a:lnTo>
                  <a:lnTo>
                    <a:pt x="5185" y="910"/>
                  </a:lnTo>
                  <a:lnTo>
                    <a:pt x="5892" y="674"/>
                  </a:lnTo>
                  <a:lnTo>
                    <a:pt x="6532" y="371"/>
                  </a:lnTo>
                  <a:close/>
                  <a:moveTo>
                    <a:pt x="8922" y="1347"/>
                  </a:moveTo>
                  <a:lnTo>
                    <a:pt x="8720" y="1482"/>
                  </a:lnTo>
                  <a:lnTo>
                    <a:pt x="8451" y="1617"/>
                  </a:lnTo>
                  <a:lnTo>
                    <a:pt x="7946" y="1819"/>
                  </a:lnTo>
                  <a:lnTo>
                    <a:pt x="6936" y="2189"/>
                  </a:lnTo>
                  <a:lnTo>
                    <a:pt x="5724" y="2661"/>
                  </a:lnTo>
                  <a:lnTo>
                    <a:pt x="7104" y="2088"/>
                  </a:lnTo>
                  <a:lnTo>
                    <a:pt x="7979" y="1684"/>
                  </a:lnTo>
                  <a:lnTo>
                    <a:pt x="8451" y="1482"/>
                  </a:lnTo>
                  <a:lnTo>
                    <a:pt x="8922" y="1347"/>
                  </a:lnTo>
                  <a:close/>
                  <a:moveTo>
                    <a:pt x="5959" y="405"/>
                  </a:moveTo>
                  <a:lnTo>
                    <a:pt x="5454" y="607"/>
                  </a:lnTo>
                  <a:lnTo>
                    <a:pt x="4882" y="775"/>
                  </a:lnTo>
                  <a:lnTo>
                    <a:pt x="3805" y="1179"/>
                  </a:lnTo>
                  <a:lnTo>
                    <a:pt x="3300" y="1415"/>
                  </a:lnTo>
                  <a:lnTo>
                    <a:pt x="2795" y="1684"/>
                  </a:lnTo>
                  <a:lnTo>
                    <a:pt x="2323" y="1987"/>
                  </a:lnTo>
                  <a:lnTo>
                    <a:pt x="2088" y="2155"/>
                  </a:lnTo>
                  <a:lnTo>
                    <a:pt x="1885" y="2357"/>
                  </a:lnTo>
                  <a:lnTo>
                    <a:pt x="1852" y="2425"/>
                  </a:lnTo>
                  <a:lnTo>
                    <a:pt x="1885" y="2492"/>
                  </a:lnTo>
                  <a:lnTo>
                    <a:pt x="1953" y="2560"/>
                  </a:lnTo>
                  <a:lnTo>
                    <a:pt x="2020" y="2526"/>
                  </a:lnTo>
                  <a:lnTo>
                    <a:pt x="2694" y="2189"/>
                  </a:lnTo>
                  <a:lnTo>
                    <a:pt x="3333" y="1886"/>
                  </a:lnTo>
                  <a:lnTo>
                    <a:pt x="4007" y="1617"/>
                  </a:lnTo>
                  <a:lnTo>
                    <a:pt x="4714" y="1347"/>
                  </a:lnTo>
                  <a:lnTo>
                    <a:pt x="5387" y="1145"/>
                  </a:lnTo>
                  <a:lnTo>
                    <a:pt x="6094" y="1011"/>
                  </a:lnTo>
                  <a:lnTo>
                    <a:pt x="6633" y="876"/>
                  </a:lnTo>
                  <a:lnTo>
                    <a:pt x="6936" y="842"/>
                  </a:lnTo>
                  <a:lnTo>
                    <a:pt x="7239" y="809"/>
                  </a:lnTo>
                  <a:lnTo>
                    <a:pt x="6902" y="943"/>
                  </a:lnTo>
                  <a:lnTo>
                    <a:pt x="6599" y="1011"/>
                  </a:lnTo>
                  <a:lnTo>
                    <a:pt x="5959" y="1179"/>
                  </a:lnTo>
                  <a:lnTo>
                    <a:pt x="5185" y="1415"/>
                  </a:lnTo>
                  <a:lnTo>
                    <a:pt x="4411" y="1684"/>
                  </a:lnTo>
                  <a:lnTo>
                    <a:pt x="3737" y="1920"/>
                  </a:lnTo>
                  <a:lnTo>
                    <a:pt x="3064" y="2155"/>
                  </a:lnTo>
                  <a:lnTo>
                    <a:pt x="2357" y="2391"/>
                  </a:lnTo>
                  <a:lnTo>
                    <a:pt x="1986" y="2560"/>
                  </a:lnTo>
                  <a:lnTo>
                    <a:pt x="1650" y="2728"/>
                  </a:lnTo>
                  <a:lnTo>
                    <a:pt x="1313" y="2930"/>
                  </a:lnTo>
                  <a:lnTo>
                    <a:pt x="1044" y="3166"/>
                  </a:lnTo>
                  <a:lnTo>
                    <a:pt x="1347" y="2694"/>
                  </a:lnTo>
                  <a:lnTo>
                    <a:pt x="1717" y="2256"/>
                  </a:lnTo>
                  <a:lnTo>
                    <a:pt x="2088" y="1852"/>
                  </a:lnTo>
                  <a:lnTo>
                    <a:pt x="2525" y="1482"/>
                  </a:lnTo>
                  <a:lnTo>
                    <a:pt x="2997" y="1145"/>
                  </a:lnTo>
                  <a:lnTo>
                    <a:pt x="3502" y="876"/>
                  </a:lnTo>
                  <a:lnTo>
                    <a:pt x="4007" y="640"/>
                  </a:lnTo>
                  <a:lnTo>
                    <a:pt x="4545" y="438"/>
                  </a:lnTo>
                  <a:lnTo>
                    <a:pt x="4040" y="640"/>
                  </a:lnTo>
                  <a:lnTo>
                    <a:pt x="3535" y="876"/>
                  </a:lnTo>
                  <a:lnTo>
                    <a:pt x="3064" y="1145"/>
                  </a:lnTo>
                  <a:lnTo>
                    <a:pt x="2626" y="1448"/>
                  </a:lnTo>
                  <a:lnTo>
                    <a:pt x="2593" y="1516"/>
                  </a:lnTo>
                  <a:lnTo>
                    <a:pt x="2593" y="1583"/>
                  </a:lnTo>
                  <a:lnTo>
                    <a:pt x="2626" y="1617"/>
                  </a:lnTo>
                  <a:lnTo>
                    <a:pt x="2727" y="1617"/>
                  </a:lnTo>
                  <a:lnTo>
                    <a:pt x="3401" y="1213"/>
                  </a:lnTo>
                  <a:lnTo>
                    <a:pt x="4108" y="842"/>
                  </a:lnTo>
                  <a:lnTo>
                    <a:pt x="4579" y="674"/>
                  </a:lnTo>
                  <a:lnTo>
                    <a:pt x="5017" y="539"/>
                  </a:lnTo>
                  <a:lnTo>
                    <a:pt x="5488" y="438"/>
                  </a:lnTo>
                  <a:lnTo>
                    <a:pt x="5959" y="405"/>
                  </a:lnTo>
                  <a:close/>
                  <a:moveTo>
                    <a:pt x="2323" y="2728"/>
                  </a:moveTo>
                  <a:lnTo>
                    <a:pt x="2054" y="2863"/>
                  </a:lnTo>
                  <a:lnTo>
                    <a:pt x="1683" y="3098"/>
                  </a:lnTo>
                  <a:lnTo>
                    <a:pt x="1313" y="3334"/>
                  </a:lnTo>
                  <a:lnTo>
                    <a:pt x="1347" y="3267"/>
                  </a:lnTo>
                  <a:lnTo>
                    <a:pt x="1380" y="3199"/>
                  </a:lnTo>
                  <a:lnTo>
                    <a:pt x="1414" y="3166"/>
                  </a:lnTo>
                  <a:lnTo>
                    <a:pt x="1515" y="3132"/>
                  </a:lnTo>
                  <a:lnTo>
                    <a:pt x="1818" y="2964"/>
                  </a:lnTo>
                  <a:lnTo>
                    <a:pt x="2323" y="2728"/>
                  </a:lnTo>
                  <a:close/>
                  <a:moveTo>
                    <a:pt x="6599" y="2021"/>
                  </a:moveTo>
                  <a:lnTo>
                    <a:pt x="5387" y="2526"/>
                  </a:lnTo>
                  <a:lnTo>
                    <a:pt x="4242" y="2997"/>
                  </a:lnTo>
                  <a:lnTo>
                    <a:pt x="3064" y="3502"/>
                  </a:lnTo>
                  <a:lnTo>
                    <a:pt x="2660" y="3704"/>
                  </a:lnTo>
                  <a:lnTo>
                    <a:pt x="2256" y="3974"/>
                  </a:lnTo>
                  <a:lnTo>
                    <a:pt x="1852" y="4209"/>
                  </a:lnTo>
                  <a:lnTo>
                    <a:pt x="1414" y="4445"/>
                  </a:lnTo>
                  <a:lnTo>
                    <a:pt x="1751" y="4176"/>
                  </a:lnTo>
                  <a:lnTo>
                    <a:pt x="2088" y="3906"/>
                  </a:lnTo>
                  <a:lnTo>
                    <a:pt x="2424" y="3671"/>
                  </a:lnTo>
                  <a:lnTo>
                    <a:pt x="2828" y="3469"/>
                  </a:lnTo>
                  <a:lnTo>
                    <a:pt x="3603" y="3132"/>
                  </a:lnTo>
                  <a:lnTo>
                    <a:pt x="4377" y="2829"/>
                  </a:lnTo>
                  <a:lnTo>
                    <a:pt x="6498" y="2054"/>
                  </a:lnTo>
                  <a:lnTo>
                    <a:pt x="6599" y="2021"/>
                  </a:lnTo>
                  <a:close/>
                  <a:moveTo>
                    <a:pt x="9225" y="1415"/>
                  </a:moveTo>
                  <a:lnTo>
                    <a:pt x="9562" y="1718"/>
                  </a:lnTo>
                  <a:lnTo>
                    <a:pt x="9898" y="2054"/>
                  </a:lnTo>
                  <a:lnTo>
                    <a:pt x="10201" y="2425"/>
                  </a:lnTo>
                  <a:lnTo>
                    <a:pt x="10471" y="2795"/>
                  </a:lnTo>
                  <a:lnTo>
                    <a:pt x="10437" y="2795"/>
                  </a:lnTo>
                  <a:lnTo>
                    <a:pt x="10100" y="2829"/>
                  </a:lnTo>
                  <a:lnTo>
                    <a:pt x="9797" y="2896"/>
                  </a:lnTo>
                  <a:lnTo>
                    <a:pt x="9494" y="3031"/>
                  </a:lnTo>
                  <a:lnTo>
                    <a:pt x="9158" y="3166"/>
                  </a:lnTo>
                  <a:lnTo>
                    <a:pt x="8585" y="3469"/>
                  </a:lnTo>
                  <a:lnTo>
                    <a:pt x="8013" y="3805"/>
                  </a:lnTo>
                  <a:lnTo>
                    <a:pt x="7979" y="3805"/>
                  </a:lnTo>
                  <a:lnTo>
                    <a:pt x="5185" y="5118"/>
                  </a:lnTo>
                  <a:lnTo>
                    <a:pt x="4377" y="5455"/>
                  </a:lnTo>
                  <a:lnTo>
                    <a:pt x="4949" y="5118"/>
                  </a:lnTo>
                  <a:lnTo>
                    <a:pt x="6801" y="4007"/>
                  </a:lnTo>
                  <a:lnTo>
                    <a:pt x="7575" y="3772"/>
                  </a:lnTo>
                  <a:lnTo>
                    <a:pt x="8350" y="3469"/>
                  </a:lnTo>
                  <a:lnTo>
                    <a:pt x="9090" y="3166"/>
                  </a:lnTo>
                  <a:lnTo>
                    <a:pt x="9461" y="2964"/>
                  </a:lnTo>
                  <a:lnTo>
                    <a:pt x="9831" y="2762"/>
                  </a:lnTo>
                  <a:lnTo>
                    <a:pt x="9865" y="2694"/>
                  </a:lnTo>
                  <a:lnTo>
                    <a:pt x="9898" y="2627"/>
                  </a:lnTo>
                  <a:lnTo>
                    <a:pt x="9831" y="2560"/>
                  </a:lnTo>
                  <a:lnTo>
                    <a:pt x="9764" y="2526"/>
                  </a:lnTo>
                  <a:lnTo>
                    <a:pt x="9326" y="2593"/>
                  </a:lnTo>
                  <a:lnTo>
                    <a:pt x="8888" y="2694"/>
                  </a:lnTo>
                  <a:lnTo>
                    <a:pt x="8451" y="2829"/>
                  </a:lnTo>
                  <a:lnTo>
                    <a:pt x="8047" y="3031"/>
                  </a:lnTo>
                  <a:lnTo>
                    <a:pt x="7609" y="3199"/>
                  </a:lnTo>
                  <a:lnTo>
                    <a:pt x="7205" y="3435"/>
                  </a:lnTo>
                  <a:lnTo>
                    <a:pt x="6397" y="3906"/>
                  </a:lnTo>
                  <a:lnTo>
                    <a:pt x="5623" y="4176"/>
                  </a:lnTo>
                  <a:lnTo>
                    <a:pt x="4815" y="4445"/>
                  </a:lnTo>
                  <a:lnTo>
                    <a:pt x="4815" y="4445"/>
                  </a:lnTo>
                  <a:lnTo>
                    <a:pt x="6565" y="3502"/>
                  </a:lnTo>
                  <a:lnTo>
                    <a:pt x="7710" y="2896"/>
                  </a:lnTo>
                  <a:lnTo>
                    <a:pt x="8215" y="2627"/>
                  </a:lnTo>
                  <a:lnTo>
                    <a:pt x="8855" y="2425"/>
                  </a:lnTo>
                  <a:lnTo>
                    <a:pt x="9158" y="2290"/>
                  </a:lnTo>
                  <a:lnTo>
                    <a:pt x="9461" y="2155"/>
                  </a:lnTo>
                  <a:lnTo>
                    <a:pt x="9528" y="2122"/>
                  </a:lnTo>
                  <a:lnTo>
                    <a:pt x="9528" y="2021"/>
                  </a:lnTo>
                  <a:lnTo>
                    <a:pt x="9494" y="1953"/>
                  </a:lnTo>
                  <a:lnTo>
                    <a:pt x="9393" y="1920"/>
                  </a:lnTo>
                  <a:lnTo>
                    <a:pt x="9057" y="1987"/>
                  </a:lnTo>
                  <a:lnTo>
                    <a:pt x="8686" y="2088"/>
                  </a:lnTo>
                  <a:lnTo>
                    <a:pt x="8350" y="2256"/>
                  </a:lnTo>
                  <a:lnTo>
                    <a:pt x="8013" y="2425"/>
                  </a:lnTo>
                  <a:lnTo>
                    <a:pt x="7508" y="2593"/>
                  </a:lnTo>
                  <a:lnTo>
                    <a:pt x="7037" y="2762"/>
                  </a:lnTo>
                  <a:lnTo>
                    <a:pt x="5959" y="3199"/>
                  </a:lnTo>
                  <a:lnTo>
                    <a:pt x="4882" y="3671"/>
                  </a:lnTo>
                  <a:lnTo>
                    <a:pt x="2559" y="4782"/>
                  </a:lnTo>
                  <a:lnTo>
                    <a:pt x="1852" y="5152"/>
                  </a:lnTo>
                  <a:lnTo>
                    <a:pt x="1111" y="5522"/>
                  </a:lnTo>
                  <a:lnTo>
                    <a:pt x="1111" y="5522"/>
                  </a:lnTo>
                  <a:lnTo>
                    <a:pt x="2323" y="4613"/>
                  </a:lnTo>
                  <a:lnTo>
                    <a:pt x="2963" y="4209"/>
                  </a:lnTo>
                  <a:lnTo>
                    <a:pt x="3603" y="3839"/>
                  </a:lnTo>
                  <a:lnTo>
                    <a:pt x="4276" y="3502"/>
                  </a:lnTo>
                  <a:lnTo>
                    <a:pt x="4949" y="3199"/>
                  </a:lnTo>
                  <a:lnTo>
                    <a:pt x="6330" y="2694"/>
                  </a:lnTo>
                  <a:lnTo>
                    <a:pt x="7676" y="2189"/>
                  </a:lnTo>
                  <a:lnTo>
                    <a:pt x="8484" y="1852"/>
                  </a:lnTo>
                  <a:lnTo>
                    <a:pt x="8888" y="1684"/>
                  </a:lnTo>
                  <a:lnTo>
                    <a:pt x="9225" y="1415"/>
                  </a:lnTo>
                  <a:close/>
                  <a:moveTo>
                    <a:pt x="7441" y="1280"/>
                  </a:moveTo>
                  <a:lnTo>
                    <a:pt x="7946" y="1314"/>
                  </a:lnTo>
                  <a:lnTo>
                    <a:pt x="7171" y="1549"/>
                  </a:lnTo>
                  <a:lnTo>
                    <a:pt x="5926" y="1987"/>
                  </a:lnTo>
                  <a:lnTo>
                    <a:pt x="3805" y="2795"/>
                  </a:lnTo>
                  <a:lnTo>
                    <a:pt x="2997" y="3132"/>
                  </a:lnTo>
                  <a:lnTo>
                    <a:pt x="2626" y="3300"/>
                  </a:lnTo>
                  <a:lnTo>
                    <a:pt x="2222" y="3536"/>
                  </a:lnTo>
                  <a:lnTo>
                    <a:pt x="1852" y="3772"/>
                  </a:lnTo>
                  <a:lnTo>
                    <a:pt x="1515" y="4041"/>
                  </a:lnTo>
                  <a:lnTo>
                    <a:pt x="1178" y="4344"/>
                  </a:lnTo>
                  <a:lnTo>
                    <a:pt x="909" y="4681"/>
                  </a:lnTo>
                  <a:lnTo>
                    <a:pt x="875" y="4748"/>
                  </a:lnTo>
                  <a:lnTo>
                    <a:pt x="909" y="4815"/>
                  </a:lnTo>
                  <a:lnTo>
                    <a:pt x="976" y="4849"/>
                  </a:lnTo>
                  <a:lnTo>
                    <a:pt x="1044" y="4849"/>
                  </a:lnTo>
                  <a:lnTo>
                    <a:pt x="1246" y="4782"/>
                  </a:lnTo>
                  <a:lnTo>
                    <a:pt x="1448" y="4714"/>
                  </a:lnTo>
                  <a:lnTo>
                    <a:pt x="1818" y="4512"/>
                  </a:lnTo>
                  <a:lnTo>
                    <a:pt x="2155" y="4277"/>
                  </a:lnTo>
                  <a:lnTo>
                    <a:pt x="2525" y="4041"/>
                  </a:lnTo>
                  <a:lnTo>
                    <a:pt x="3064" y="3772"/>
                  </a:lnTo>
                  <a:lnTo>
                    <a:pt x="3603" y="3536"/>
                  </a:lnTo>
                  <a:lnTo>
                    <a:pt x="3165" y="3805"/>
                  </a:lnTo>
                  <a:lnTo>
                    <a:pt x="2727" y="4041"/>
                  </a:lnTo>
                  <a:lnTo>
                    <a:pt x="1919" y="4613"/>
                  </a:lnTo>
                  <a:lnTo>
                    <a:pt x="1111" y="5186"/>
                  </a:lnTo>
                  <a:lnTo>
                    <a:pt x="269" y="5758"/>
                  </a:lnTo>
                  <a:lnTo>
                    <a:pt x="269" y="5724"/>
                  </a:lnTo>
                  <a:lnTo>
                    <a:pt x="303" y="5152"/>
                  </a:lnTo>
                  <a:lnTo>
                    <a:pt x="438" y="4613"/>
                  </a:lnTo>
                  <a:lnTo>
                    <a:pt x="606" y="4075"/>
                  </a:lnTo>
                  <a:lnTo>
                    <a:pt x="808" y="3570"/>
                  </a:lnTo>
                  <a:lnTo>
                    <a:pt x="842" y="3603"/>
                  </a:lnTo>
                  <a:lnTo>
                    <a:pt x="976" y="3637"/>
                  </a:lnTo>
                  <a:lnTo>
                    <a:pt x="1212" y="3637"/>
                  </a:lnTo>
                  <a:lnTo>
                    <a:pt x="1313" y="3603"/>
                  </a:lnTo>
                  <a:lnTo>
                    <a:pt x="1549" y="3469"/>
                  </a:lnTo>
                  <a:lnTo>
                    <a:pt x="1784" y="3334"/>
                  </a:lnTo>
                  <a:lnTo>
                    <a:pt x="2828" y="2728"/>
                  </a:lnTo>
                  <a:lnTo>
                    <a:pt x="3333" y="2425"/>
                  </a:lnTo>
                  <a:lnTo>
                    <a:pt x="3872" y="2189"/>
                  </a:lnTo>
                  <a:lnTo>
                    <a:pt x="4848" y="1819"/>
                  </a:lnTo>
                  <a:lnTo>
                    <a:pt x="5353" y="1650"/>
                  </a:lnTo>
                  <a:lnTo>
                    <a:pt x="5858" y="1516"/>
                  </a:lnTo>
                  <a:lnTo>
                    <a:pt x="6397" y="1415"/>
                  </a:lnTo>
                  <a:lnTo>
                    <a:pt x="6902" y="1314"/>
                  </a:lnTo>
                  <a:lnTo>
                    <a:pt x="7441" y="1280"/>
                  </a:lnTo>
                  <a:close/>
                  <a:moveTo>
                    <a:pt x="8047" y="5522"/>
                  </a:moveTo>
                  <a:lnTo>
                    <a:pt x="7609" y="5758"/>
                  </a:lnTo>
                  <a:lnTo>
                    <a:pt x="7171" y="5960"/>
                  </a:lnTo>
                  <a:lnTo>
                    <a:pt x="6262" y="6297"/>
                  </a:lnTo>
                  <a:lnTo>
                    <a:pt x="6262" y="6297"/>
                  </a:lnTo>
                  <a:lnTo>
                    <a:pt x="6700" y="6095"/>
                  </a:lnTo>
                  <a:lnTo>
                    <a:pt x="7138" y="5893"/>
                  </a:lnTo>
                  <a:lnTo>
                    <a:pt x="8047" y="5522"/>
                  </a:lnTo>
                  <a:close/>
                  <a:moveTo>
                    <a:pt x="10572" y="2964"/>
                  </a:moveTo>
                  <a:lnTo>
                    <a:pt x="10707" y="3233"/>
                  </a:lnTo>
                  <a:lnTo>
                    <a:pt x="10606" y="3233"/>
                  </a:lnTo>
                  <a:lnTo>
                    <a:pt x="9966" y="3502"/>
                  </a:lnTo>
                  <a:lnTo>
                    <a:pt x="9326" y="3772"/>
                  </a:lnTo>
                  <a:lnTo>
                    <a:pt x="8047" y="4378"/>
                  </a:lnTo>
                  <a:lnTo>
                    <a:pt x="6801" y="5017"/>
                  </a:lnTo>
                  <a:lnTo>
                    <a:pt x="6161" y="5320"/>
                  </a:lnTo>
                  <a:lnTo>
                    <a:pt x="5522" y="5623"/>
                  </a:lnTo>
                  <a:lnTo>
                    <a:pt x="4175" y="6229"/>
                  </a:lnTo>
                  <a:lnTo>
                    <a:pt x="2828" y="6835"/>
                  </a:lnTo>
                  <a:lnTo>
                    <a:pt x="2189" y="7138"/>
                  </a:lnTo>
                  <a:lnTo>
                    <a:pt x="2896" y="6701"/>
                  </a:lnTo>
                  <a:lnTo>
                    <a:pt x="3603" y="6297"/>
                  </a:lnTo>
                  <a:lnTo>
                    <a:pt x="4343" y="5926"/>
                  </a:lnTo>
                  <a:lnTo>
                    <a:pt x="5118" y="5590"/>
                  </a:lnTo>
                  <a:lnTo>
                    <a:pt x="6296" y="5051"/>
                  </a:lnTo>
                  <a:lnTo>
                    <a:pt x="7474" y="4411"/>
                  </a:lnTo>
                  <a:lnTo>
                    <a:pt x="7979" y="4108"/>
                  </a:lnTo>
                  <a:lnTo>
                    <a:pt x="8619" y="3839"/>
                  </a:lnTo>
                  <a:lnTo>
                    <a:pt x="9259" y="3570"/>
                  </a:lnTo>
                  <a:lnTo>
                    <a:pt x="9865" y="3334"/>
                  </a:lnTo>
                  <a:lnTo>
                    <a:pt x="10505" y="3065"/>
                  </a:lnTo>
                  <a:lnTo>
                    <a:pt x="10538" y="2997"/>
                  </a:lnTo>
                  <a:lnTo>
                    <a:pt x="10572" y="2964"/>
                  </a:lnTo>
                  <a:close/>
                  <a:moveTo>
                    <a:pt x="6296" y="3334"/>
                  </a:moveTo>
                  <a:lnTo>
                    <a:pt x="4815" y="4142"/>
                  </a:lnTo>
                  <a:lnTo>
                    <a:pt x="3737" y="4681"/>
                  </a:lnTo>
                  <a:lnTo>
                    <a:pt x="2626" y="5219"/>
                  </a:lnTo>
                  <a:lnTo>
                    <a:pt x="2189" y="5489"/>
                  </a:lnTo>
                  <a:lnTo>
                    <a:pt x="1751" y="5792"/>
                  </a:lnTo>
                  <a:lnTo>
                    <a:pt x="1616" y="5926"/>
                  </a:lnTo>
                  <a:lnTo>
                    <a:pt x="1380" y="6061"/>
                  </a:lnTo>
                  <a:lnTo>
                    <a:pt x="1145" y="6229"/>
                  </a:lnTo>
                  <a:lnTo>
                    <a:pt x="943" y="6431"/>
                  </a:lnTo>
                  <a:lnTo>
                    <a:pt x="741" y="6633"/>
                  </a:lnTo>
                  <a:lnTo>
                    <a:pt x="741" y="6734"/>
                  </a:lnTo>
                  <a:lnTo>
                    <a:pt x="774" y="6802"/>
                  </a:lnTo>
                  <a:lnTo>
                    <a:pt x="842" y="6835"/>
                  </a:lnTo>
                  <a:lnTo>
                    <a:pt x="909" y="6835"/>
                  </a:lnTo>
                  <a:lnTo>
                    <a:pt x="1044" y="6802"/>
                  </a:lnTo>
                  <a:lnTo>
                    <a:pt x="1212" y="6701"/>
                  </a:lnTo>
                  <a:lnTo>
                    <a:pt x="1448" y="6499"/>
                  </a:lnTo>
                  <a:lnTo>
                    <a:pt x="1953" y="6027"/>
                  </a:lnTo>
                  <a:lnTo>
                    <a:pt x="2862" y="5590"/>
                  </a:lnTo>
                  <a:lnTo>
                    <a:pt x="3502" y="5287"/>
                  </a:lnTo>
                  <a:lnTo>
                    <a:pt x="4175" y="4984"/>
                  </a:lnTo>
                  <a:lnTo>
                    <a:pt x="5522" y="4445"/>
                  </a:lnTo>
                  <a:lnTo>
                    <a:pt x="5522" y="4445"/>
                  </a:lnTo>
                  <a:lnTo>
                    <a:pt x="4815" y="4883"/>
                  </a:lnTo>
                  <a:lnTo>
                    <a:pt x="4175" y="5253"/>
                  </a:lnTo>
                  <a:lnTo>
                    <a:pt x="3535" y="5590"/>
                  </a:lnTo>
                  <a:lnTo>
                    <a:pt x="2222" y="6263"/>
                  </a:lnTo>
                  <a:lnTo>
                    <a:pt x="1751" y="6499"/>
                  </a:lnTo>
                  <a:lnTo>
                    <a:pt x="1279" y="6734"/>
                  </a:lnTo>
                  <a:lnTo>
                    <a:pt x="842" y="7037"/>
                  </a:lnTo>
                  <a:lnTo>
                    <a:pt x="640" y="7172"/>
                  </a:lnTo>
                  <a:lnTo>
                    <a:pt x="438" y="7374"/>
                  </a:lnTo>
                  <a:lnTo>
                    <a:pt x="303" y="6734"/>
                  </a:lnTo>
                  <a:lnTo>
                    <a:pt x="269" y="6398"/>
                  </a:lnTo>
                  <a:lnTo>
                    <a:pt x="269" y="6095"/>
                  </a:lnTo>
                  <a:lnTo>
                    <a:pt x="774" y="5926"/>
                  </a:lnTo>
                  <a:lnTo>
                    <a:pt x="1279" y="5724"/>
                  </a:lnTo>
                  <a:lnTo>
                    <a:pt x="2256" y="5219"/>
                  </a:lnTo>
                  <a:lnTo>
                    <a:pt x="4781" y="4007"/>
                  </a:lnTo>
                  <a:lnTo>
                    <a:pt x="6296" y="3334"/>
                  </a:lnTo>
                  <a:close/>
                  <a:moveTo>
                    <a:pt x="10774" y="3401"/>
                  </a:moveTo>
                  <a:lnTo>
                    <a:pt x="10976" y="3906"/>
                  </a:lnTo>
                  <a:lnTo>
                    <a:pt x="11111" y="4479"/>
                  </a:lnTo>
                  <a:lnTo>
                    <a:pt x="11178" y="5017"/>
                  </a:lnTo>
                  <a:lnTo>
                    <a:pt x="11212" y="5590"/>
                  </a:lnTo>
                  <a:lnTo>
                    <a:pt x="10639" y="5825"/>
                  </a:lnTo>
                  <a:lnTo>
                    <a:pt x="9663" y="6196"/>
                  </a:lnTo>
                  <a:lnTo>
                    <a:pt x="8720" y="6600"/>
                  </a:lnTo>
                  <a:lnTo>
                    <a:pt x="7777" y="7004"/>
                  </a:lnTo>
                  <a:lnTo>
                    <a:pt x="6868" y="7441"/>
                  </a:lnTo>
                  <a:lnTo>
                    <a:pt x="5825" y="8047"/>
                  </a:lnTo>
                  <a:lnTo>
                    <a:pt x="4747" y="8620"/>
                  </a:lnTo>
                  <a:lnTo>
                    <a:pt x="4444" y="8788"/>
                  </a:lnTo>
                  <a:lnTo>
                    <a:pt x="4108" y="8923"/>
                  </a:lnTo>
                  <a:lnTo>
                    <a:pt x="3434" y="9158"/>
                  </a:lnTo>
                  <a:lnTo>
                    <a:pt x="5454" y="7845"/>
                  </a:lnTo>
                  <a:lnTo>
                    <a:pt x="5926" y="7610"/>
                  </a:lnTo>
                  <a:lnTo>
                    <a:pt x="8316" y="6431"/>
                  </a:lnTo>
                  <a:lnTo>
                    <a:pt x="9528" y="5859"/>
                  </a:lnTo>
                  <a:lnTo>
                    <a:pt x="10168" y="5623"/>
                  </a:lnTo>
                  <a:lnTo>
                    <a:pt x="10808" y="5388"/>
                  </a:lnTo>
                  <a:lnTo>
                    <a:pt x="10841" y="5354"/>
                  </a:lnTo>
                  <a:lnTo>
                    <a:pt x="10875" y="5320"/>
                  </a:lnTo>
                  <a:lnTo>
                    <a:pt x="10875" y="5219"/>
                  </a:lnTo>
                  <a:lnTo>
                    <a:pt x="10841" y="5152"/>
                  </a:lnTo>
                  <a:lnTo>
                    <a:pt x="10774" y="5118"/>
                  </a:lnTo>
                  <a:lnTo>
                    <a:pt x="10707" y="5118"/>
                  </a:lnTo>
                  <a:lnTo>
                    <a:pt x="10134" y="5287"/>
                  </a:lnTo>
                  <a:lnTo>
                    <a:pt x="9595" y="5489"/>
                  </a:lnTo>
                  <a:lnTo>
                    <a:pt x="8484" y="5994"/>
                  </a:lnTo>
                  <a:lnTo>
                    <a:pt x="7474" y="6431"/>
                  </a:lnTo>
                  <a:lnTo>
                    <a:pt x="6464" y="6903"/>
                  </a:lnTo>
                  <a:lnTo>
                    <a:pt x="5825" y="7273"/>
                  </a:lnTo>
                  <a:lnTo>
                    <a:pt x="5185" y="7643"/>
                  </a:lnTo>
                  <a:lnTo>
                    <a:pt x="4175" y="8081"/>
                  </a:lnTo>
                  <a:lnTo>
                    <a:pt x="3131" y="8485"/>
                  </a:lnTo>
                  <a:lnTo>
                    <a:pt x="4175" y="7711"/>
                  </a:lnTo>
                  <a:lnTo>
                    <a:pt x="5185" y="6936"/>
                  </a:lnTo>
                  <a:lnTo>
                    <a:pt x="6195" y="6600"/>
                  </a:lnTo>
                  <a:lnTo>
                    <a:pt x="7205" y="6229"/>
                  </a:lnTo>
                  <a:lnTo>
                    <a:pt x="7676" y="6027"/>
                  </a:lnTo>
                  <a:lnTo>
                    <a:pt x="8148" y="5792"/>
                  </a:lnTo>
                  <a:lnTo>
                    <a:pt x="8888" y="5354"/>
                  </a:lnTo>
                  <a:lnTo>
                    <a:pt x="9225" y="5152"/>
                  </a:lnTo>
                  <a:lnTo>
                    <a:pt x="9595" y="4984"/>
                  </a:lnTo>
                  <a:lnTo>
                    <a:pt x="10404" y="4681"/>
                  </a:lnTo>
                  <a:lnTo>
                    <a:pt x="10437" y="4647"/>
                  </a:lnTo>
                  <a:lnTo>
                    <a:pt x="10471" y="4580"/>
                  </a:lnTo>
                  <a:lnTo>
                    <a:pt x="10471" y="4479"/>
                  </a:lnTo>
                  <a:lnTo>
                    <a:pt x="10437" y="4411"/>
                  </a:lnTo>
                  <a:lnTo>
                    <a:pt x="10336" y="4411"/>
                  </a:lnTo>
                  <a:lnTo>
                    <a:pt x="9865" y="4546"/>
                  </a:lnTo>
                  <a:lnTo>
                    <a:pt x="9461" y="4748"/>
                  </a:lnTo>
                  <a:lnTo>
                    <a:pt x="8417" y="5118"/>
                  </a:lnTo>
                  <a:lnTo>
                    <a:pt x="7441" y="5489"/>
                  </a:lnTo>
                  <a:lnTo>
                    <a:pt x="6936" y="5691"/>
                  </a:lnTo>
                  <a:lnTo>
                    <a:pt x="6431" y="5893"/>
                  </a:lnTo>
                  <a:lnTo>
                    <a:pt x="5959" y="6162"/>
                  </a:lnTo>
                  <a:lnTo>
                    <a:pt x="5488" y="6431"/>
                  </a:lnTo>
                  <a:lnTo>
                    <a:pt x="5017" y="6734"/>
                  </a:lnTo>
                  <a:lnTo>
                    <a:pt x="4242" y="7004"/>
                  </a:lnTo>
                  <a:lnTo>
                    <a:pt x="3468" y="7340"/>
                  </a:lnTo>
                  <a:lnTo>
                    <a:pt x="3232" y="7475"/>
                  </a:lnTo>
                  <a:lnTo>
                    <a:pt x="3603" y="7206"/>
                  </a:lnTo>
                  <a:lnTo>
                    <a:pt x="4209" y="6869"/>
                  </a:lnTo>
                  <a:lnTo>
                    <a:pt x="4815" y="6566"/>
                  </a:lnTo>
                  <a:lnTo>
                    <a:pt x="6060" y="5960"/>
                  </a:lnTo>
                  <a:lnTo>
                    <a:pt x="7205" y="5354"/>
                  </a:lnTo>
                  <a:lnTo>
                    <a:pt x="8282" y="4714"/>
                  </a:lnTo>
                  <a:lnTo>
                    <a:pt x="8888" y="4378"/>
                  </a:lnTo>
                  <a:lnTo>
                    <a:pt x="9494" y="4075"/>
                  </a:lnTo>
                  <a:lnTo>
                    <a:pt x="10740" y="3469"/>
                  </a:lnTo>
                  <a:lnTo>
                    <a:pt x="10774" y="3435"/>
                  </a:lnTo>
                  <a:lnTo>
                    <a:pt x="10774" y="3401"/>
                  </a:lnTo>
                  <a:close/>
                  <a:moveTo>
                    <a:pt x="9730" y="8855"/>
                  </a:moveTo>
                  <a:lnTo>
                    <a:pt x="9562" y="8990"/>
                  </a:lnTo>
                  <a:lnTo>
                    <a:pt x="9158" y="9226"/>
                  </a:lnTo>
                  <a:lnTo>
                    <a:pt x="9292" y="9125"/>
                  </a:lnTo>
                  <a:lnTo>
                    <a:pt x="9663" y="8889"/>
                  </a:lnTo>
                  <a:lnTo>
                    <a:pt x="9730" y="8855"/>
                  </a:lnTo>
                  <a:close/>
                  <a:moveTo>
                    <a:pt x="5387" y="5977"/>
                  </a:moveTo>
                  <a:lnTo>
                    <a:pt x="4276" y="6532"/>
                  </a:lnTo>
                  <a:lnTo>
                    <a:pt x="3704" y="6835"/>
                  </a:lnTo>
                  <a:lnTo>
                    <a:pt x="3098" y="7206"/>
                  </a:lnTo>
                  <a:lnTo>
                    <a:pt x="2660" y="7542"/>
                  </a:lnTo>
                  <a:lnTo>
                    <a:pt x="2189" y="7879"/>
                  </a:lnTo>
                  <a:lnTo>
                    <a:pt x="1717" y="8216"/>
                  </a:lnTo>
                  <a:lnTo>
                    <a:pt x="1515" y="8384"/>
                  </a:lnTo>
                  <a:lnTo>
                    <a:pt x="1313" y="8586"/>
                  </a:lnTo>
                  <a:lnTo>
                    <a:pt x="1313" y="8687"/>
                  </a:lnTo>
                  <a:lnTo>
                    <a:pt x="1347" y="8754"/>
                  </a:lnTo>
                  <a:lnTo>
                    <a:pt x="1414" y="8788"/>
                  </a:lnTo>
                  <a:lnTo>
                    <a:pt x="1515" y="8788"/>
                  </a:lnTo>
                  <a:lnTo>
                    <a:pt x="1986" y="8552"/>
                  </a:lnTo>
                  <a:lnTo>
                    <a:pt x="2458" y="8249"/>
                  </a:lnTo>
                  <a:lnTo>
                    <a:pt x="2929" y="7946"/>
                  </a:lnTo>
                  <a:lnTo>
                    <a:pt x="3401" y="7677"/>
                  </a:lnTo>
                  <a:lnTo>
                    <a:pt x="3805" y="7475"/>
                  </a:lnTo>
                  <a:lnTo>
                    <a:pt x="4209" y="7307"/>
                  </a:lnTo>
                  <a:lnTo>
                    <a:pt x="3165" y="8115"/>
                  </a:lnTo>
                  <a:lnTo>
                    <a:pt x="2121" y="8923"/>
                  </a:lnTo>
                  <a:lnTo>
                    <a:pt x="1784" y="9091"/>
                  </a:lnTo>
                  <a:lnTo>
                    <a:pt x="1448" y="9327"/>
                  </a:lnTo>
                  <a:lnTo>
                    <a:pt x="1178" y="8956"/>
                  </a:lnTo>
                  <a:lnTo>
                    <a:pt x="943" y="8552"/>
                  </a:lnTo>
                  <a:lnTo>
                    <a:pt x="741" y="8148"/>
                  </a:lnTo>
                  <a:lnTo>
                    <a:pt x="572" y="7711"/>
                  </a:lnTo>
                  <a:lnTo>
                    <a:pt x="1044" y="7441"/>
                  </a:lnTo>
                  <a:lnTo>
                    <a:pt x="1515" y="7138"/>
                  </a:lnTo>
                  <a:lnTo>
                    <a:pt x="1986" y="6835"/>
                  </a:lnTo>
                  <a:lnTo>
                    <a:pt x="2458" y="6566"/>
                  </a:lnTo>
                  <a:lnTo>
                    <a:pt x="2929" y="6364"/>
                  </a:lnTo>
                  <a:lnTo>
                    <a:pt x="2357" y="6701"/>
                  </a:lnTo>
                  <a:lnTo>
                    <a:pt x="1818" y="7071"/>
                  </a:lnTo>
                  <a:lnTo>
                    <a:pt x="1313" y="7509"/>
                  </a:lnTo>
                  <a:lnTo>
                    <a:pt x="842" y="7980"/>
                  </a:lnTo>
                  <a:lnTo>
                    <a:pt x="808" y="8047"/>
                  </a:lnTo>
                  <a:lnTo>
                    <a:pt x="808" y="8081"/>
                  </a:lnTo>
                  <a:lnTo>
                    <a:pt x="842" y="8182"/>
                  </a:lnTo>
                  <a:lnTo>
                    <a:pt x="943" y="8216"/>
                  </a:lnTo>
                  <a:lnTo>
                    <a:pt x="976" y="8216"/>
                  </a:lnTo>
                  <a:lnTo>
                    <a:pt x="1044" y="8182"/>
                  </a:lnTo>
                  <a:lnTo>
                    <a:pt x="1279" y="7980"/>
                  </a:lnTo>
                  <a:lnTo>
                    <a:pt x="1515" y="7812"/>
                  </a:lnTo>
                  <a:lnTo>
                    <a:pt x="2054" y="7509"/>
                  </a:lnTo>
                  <a:lnTo>
                    <a:pt x="3199" y="6970"/>
                  </a:lnTo>
                  <a:lnTo>
                    <a:pt x="4377" y="6398"/>
                  </a:lnTo>
                  <a:lnTo>
                    <a:pt x="5387" y="5977"/>
                  </a:lnTo>
                  <a:close/>
                  <a:moveTo>
                    <a:pt x="7239" y="9327"/>
                  </a:moveTo>
                  <a:lnTo>
                    <a:pt x="6734" y="9663"/>
                  </a:lnTo>
                  <a:lnTo>
                    <a:pt x="6229" y="9966"/>
                  </a:lnTo>
                  <a:lnTo>
                    <a:pt x="5858" y="10135"/>
                  </a:lnTo>
                  <a:lnTo>
                    <a:pt x="5858" y="10135"/>
                  </a:lnTo>
                  <a:lnTo>
                    <a:pt x="6195" y="9933"/>
                  </a:lnTo>
                  <a:lnTo>
                    <a:pt x="6700" y="9630"/>
                  </a:lnTo>
                  <a:lnTo>
                    <a:pt x="7239" y="9327"/>
                  </a:lnTo>
                  <a:close/>
                  <a:moveTo>
                    <a:pt x="8249" y="7105"/>
                  </a:moveTo>
                  <a:lnTo>
                    <a:pt x="7171" y="7744"/>
                  </a:lnTo>
                  <a:lnTo>
                    <a:pt x="4949" y="8990"/>
                  </a:lnTo>
                  <a:lnTo>
                    <a:pt x="2727" y="10236"/>
                  </a:lnTo>
                  <a:lnTo>
                    <a:pt x="2660" y="10303"/>
                  </a:lnTo>
                  <a:lnTo>
                    <a:pt x="2660" y="10404"/>
                  </a:lnTo>
                  <a:lnTo>
                    <a:pt x="2155" y="10000"/>
                  </a:lnTo>
                  <a:lnTo>
                    <a:pt x="1683" y="9562"/>
                  </a:lnTo>
                  <a:lnTo>
                    <a:pt x="2323" y="9125"/>
                  </a:lnTo>
                  <a:lnTo>
                    <a:pt x="2963" y="8855"/>
                  </a:lnTo>
                  <a:lnTo>
                    <a:pt x="3535" y="8620"/>
                  </a:lnTo>
                  <a:lnTo>
                    <a:pt x="3973" y="8451"/>
                  </a:lnTo>
                  <a:lnTo>
                    <a:pt x="3098" y="9024"/>
                  </a:lnTo>
                  <a:lnTo>
                    <a:pt x="2222" y="9562"/>
                  </a:lnTo>
                  <a:lnTo>
                    <a:pt x="2189" y="9596"/>
                  </a:lnTo>
                  <a:lnTo>
                    <a:pt x="2155" y="9630"/>
                  </a:lnTo>
                  <a:lnTo>
                    <a:pt x="2189" y="9731"/>
                  </a:lnTo>
                  <a:lnTo>
                    <a:pt x="2222" y="9798"/>
                  </a:lnTo>
                  <a:lnTo>
                    <a:pt x="2323" y="9798"/>
                  </a:lnTo>
                  <a:lnTo>
                    <a:pt x="3300" y="9495"/>
                  </a:lnTo>
                  <a:lnTo>
                    <a:pt x="3771" y="9327"/>
                  </a:lnTo>
                  <a:lnTo>
                    <a:pt x="4242" y="9158"/>
                  </a:lnTo>
                  <a:lnTo>
                    <a:pt x="4781" y="8889"/>
                  </a:lnTo>
                  <a:lnTo>
                    <a:pt x="5320" y="8620"/>
                  </a:lnTo>
                  <a:lnTo>
                    <a:pt x="6363" y="8047"/>
                  </a:lnTo>
                  <a:lnTo>
                    <a:pt x="7306" y="7542"/>
                  </a:lnTo>
                  <a:lnTo>
                    <a:pt x="8249" y="7105"/>
                  </a:lnTo>
                  <a:close/>
                  <a:moveTo>
                    <a:pt x="8855" y="9697"/>
                  </a:moveTo>
                  <a:lnTo>
                    <a:pt x="8720" y="9832"/>
                  </a:lnTo>
                  <a:lnTo>
                    <a:pt x="8316" y="10202"/>
                  </a:lnTo>
                  <a:lnTo>
                    <a:pt x="8114" y="10337"/>
                  </a:lnTo>
                  <a:lnTo>
                    <a:pt x="7912" y="10505"/>
                  </a:lnTo>
                  <a:lnTo>
                    <a:pt x="7542" y="10674"/>
                  </a:lnTo>
                  <a:lnTo>
                    <a:pt x="7138" y="10808"/>
                  </a:lnTo>
                  <a:lnTo>
                    <a:pt x="7239" y="10741"/>
                  </a:lnTo>
                  <a:lnTo>
                    <a:pt x="7609" y="10471"/>
                  </a:lnTo>
                  <a:lnTo>
                    <a:pt x="7979" y="10202"/>
                  </a:lnTo>
                  <a:lnTo>
                    <a:pt x="8855" y="9697"/>
                  </a:lnTo>
                  <a:close/>
                  <a:moveTo>
                    <a:pt x="11212" y="5893"/>
                  </a:moveTo>
                  <a:lnTo>
                    <a:pt x="11178" y="6330"/>
                  </a:lnTo>
                  <a:lnTo>
                    <a:pt x="11111" y="6768"/>
                  </a:lnTo>
                  <a:lnTo>
                    <a:pt x="10976" y="7576"/>
                  </a:lnTo>
                  <a:lnTo>
                    <a:pt x="10841" y="7980"/>
                  </a:lnTo>
                  <a:lnTo>
                    <a:pt x="10707" y="8384"/>
                  </a:lnTo>
                  <a:lnTo>
                    <a:pt x="10538" y="8754"/>
                  </a:lnTo>
                  <a:lnTo>
                    <a:pt x="10336" y="9091"/>
                  </a:lnTo>
                  <a:lnTo>
                    <a:pt x="10100" y="9428"/>
                  </a:lnTo>
                  <a:lnTo>
                    <a:pt x="9865" y="9731"/>
                  </a:lnTo>
                  <a:lnTo>
                    <a:pt x="9595" y="10000"/>
                  </a:lnTo>
                  <a:lnTo>
                    <a:pt x="9326" y="10269"/>
                  </a:lnTo>
                  <a:lnTo>
                    <a:pt x="9259" y="10202"/>
                  </a:lnTo>
                  <a:lnTo>
                    <a:pt x="9191" y="10168"/>
                  </a:lnTo>
                  <a:lnTo>
                    <a:pt x="9124" y="10202"/>
                  </a:lnTo>
                  <a:lnTo>
                    <a:pt x="8787" y="10404"/>
                  </a:lnTo>
                  <a:lnTo>
                    <a:pt x="8619" y="10505"/>
                  </a:lnTo>
                  <a:lnTo>
                    <a:pt x="8451" y="10573"/>
                  </a:lnTo>
                  <a:lnTo>
                    <a:pt x="8821" y="10269"/>
                  </a:lnTo>
                  <a:lnTo>
                    <a:pt x="9225" y="9966"/>
                  </a:lnTo>
                  <a:lnTo>
                    <a:pt x="9663" y="9697"/>
                  </a:lnTo>
                  <a:lnTo>
                    <a:pt x="10067" y="9428"/>
                  </a:lnTo>
                  <a:lnTo>
                    <a:pt x="10100" y="9360"/>
                  </a:lnTo>
                  <a:lnTo>
                    <a:pt x="10100" y="9259"/>
                  </a:lnTo>
                  <a:lnTo>
                    <a:pt x="10033" y="9192"/>
                  </a:lnTo>
                  <a:lnTo>
                    <a:pt x="9730" y="9192"/>
                  </a:lnTo>
                  <a:lnTo>
                    <a:pt x="9932" y="9057"/>
                  </a:lnTo>
                  <a:lnTo>
                    <a:pt x="10067" y="8855"/>
                  </a:lnTo>
                  <a:lnTo>
                    <a:pt x="10100" y="8788"/>
                  </a:lnTo>
                  <a:lnTo>
                    <a:pt x="10100" y="8687"/>
                  </a:lnTo>
                  <a:lnTo>
                    <a:pt x="10067" y="8620"/>
                  </a:lnTo>
                  <a:lnTo>
                    <a:pt x="9966" y="8552"/>
                  </a:lnTo>
                  <a:lnTo>
                    <a:pt x="9898" y="8519"/>
                  </a:lnTo>
                  <a:lnTo>
                    <a:pt x="9797" y="8519"/>
                  </a:lnTo>
                  <a:lnTo>
                    <a:pt x="9629" y="8552"/>
                  </a:lnTo>
                  <a:lnTo>
                    <a:pt x="9393" y="8653"/>
                  </a:lnTo>
                  <a:lnTo>
                    <a:pt x="9191" y="8788"/>
                  </a:lnTo>
                  <a:lnTo>
                    <a:pt x="8821" y="9125"/>
                  </a:lnTo>
                  <a:lnTo>
                    <a:pt x="8552" y="9394"/>
                  </a:lnTo>
                  <a:lnTo>
                    <a:pt x="8047" y="9832"/>
                  </a:lnTo>
                  <a:lnTo>
                    <a:pt x="7508" y="10168"/>
                  </a:lnTo>
                  <a:lnTo>
                    <a:pt x="7003" y="10539"/>
                  </a:lnTo>
                  <a:lnTo>
                    <a:pt x="6599" y="10707"/>
                  </a:lnTo>
                  <a:lnTo>
                    <a:pt x="6161" y="10842"/>
                  </a:lnTo>
                  <a:lnTo>
                    <a:pt x="6633" y="10539"/>
                  </a:lnTo>
                  <a:lnTo>
                    <a:pt x="7104" y="10202"/>
                  </a:lnTo>
                  <a:lnTo>
                    <a:pt x="8080" y="9596"/>
                  </a:lnTo>
                  <a:lnTo>
                    <a:pt x="8552" y="9226"/>
                  </a:lnTo>
                  <a:lnTo>
                    <a:pt x="9023" y="8855"/>
                  </a:lnTo>
                  <a:lnTo>
                    <a:pt x="9292" y="8687"/>
                  </a:lnTo>
                  <a:lnTo>
                    <a:pt x="9528" y="8519"/>
                  </a:lnTo>
                  <a:lnTo>
                    <a:pt x="9797" y="8384"/>
                  </a:lnTo>
                  <a:lnTo>
                    <a:pt x="10100" y="8283"/>
                  </a:lnTo>
                  <a:lnTo>
                    <a:pt x="10404" y="8182"/>
                  </a:lnTo>
                  <a:lnTo>
                    <a:pt x="10471" y="8182"/>
                  </a:lnTo>
                  <a:lnTo>
                    <a:pt x="10505" y="8115"/>
                  </a:lnTo>
                  <a:lnTo>
                    <a:pt x="10505" y="8047"/>
                  </a:lnTo>
                  <a:lnTo>
                    <a:pt x="10471" y="7946"/>
                  </a:lnTo>
                  <a:lnTo>
                    <a:pt x="10336" y="7946"/>
                  </a:lnTo>
                  <a:lnTo>
                    <a:pt x="9999" y="8014"/>
                  </a:lnTo>
                  <a:lnTo>
                    <a:pt x="9494" y="8081"/>
                  </a:lnTo>
                  <a:lnTo>
                    <a:pt x="9225" y="8148"/>
                  </a:lnTo>
                  <a:lnTo>
                    <a:pt x="8956" y="8249"/>
                  </a:lnTo>
                  <a:lnTo>
                    <a:pt x="9259" y="8014"/>
                  </a:lnTo>
                  <a:lnTo>
                    <a:pt x="9663" y="7744"/>
                  </a:lnTo>
                  <a:lnTo>
                    <a:pt x="10100" y="7542"/>
                  </a:lnTo>
                  <a:lnTo>
                    <a:pt x="10976" y="7138"/>
                  </a:lnTo>
                  <a:lnTo>
                    <a:pt x="11043" y="7071"/>
                  </a:lnTo>
                  <a:lnTo>
                    <a:pt x="11043" y="6970"/>
                  </a:lnTo>
                  <a:lnTo>
                    <a:pt x="10976" y="6903"/>
                  </a:lnTo>
                  <a:lnTo>
                    <a:pt x="10909" y="6869"/>
                  </a:lnTo>
                  <a:lnTo>
                    <a:pt x="10707" y="6903"/>
                  </a:lnTo>
                  <a:lnTo>
                    <a:pt x="10505" y="6936"/>
                  </a:lnTo>
                  <a:lnTo>
                    <a:pt x="10168" y="7071"/>
                  </a:lnTo>
                  <a:lnTo>
                    <a:pt x="9831" y="7273"/>
                  </a:lnTo>
                  <a:lnTo>
                    <a:pt x="9494" y="7475"/>
                  </a:lnTo>
                  <a:lnTo>
                    <a:pt x="8417" y="8081"/>
                  </a:lnTo>
                  <a:lnTo>
                    <a:pt x="7373" y="8687"/>
                  </a:lnTo>
                  <a:lnTo>
                    <a:pt x="7171" y="8788"/>
                  </a:lnTo>
                  <a:lnTo>
                    <a:pt x="7171" y="8788"/>
                  </a:lnTo>
                  <a:lnTo>
                    <a:pt x="7542" y="8552"/>
                  </a:lnTo>
                  <a:lnTo>
                    <a:pt x="8249" y="7980"/>
                  </a:lnTo>
                  <a:lnTo>
                    <a:pt x="8956" y="7441"/>
                  </a:lnTo>
                  <a:lnTo>
                    <a:pt x="9326" y="7206"/>
                  </a:lnTo>
                  <a:lnTo>
                    <a:pt x="9696" y="6970"/>
                  </a:lnTo>
                  <a:lnTo>
                    <a:pt x="10100" y="6802"/>
                  </a:lnTo>
                  <a:lnTo>
                    <a:pt x="10538" y="6667"/>
                  </a:lnTo>
                  <a:lnTo>
                    <a:pt x="10606" y="6633"/>
                  </a:lnTo>
                  <a:lnTo>
                    <a:pt x="10639" y="6600"/>
                  </a:lnTo>
                  <a:lnTo>
                    <a:pt x="10639" y="6532"/>
                  </a:lnTo>
                  <a:lnTo>
                    <a:pt x="10606" y="6431"/>
                  </a:lnTo>
                  <a:lnTo>
                    <a:pt x="10572" y="6398"/>
                  </a:lnTo>
                  <a:lnTo>
                    <a:pt x="10505" y="6398"/>
                  </a:lnTo>
                  <a:lnTo>
                    <a:pt x="10168" y="6431"/>
                  </a:lnTo>
                  <a:lnTo>
                    <a:pt x="9831" y="6499"/>
                  </a:lnTo>
                  <a:lnTo>
                    <a:pt x="10303" y="6297"/>
                  </a:lnTo>
                  <a:lnTo>
                    <a:pt x="10774" y="6061"/>
                  </a:lnTo>
                  <a:lnTo>
                    <a:pt x="11212" y="5893"/>
                  </a:lnTo>
                  <a:close/>
                  <a:moveTo>
                    <a:pt x="8821" y="7172"/>
                  </a:moveTo>
                  <a:lnTo>
                    <a:pt x="8350" y="7542"/>
                  </a:lnTo>
                  <a:lnTo>
                    <a:pt x="7845" y="7946"/>
                  </a:lnTo>
                  <a:lnTo>
                    <a:pt x="7272" y="8418"/>
                  </a:lnTo>
                  <a:lnTo>
                    <a:pt x="6700" y="8822"/>
                  </a:lnTo>
                  <a:lnTo>
                    <a:pt x="5488" y="9596"/>
                  </a:lnTo>
                  <a:lnTo>
                    <a:pt x="5084" y="9798"/>
                  </a:lnTo>
                  <a:lnTo>
                    <a:pt x="4714" y="10034"/>
                  </a:lnTo>
                  <a:lnTo>
                    <a:pt x="4343" y="10269"/>
                  </a:lnTo>
                  <a:lnTo>
                    <a:pt x="3973" y="10539"/>
                  </a:lnTo>
                  <a:lnTo>
                    <a:pt x="3939" y="10573"/>
                  </a:lnTo>
                  <a:lnTo>
                    <a:pt x="3939" y="10640"/>
                  </a:lnTo>
                  <a:lnTo>
                    <a:pt x="3973" y="10707"/>
                  </a:lnTo>
                  <a:lnTo>
                    <a:pt x="4040" y="10775"/>
                  </a:lnTo>
                  <a:lnTo>
                    <a:pt x="4141" y="10775"/>
                  </a:lnTo>
                  <a:lnTo>
                    <a:pt x="5589" y="9832"/>
                  </a:lnTo>
                  <a:lnTo>
                    <a:pt x="6599" y="9360"/>
                  </a:lnTo>
                  <a:lnTo>
                    <a:pt x="6229" y="9562"/>
                  </a:lnTo>
                  <a:lnTo>
                    <a:pt x="5825" y="9832"/>
                  </a:lnTo>
                  <a:lnTo>
                    <a:pt x="5421" y="10135"/>
                  </a:lnTo>
                  <a:lnTo>
                    <a:pt x="5050" y="10438"/>
                  </a:lnTo>
                  <a:lnTo>
                    <a:pt x="4646" y="10741"/>
                  </a:lnTo>
                  <a:lnTo>
                    <a:pt x="4579" y="10775"/>
                  </a:lnTo>
                  <a:lnTo>
                    <a:pt x="4579" y="10808"/>
                  </a:lnTo>
                  <a:lnTo>
                    <a:pt x="4579" y="10909"/>
                  </a:lnTo>
                  <a:lnTo>
                    <a:pt x="4646" y="10977"/>
                  </a:lnTo>
                  <a:lnTo>
                    <a:pt x="4781" y="10977"/>
                  </a:lnTo>
                  <a:lnTo>
                    <a:pt x="5084" y="10775"/>
                  </a:lnTo>
                  <a:lnTo>
                    <a:pt x="5454" y="10640"/>
                  </a:lnTo>
                  <a:lnTo>
                    <a:pt x="5791" y="10471"/>
                  </a:lnTo>
                  <a:lnTo>
                    <a:pt x="6128" y="10303"/>
                  </a:lnTo>
                  <a:lnTo>
                    <a:pt x="6868" y="9899"/>
                  </a:lnTo>
                  <a:lnTo>
                    <a:pt x="7575" y="9428"/>
                  </a:lnTo>
                  <a:lnTo>
                    <a:pt x="8215" y="8990"/>
                  </a:lnTo>
                  <a:lnTo>
                    <a:pt x="8888" y="8586"/>
                  </a:lnTo>
                  <a:lnTo>
                    <a:pt x="9023" y="8519"/>
                  </a:lnTo>
                  <a:lnTo>
                    <a:pt x="8552" y="8855"/>
                  </a:lnTo>
                  <a:lnTo>
                    <a:pt x="8080" y="9226"/>
                  </a:lnTo>
                  <a:lnTo>
                    <a:pt x="7474" y="9663"/>
                  </a:lnTo>
                  <a:lnTo>
                    <a:pt x="6835" y="10101"/>
                  </a:lnTo>
                  <a:lnTo>
                    <a:pt x="6195" y="10505"/>
                  </a:lnTo>
                  <a:lnTo>
                    <a:pt x="5589" y="10977"/>
                  </a:lnTo>
                  <a:lnTo>
                    <a:pt x="5522" y="11044"/>
                  </a:lnTo>
                  <a:lnTo>
                    <a:pt x="5555" y="11111"/>
                  </a:lnTo>
                  <a:lnTo>
                    <a:pt x="5589" y="11179"/>
                  </a:lnTo>
                  <a:lnTo>
                    <a:pt x="5690" y="11212"/>
                  </a:lnTo>
                  <a:lnTo>
                    <a:pt x="6060" y="11179"/>
                  </a:lnTo>
                  <a:lnTo>
                    <a:pt x="6397" y="11078"/>
                  </a:lnTo>
                  <a:lnTo>
                    <a:pt x="6397" y="11145"/>
                  </a:lnTo>
                  <a:lnTo>
                    <a:pt x="6431" y="11246"/>
                  </a:lnTo>
                  <a:lnTo>
                    <a:pt x="6464" y="11280"/>
                  </a:lnTo>
                  <a:lnTo>
                    <a:pt x="6565" y="11280"/>
                  </a:lnTo>
                  <a:lnTo>
                    <a:pt x="7239" y="11044"/>
                  </a:lnTo>
                  <a:lnTo>
                    <a:pt x="7575" y="10943"/>
                  </a:lnTo>
                  <a:lnTo>
                    <a:pt x="7912" y="10808"/>
                  </a:lnTo>
                  <a:lnTo>
                    <a:pt x="7946" y="10876"/>
                  </a:lnTo>
                  <a:lnTo>
                    <a:pt x="8013" y="10909"/>
                  </a:lnTo>
                  <a:lnTo>
                    <a:pt x="8215" y="10909"/>
                  </a:lnTo>
                  <a:lnTo>
                    <a:pt x="8350" y="10876"/>
                  </a:lnTo>
                  <a:lnTo>
                    <a:pt x="7946" y="11044"/>
                  </a:lnTo>
                  <a:lnTo>
                    <a:pt x="7508" y="11212"/>
                  </a:lnTo>
                  <a:lnTo>
                    <a:pt x="7070" y="11313"/>
                  </a:lnTo>
                  <a:lnTo>
                    <a:pt x="6599" y="11381"/>
                  </a:lnTo>
                  <a:lnTo>
                    <a:pt x="6128" y="11414"/>
                  </a:lnTo>
                  <a:lnTo>
                    <a:pt x="5656" y="11381"/>
                  </a:lnTo>
                  <a:lnTo>
                    <a:pt x="5185" y="11347"/>
                  </a:lnTo>
                  <a:lnTo>
                    <a:pt x="4680" y="11246"/>
                  </a:lnTo>
                  <a:lnTo>
                    <a:pt x="4175" y="11111"/>
                  </a:lnTo>
                  <a:lnTo>
                    <a:pt x="3704" y="10943"/>
                  </a:lnTo>
                  <a:lnTo>
                    <a:pt x="3266" y="10741"/>
                  </a:lnTo>
                  <a:lnTo>
                    <a:pt x="2828" y="10505"/>
                  </a:lnTo>
                  <a:lnTo>
                    <a:pt x="2862" y="10505"/>
                  </a:lnTo>
                  <a:lnTo>
                    <a:pt x="3333" y="10236"/>
                  </a:lnTo>
                  <a:lnTo>
                    <a:pt x="3805" y="10034"/>
                  </a:lnTo>
                  <a:lnTo>
                    <a:pt x="4276" y="9832"/>
                  </a:lnTo>
                  <a:lnTo>
                    <a:pt x="4781" y="9630"/>
                  </a:lnTo>
                  <a:lnTo>
                    <a:pt x="5252" y="9394"/>
                  </a:lnTo>
                  <a:lnTo>
                    <a:pt x="5724" y="9125"/>
                  </a:lnTo>
                  <a:lnTo>
                    <a:pt x="6633" y="8586"/>
                  </a:lnTo>
                  <a:lnTo>
                    <a:pt x="7710" y="7845"/>
                  </a:lnTo>
                  <a:lnTo>
                    <a:pt x="8282" y="7475"/>
                  </a:lnTo>
                  <a:lnTo>
                    <a:pt x="8821" y="7172"/>
                  </a:lnTo>
                  <a:close/>
                  <a:moveTo>
                    <a:pt x="5791" y="1"/>
                  </a:moveTo>
                  <a:lnTo>
                    <a:pt x="5252" y="68"/>
                  </a:lnTo>
                  <a:lnTo>
                    <a:pt x="4747" y="135"/>
                  </a:lnTo>
                  <a:lnTo>
                    <a:pt x="4276" y="270"/>
                  </a:lnTo>
                  <a:lnTo>
                    <a:pt x="3805" y="438"/>
                  </a:lnTo>
                  <a:lnTo>
                    <a:pt x="3333" y="640"/>
                  </a:lnTo>
                  <a:lnTo>
                    <a:pt x="2896" y="910"/>
                  </a:lnTo>
                  <a:lnTo>
                    <a:pt x="2492" y="1179"/>
                  </a:lnTo>
                  <a:lnTo>
                    <a:pt x="2121" y="1482"/>
                  </a:lnTo>
                  <a:lnTo>
                    <a:pt x="1751" y="1852"/>
                  </a:lnTo>
                  <a:lnTo>
                    <a:pt x="1414" y="2223"/>
                  </a:lnTo>
                  <a:lnTo>
                    <a:pt x="1111" y="2627"/>
                  </a:lnTo>
                  <a:lnTo>
                    <a:pt x="842" y="3065"/>
                  </a:lnTo>
                  <a:lnTo>
                    <a:pt x="606" y="3502"/>
                  </a:lnTo>
                  <a:lnTo>
                    <a:pt x="404" y="3974"/>
                  </a:lnTo>
                  <a:lnTo>
                    <a:pt x="236" y="4479"/>
                  </a:lnTo>
                  <a:lnTo>
                    <a:pt x="135" y="4883"/>
                  </a:lnTo>
                  <a:lnTo>
                    <a:pt x="67" y="5287"/>
                  </a:lnTo>
                  <a:lnTo>
                    <a:pt x="0" y="5691"/>
                  </a:lnTo>
                  <a:lnTo>
                    <a:pt x="0" y="6061"/>
                  </a:lnTo>
                  <a:lnTo>
                    <a:pt x="34" y="6465"/>
                  </a:lnTo>
                  <a:lnTo>
                    <a:pt x="67" y="6835"/>
                  </a:lnTo>
                  <a:lnTo>
                    <a:pt x="135" y="7239"/>
                  </a:lnTo>
                  <a:lnTo>
                    <a:pt x="236" y="7610"/>
                  </a:lnTo>
                  <a:lnTo>
                    <a:pt x="236" y="7643"/>
                  </a:lnTo>
                  <a:lnTo>
                    <a:pt x="236" y="7711"/>
                  </a:lnTo>
                  <a:lnTo>
                    <a:pt x="269" y="7744"/>
                  </a:lnTo>
                  <a:lnTo>
                    <a:pt x="303" y="7778"/>
                  </a:lnTo>
                  <a:lnTo>
                    <a:pt x="505" y="8249"/>
                  </a:lnTo>
                  <a:lnTo>
                    <a:pt x="707" y="8653"/>
                  </a:lnTo>
                  <a:lnTo>
                    <a:pt x="976" y="9091"/>
                  </a:lnTo>
                  <a:lnTo>
                    <a:pt x="1279" y="9461"/>
                  </a:lnTo>
                  <a:lnTo>
                    <a:pt x="1178" y="9562"/>
                  </a:lnTo>
                  <a:lnTo>
                    <a:pt x="1145" y="9630"/>
                  </a:lnTo>
                  <a:lnTo>
                    <a:pt x="1145" y="9663"/>
                  </a:lnTo>
                  <a:lnTo>
                    <a:pt x="1178" y="9764"/>
                  </a:lnTo>
                  <a:lnTo>
                    <a:pt x="1246" y="9798"/>
                  </a:lnTo>
                  <a:lnTo>
                    <a:pt x="1347" y="9798"/>
                  </a:lnTo>
                  <a:lnTo>
                    <a:pt x="1481" y="9697"/>
                  </a:lnTo>
                  <a:lnTo>
                    <a:pt x="1784" y="10000"/>
                  </a:lnTo>
                  <a:lnTo>
                    <a:pt x="2121" y="10303"/>
                  </a:lnTo>
                  <a:lnTo>
                    <a:pt x="2492" y="10573"/>
                  </a:lnTo>
                  <a:lnTo>
                    <a:pt x="2896" y="10808"/>
                  </a:lnTo>
                  <a:lnTo>
                    <a:pt x="3266" y="11010"/>
                  </a:lnTo>
                  <a:lnTo>
                    <a:pt x="3670" y="11212"/>
                  </a:lnTo>
                  <a:lnTo>
                    <a:pt x="4074" y="11347"/>
                  </a:lnTo>
                  <a:lnTo>
                    <a:pt x="4512" y="11482"/>
                  </a:lnTo>
                  <a:lnTo>
                    <a:pt x="4949" y="11549"/>
                  </a:lnTo>
                  <a:lnTo>
                    <a:pt x="5353" y="11616"/>
                  </a:lnTo>
                  <a:lnTo>
                    <a:pt x="5791" y="11650"/>
                  </a:lnTo>
                  <a:lnTo>
                    <a:pt x="6229" y="11650"/>
                  </a:lnTo>
                  <a:lnTo>
                    <a:pt x="6666" y="11616"/>
                  </a:lnTo>
                  <a:lnTo>
                    <a:pt x="7104" y="11549"/>
                  </a:lnTo>
                  <a:lnTo>
                    <a:pt x="7508" y="11448"/>
                  </a:lnTo>
                  <a:lnTo>
                    <a:pt x="7912" y="11347"/>
                  </a:lnTo>
                  <a:lnTo>
                    <a:pt x="8316" y="11179"/>
                  </a:lnTo>
                  <a:lnTo>
                    <a:pt x="8720" y="10977"/>
                  </a:lnTo>
                  <a:lnTo>
                    <a:pt x="9090" y="10741"/>
                  </a:lnTo>
                  <a:lnTo>
                    <a:pt x="9461" y="10505"/>
                  </a:lnTo>
                  <a:lnTo>
                    <a:pt x="9831" y="10135"/>
                  </a:lnTo>
                  <a:lnTo>
                    <a:pt x="10168" y="9731"/>
                  </a:lnTo>
                  <a:lnTo>
                    <a:pt x="10505" y="9293"/>
                  </a:lnTo>
                  <a:lnTo>
                    <a:pt x="10740" y="8855"/>
                  </a:lnTo>
                  <a:lnTo>
                    <a:pt x="10976" y="8350"/>
                  </a:lnTo>
                  <a:lnTo>
                    <a:pt x="11144" y="7812"/>
                  </a:lnTo>
                  <a:lnTo>
                    <a:pt x="11313" y="7273"/>
                  </a:lnTo>
                  <a:lnTo>
                    <a:pt x="11380" y="6734"/>
                  </a:lnTo>
                  <a:lnTo>
                    <a:pt x="11447" y="6196"/>
                  </a:lnTo>
                  <a:lnTo>
                    <a:pt x="11447" y="5623"/>
                  </a:lnTo>
                  <a:lnTo>
                    <a:pt x="11414" y="5085"/>
                  </a:lnTo>
                  <a:lnTo>
                    <a:pt x="11346" y="4546"/>
                  </a:lnTo>
                  <a:lnTo>
                    <a:pt x="11245" y="4007"/>
                  </a:lnTo>
                  <a:lnTo>
                    <a:pt x="11077" y="3502"/>
                  </a:lnTo>
                  <a:lnTo>
                    <a:pt x="10875" y="3031"/>
                  </a:lnTo>
                  <a:lnTo>
                    <a:pt x="10606" y="2560"/>
                  </a:lnTo>
                  <a:lnTo>
                    <a:pt x="10370" y="2189"/>
                  </a:lnTo>
                  <a:lnTo>
                    <a:pt x="10067" y="1852"/>
                  </a:lnTo>
                  <a:lnTo>
                    <a:pt x="9764" y="1549"/>
                  </a:lnTo>
                  <a:lnTo>
                    <a:pt x="9427" y="1246"/>
                  </a:lnTo>
                  <a:lnTo>
                    <a:pt x="9461" y="1179"/>
                  </a:lnTo>
                  <a:lnTo>
                    <a:pt x="9461" y="1112"/>
                  </a:lnTo>
                  <a:lnTo>
                    <a:pt x="9393" y="1044"/>
                  </a:lnTo>
                  <a:lnTo>
                    <a:pt x="9158" y="1044"/>
                  </a:lnTo>
                  <a:lnTo>
                    <a:pt x="8855" y="842"/>
                  </a:lnTo>
                  <a:lnTo>
                    <a:pt x="8518" y="674"/>
                  </a:lnTo>
                  <a:lnTo>
                    <a:pt x="8181" y="506"/>
                  </a:lnTo>
                  <a:lnTo>
                    <a:pt x="7845" y="371"/>
                  </a:lnTo>
                  <a:lnTo>
                    <a:pt x="7474" y="270"/>
                  </a:lnTo>
                  <a:lnTo>
                    <a:pt x="7138" y="203"/>
                  </a:lnTo>
                  <a:lnTo>
                    <a:pt x="6767" y="135"/>
                  </a:lnTo>
                  <a:lnTo>
                    <a:pt x="6397" y="102"/>
                  </a:lnTo>
                  <a:lnTo>
                    <a:pt x="6363" y="34"/>
                  </a:lnTo>
                  <a:lnTo>
                    <a:pt x="6296" y="34"/>
                  </a:lnTo>
                  <a:lnTo>
                    <a:pt x="579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19" name="Google Shape;219;p4"/>
            <p:cNvSpPr/>
            <p:nvPr/>
          </p:nvSpPr>
          <p:spPr>
            <a:xfrm>
              <a:off x="3843650" y="1362625"/>
              <a:ext cx="430150" cy="525250"/>
            </a:xfrm>
            <a:custGeom>
              <a:rect b="b" l="l" r="r" t="t"/>
              <a:pathLst>
                <a:path extrusionOk="0" h="21010" w="17206">
                  <a:moveTo>
                    <a:pt x="6297" y="1"/>
                  </a:moveTo>
                  <a:lnTo>
                    <a:pt x="5724" y="34"/>
                  </a:lnTo>
                  <a:lnTo>
                    <a:pt x="5152" y="102"/>
                  </a:lnTo>
                  <a:lnTo>
                    <a:pt x="4580" y="236"/>
                  </a:lnTo>
                  <a:lnTo>
                    <a:pt x="4007" y="371"/>
                  </a:lnTo>
                  <a:lnTo>
                    <a:pt x="3435" y="506"/>
                  </a:lnTo>
                  <a:lnTo>
                    <a:pt x="2357" y="876"/>
                  </a:lnTo>
                  <a:lnTo>
                    <a:pt x="1852" y="1112"/>
                  </a:lnTo>
                  <a:lnTo>
                    <a:pt x="1381" y="1347"/>
                  </a:lnTo>
                  <a:lnTo>
                    <a:pt x="910" y="1617"/>
                  </a:lnTo>
                  <a:lnTo>
                    <a:pt x="472" y="1920"/>
                  </a:lnTo>
                  <a:lnTo>
                    <a:pt x="1" y="2189"/>
                  </a:lnTo>
                  <a:lnTo>
                    <a:pt x="1" y="2458"/>
                  </a:lnTo>
                  <a:lnTo>
                    <a:pt x="573" y="2122"/>
                  </a:lnTo>
                  <a:lnTo>
                    <a:pt x="1179" y="1751"/>
                  </a:lnTo>
                  <a:lnTo>
                    <a:pt x="1819" y="1415"/>
                  </a:lnTo>
                  <a:lnTo>
                    <a:pt x="2189" y="1213"/>
                  </a:lnTo>
                  <a:lnTo>
                    <a:pt x="2560" y="1078"/>
                  </a:lnTo>
                  <a:lnTo>
                    <a:pt x="3368" y="809"/>
                  </a:lnTo>
                  <a:lnTo>
                    <a:pt x="4176" y="573"/>
                  </a:lnTo>
                  <a:lnTo>
                    <a:pt x="4984" y="405"/>
                  </a:lnTo>
                  <a:lnTo>
                    <a:pt x="5388" y="337"/>
                  </a:lnTo>
                  <a:lnTo>
                    <a:pt x="5792" y="304"/>
                  </a:lnTo>
                  <a:lnTo>
                    <a:pt x="6229" y="270"/>
                  </a:lnTo>
                  <a:lnTo>
                    <a:pt x="6633" y="236"/>
                  </a:lnTo>
                  <a:lnTo>
                    <a:pt x="7441" y="304"/>
                  </a:lnTo>
                  <a:lnTo>
                    <a:pt x="8249" y="405"/>
                  </a:lnTo>
                  <a:lnTo>
                    <a:pt x="9057" y="573"/>
                  </a:lnTo>
                  <a:lnTo>
                    <a:pt x="9832" y="809"/>
                  </a:lnTo>
                  <a:lnTo>
                    <a:pt x="10606" y="1112"/>
                  </a:lnTo>
                  <a:lnTo>
                    <a:pt x="11381" y="1448"/>
                  </a:lnTo>
                  <a:lnTo>
                    <a:pt x="11684" y="1583"/>
                  </a:lnTo>
                  <a:lnTo>
                    <a:pt x="11953" y="1751"/>
                  </a:lnTo>
                  <a:lnTo>
                    <a:pt x="12492" y="2122"/>
                  </a:lnTo>
                  <a:lnTo>
                    <a:pt x="12997" y="2559"/>
                  </a:lnTo>
                  <a:lnTo>
                    <a:pt x="13468" y="2997"/>
                  </a:lnTo>
                  <a:lnTo>
                    <a:pt x="14040" y="3502"/>
                  </a:lnTo>
                  <a:lnTo>
                    <a:pt x="14545" y="4041"/>
                  </a:lnTo>
                  <a:lnTo>
                    <a:pt x="15084" y="4613"/>
                  </a:lnTo>
                  <a:lnTo>
                    <a:pt x="15555" y="5185"/>
                  </a:lnTo>
                  <a:lnTo>
                    <a:pt x="15959" y="5791"/>
                  </a:lnTo>
                  <a:lnTo>
                    <a:pt x="16262" y="6431"/>
                  </a:lnTo>
                  <a:lnTo>
                    <a:pt x="16431" y="6734"/>
                  </a:lnTo>
                  <a:lnTo>
                    <a:pt x="16532" y="7071"/>
                  </a:lnTo>
                  <a:lnTo>
                    <a:pt x="16633" y="7408"/>
                  </a:lnTo>
                  <a:lnTo>
                    <a:pt x="16734" y="7778"/>
                  </a:lnTo>
                  <a:lnTo>
                    <a:pt x="16801" y="8182"/>
                  </a:lnTo>
                  <a:lnTo>
                    <a:pt x="16835" y="8620"/>
                  </a:lnTo>
                  <a:lnTo>
                    <a:pt x="16902" y="9461"/>
                  </a:lnTo>
                  <a:lnTo>
                    <a:pt x="16936" y="11212"/>
                  </a:lnTo>
                  <a:lnTo>
                    <a:pt x="16969" y="11953"/>
                  </a:lnTo>
                  <a:lnTo>
                    <a:pt x="16902" y="12727"/>
                  </a:lnTo>
                  <a:lnTo>
                    <a:pt x="16801" y="13468"/>
                  </a:lnTo>
                  <a:lnTo>
                    <a:pt x="16599" y="14208"/>
                  </a:lnTo>
                  <a:lnTo>
                    <a:pt x="16363" y="14915"/>
                  </a:lnTo>
                  <a:lnTo>
                    <a:pt x="16060" y="15589"/>
                  </a:lnTo>
                  <a:lnTo>
                    <a:pt x="15690" y="16229"/>
                  </a:lnTo>
                  <a:lnTo>
                    <a:pt x="15219" y="16868"/>
                  </a:lnTo>
                  <a:lnTo>
                    <a:pt x="14983" y="17138"/>
                  </a:lnTo>
                  <a:lnTo>
                    <a:pt x="14747" y="17373"/>
                  </a:lnTo>
                  <a:lnTo>
                    <a:pt x="14209" y="17878"/>
                  </a:lnTo>
                  <a:lnTo>
                    <a:pt x="13636" y="18316"/>
                  </a:lnTo>
                  <a:lnTo>
                    <a:pt x="13064" y="18754"/>
                  </a:lnTo>
                  <a:lnTo>
                    <a:pt x="12761" y="18989"/>
                  </a:lnTo>
                  <a:lnTo>
                    <a:pt x="12424" y="19191"/>
                  </a:lnTo>
                  <a:lnTo>
                    <a:pt x="12088" y="19360"/>
                  </a:lnTo>
                  <a:lnTo>
                    <a:pt x="11751" y="19528"/>
                  </a:lnTo>
                  <a:lnTo>
                    <a:pt x="11078" y="19797"/>
                  </a:lnTo>
                  <a:lnTo>
                    <a:pt x="10337" y="19999"/>
                  </a:lnTo>
                  <a:lnTo>
                    <a:pt x="8990" y="20370"/>
                  </a:lnTo>
                  <a:lnTo>
                    <a:pt x="8350" y="20538"/>
                  </a:lnTo>
                  <a:lnTo>
                    <a:pt x="7677" y="20673"/>
                  </a:lnTo>
                  <a:lnTo>
                    <a:pt x="7239" y="20740"/>
                  </a:lnTo>
                  <a:lnTo>
                    <a:pt x="6802" y="20774"/>
                  </a:lnTo>
                  <a:lnTo>
                    <a:pt x="5960" y="20774"/>
                  </a:lnTo>
                  <a:lnTo>
                    <a:pt x="5118" y="20706"/>
                  </a:lnTo>
                  <a:lnTo>
                    <a:pt x="4243" y="20605"/>
                  </a:lnTo>
                  <a:lnTo>
                    <a:pt x="3132" y="20437"/>
                  </a:lnTo>
                  <a:lnTo>
                    <a:pt x="2560" y="20302"/>
                  </a:lnTo>
                  <a:lnTo>
                    <a:pt x="2021" y="20134"/>
                  </a:lnTo>
                  <a:lnTo>
                    <a:pt x="1482" y="19966"/>
                  </a:lnTo>
                  <a:lnTo>
                    <a:pt x="943" y="19730"/>
                  </a:lnTo>
                  <a:lnTo>
                    <a:pt x="472" y="19461"/>
                  </a:lnTo>
                  <a:lnTo>
                    <a:pt x="1" y="19124"/>
                  </a:lnTo>
                  <a:lnTo>
                    <a:pt x="1" y="19461"/>
                  </a:lnTo>
                  <a:lnTo>
                    <a:pt x="304" y="19663"/>
                  </a:lnTo>
                  <a:lnTo>
                    <a:pt x="640" y="19865"/>
                  </a:lnTo>
                  <a:lnTo>
                    <a:pt x="943" y="20033"/>
                  </a:lnTo>
                  <a:lnTo>
                    <a:pt x="1314" y="20168"/>
                  </a:lnTo>
                  <a:lnTo>
                    <a:pt x="2021" y="20437"/>
                  </a:lnTo>
                  <a:lnTo>
                    <a:pt x="2728" y="20605"/>
                  </a:lnTo>
                  <a:lnTo>
                    <a:pt x="3401" y="20740"/>
                  </a:lnTo>
                  <a:lnTo>
                    <a:pt x="4108" y="20841"/>
                  </a:lnTo>
                  <a:lnTo>
                    <a:pt x="4782" y="20942"/>
                  </a:lnTo>
                  <a:lnTo>
                    <a:pt x="5455" y="21009"/>
                  </a:lnTo>
                  <a:lnTo>
                    <a:pt x="6835" y="21009"/>
                  </a:lnTo>
                  <a:lnTo>
                    <a:pt x="7509" y="20942"/>
                  </a:lnTo>
                  <a:lnTo>
                    <a:pt x="8216" y="20841"/>
                  </a:lnTo>
                  <a:lnTo>
                    <a:pt x="8855" y="20706"/>
                  </a:lnTo>
                  <a:lnTo>
                    <a:pt x="9529" y="20504"/>
                  </a:lnTo>
                  <a:lnTo>
                    <a:pt x="10808" y="20168"/>
                  </a:lnTo>
                  <a:lnTo>
                    <a:pt x="11145" y="20067"/>
                  </a:lnTo>
                  <a:lnTo>
                    <a:pt x="11482" y="19966"/>
                  </a:lnTo>
                  <a:lnTo>
                    <a:pt x="12054" y="19696"/>
                  </a:lnTo>
                  <a:lnTo>
                    <a:pt x="12626" y="19360"/>
                  </a:lnTo>
                  <a:lnTo>
                    <a:pt x="13199" y="18989"/>
                  </a:lnTo>
                  <a:lnTo>
                    <a:pt x="13704" y="18585"/>
                  </a:lnTo>
                  <a:lnTo>
                    <a:pt x="14209" y="18181"/>
                  </a:lnTo>
                  <a:lnTo>
                    <a:pt x="14680" y="17777"/>
                  </a:lnTo>
                  <a:lnTo>
                    <a:pt x="15118" y="17340"/>
                  </a:lnTo>
                  <a:lnTo>
                    <a:pt x="15522" y="16868"/>
                  </a:lnTo>
                  <a:lnTo>
                    <a:pt x="15892" y="16363"/>
                  </a:lnTo>
                  <a:lnTo>
                    <a:pt x="16229" y="15825"/>
                  </a:lnTo>
                  <a:lnTo>
                    <a:pt x="16532" y="15218"/>
                  </a:lnTo>
                  <a:lnTo>
                    <a:pt x="16767" y="14579"/>
                  </a:lnTo>
                  <a:lnTo>
                    <a:pt x="16969" y="13939"/>
                  </a:lnTo>
                  <a:lnTo>
                    <a:pt x="17070" y="13266"/>
                  </a:lnTo>
                  <a:lnTo>
                    <a:pt x="17171" y="12592"/>
                  </a:lnTo>
                  <a:lnTo>
                    <a:pt x="17205" y="11919"/>
                  </a:lnTo>
                  <a:lnTo>
                    <a:pt x="17205" y="11246"/>
                  </a:lnTo>
                  <a:lnTo>
                    <a:pt x="17171" y="10572"/>
                  </a:lnTo>
                  <a:lnTo>
                    <a:pt x="17104" y="9865"/>
                  </a:lnTo>
                  <a:lnTo>
                    <a:pt x="17037" y="8552"/>
                  </a:lnTo>
                  <a:lnTo>
                    <a:pt x="17003" y="7879"/>
                  </a:lnTo>
                  <a:lnTo>
                    <a:pt x="16936" y="7576"/>
                  </a:lnTo>
                  <a:lnTo>
                    <a:pt x="16868" y="7239"/>
                  </a:lnTo>
                  <a:lnTo>
                    <a:pt x="16767" y="6902"/>
                  </a:lnTo>
                  <a:lnTo>
                    <a:pt x="16633" y="6599"/>
                  </a:lnTo>
                  <a:lnTo>
                    <a:pt x="16363" y="5993"/>
                  </a:lnTo>
                  <a:lnTo>
                    <a:pt x="16027" y="5421"/>
                  </a:lnTo>
                  <a:lnTo>
                    <a:pt x="15623" y="4882"/>
                  </a:lnTo>
                  <a:lnTo>
                    <a:pt x="15219" y="4377"/>
                  </a:lnTo>
                  <a:lnTo>
                    <a:pt x="14781" y="3872"/>
                  </a:lnTo>
                  <a:lnTo>
                    <a:pt x="14343" y="3401"/>
                  </a:lnTo>
                  <a:lnTo>
                    <a:pt x="13872" y="2963"/>
                  </a:lnTo>
                  <a:lnTo>
                    <a:pt x="13367" y="2526"/>
                  </a:lnTo>
                  <a:lnTo>
                    <a:pt x="12862" y="2122"/>
                  </a:lnTo>
                  <a:lnTo>
                    <a:pt x="12323" y="1751"/>
                  </a:lnTo>
                  <a:lnTo>
                    <a:pt x="11785" y="1415"/>
                  </a:lnTo>
                  <a:lnTo>
                    <a:pt x="11212" y="1112"/>
                  </a:lnTo>
                  <a:lnTo>
                    <a:pt x="10640" y="842"/>
                  </a:lnTo>
                  <a:lnTo>
                    <a:pt x="10034" y="607"/>
                  </a:lnTo>
                  <a:lnTo>
                    <a:pt x="9428" y="405"/>
                  </a:lnTo>
                  <a:lnTo>
                    <a:pt x="8788" y="236"/>
                  </a:lnTo>
                  <a:lnTo>
                    <a:pt x="8148" y="102"/>
                  </a:lnTo>
                  <a:lnTo>
                    <a:pt x="7509" y="34"/>
                  </a:lnTo>
                  <a:lnTo>
                    <a:pt x="68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0" name="Google Shape;220;p4"/>
            <p:cNvSpPr/>
            <p:nvPr/>
          </p:nvSpPr>
          <p:spPr>
            <a:xfrm>
              <a:off x="4094475" y="289450"/>
              <a:ext cx="529450" cy="500000"/>
            </a:xfrm>
            <a:custGeom>
              <a:rect b="b" l="l" r="r" t="t"/>
              <a:pathLst>
                <a:path extrusionOk="0" h="20000" w="21178">
                  <a:moveTo>
                    <a:pt x="1684" y="203"/>
                  </a:moveTo>
                  <a:lnTo>
                    <a:pt x="1886" y="270"/>
                  </a:lnTo>
                  <a:lnTo>
                    <a:pt x="2122" y="405"/>
                  </a:lnTo>
                  <a:lnTo>
                    <a:pt x="2189" y="405"/>
                  </a:lnTo>
                  <a:lnTo>
                    <a:pt x="2593" y="910"/>
                  </a:lnTo>
                  <a:lnTo>
                    <a:pt x="3031" y="1381"/>
                  </a:lnTo>
                  <a:lnTo>
                    <a:pt x="3469" y="1852"/>
                  </a:lnTo>
                  <a:lnTo>
                    <a:pt x="3974" y="2257"/>
                  </a:lnTo>
                  <a:lnTo>
                    <a:pt x="4950" y="3132"/>
                  </a:lnTo>
                  <a:lnTo>
                    <a:pt x="5926" y="3974"/>
                  </a:lnTo>
                  <a:lnTo>
                    <a:pt x="7071" y="5085"/>
                  </a:lnTo>
                  <a:lnTo>
                    <a:pt x="8216" y="6196"/>
                  </a:lnTo>
                  <a:lnTo>
                    <a:pt x="9394" y="7307"/>
                  </a:lnTo>
                  <a:lnTo>
                    <a:pt x="9967" y="7879"/>
                  </a:lnTo>
                  <a:lnTo>
                    <a:pt x="10573" y="8384"/>
                  </a:lnTo>
                  <a:lnTo>
                    <a:pt x="10606" y="8418"/>
                  </a:lnTo>
                  <a:lnTo>
                    <a:pt x="10640" y="8552"/>
                  </a:lnTo>
                  <a:lnTo>
                    <a:pt x="10606" y="8687"/>
                  </a:lnTo>
                  <a:lnTo>
                    <a:pt x="10573" y="8855"/>
                  </a:lnTo>
                  <a:lnTo>
                    <a:pt x="10472" y="9024"/>
                  </a:lnTo>
                  <a:lnTo>
                    <a:pt x="10270" y="9293"/>
                  </a:lnTo>
                  <a:lnTo>
                    <a:pt x="10068" y="9529"/>
                  </a:lnTo>
                  <a:lnTo>
                    <a:pt x="9832" y="9764"/>
                  </a:lnTo>
                  <a:lnTo>
                    <a:pt x="9630" y="10000"/>
                  </a:lnTo>
                  <a:lnTo>
                    <a:pt x="9495" y="10068"/>
                  </a:lnTo>
                  <a:lnTo>
                    <a:pt x="9361" y="10135"/>
                  </a:lnTo>
                  <a:lnTo>
                    <a:pt x="9226" y="10169"/>
                  </a:lnTo>
                  <a:lnTo>
                    <a:pt x="9058" y="10169"/>
                  </a:lnTo>
                  <a:lnTo>
                    <a:pt x="9058" y="10101"/>
                  </a:lnTo>
                  <a:lnTo>
                    <a:pt x="9024" y="10068"/>
                  </a:lnTo>
                  <a:lnTo>
                    <a:pt x="8687" y="9899"/>
                  </a:lnTo>
                  <a:lnTo>
                    <a:pt x="8384" y="9697"/>
                  </a:lnTo>
                  <a:lnTo>
                    <a:pt x="7812" y="9226"/>
                  </a:lnTo>
                  <a:lnTo>
                    <a:pt x="7273" y="8721"/>
                  </a:lnTo>
                  <a:lnTo>
                    <a:pt x="6734" y="8216"/>
                  </a:lnTo>
                  <a:lnTo>
                    <a:pt x="5657" y="7206"/>
                  </a:lnTo>
                  <a:lnTo>
                    <a:pt x="4647" y="6128"/>
                  </a:lnTo>
                  <a:lnTo>
                    <a:pt x="3570" y="5051"/>
                  </a:lnTo>
                  <a:lnTo>
                    <a:pt x="2492" y="4007"/>
                  </a:lnTo>
                  <a:lnTo>
                    <a:pt x="1381" y="2997"/>
                  </a:lnTo>
                  <a:lnTo>
                    <a:pt x="236" y="2021"/>
                  </a:lnTo>
                  <a:lnTo>
                    <a:pt x="236" y="1953"/>
                  </a:lnTo>
                  <a:lnTo>
                    <a:pt x="203" y="1785"/>
                  </a:lnTo>
                  <a:lnTo>
                    <a:pt x="203" y="1617"/>
                  </a:lnTo>
                  <a:lnTo>
                    <a:pt x="203" y="1448"/>
                  </a:lnTo>
                  <a:lnTo>
                    <a:pt x="236" y="1314"/>
                  </a:lnTo>
                  <a:lnTo>
                    <a:pt x="304" y="1179"/>
                  </a:lnTo>
                  <a:lnTo>
                    <a:pt x="371" y="1044"/>
                  </a:lnTo>
                  <a:lnTo>
                    <a:pt x="607" y="809"/>
                  </a:lnTo>
                  <a:lnTo>
                    <a:pt x="944" y="472"/>
                  </a:lnTo>
                  <a:lnTo>
                    <a:pt x="1112" y="337"/>
                  </a:lnTo>
                  <a:lnTo>
                    <a:pt x="1314" y="236"/>
                  </a:lnTo>
                  <a:lnTo>
                    <a:pt x="1482" y="203"/>
                  </a:lnTo>
                  <a:close/>
                  <a:moveTo>
                    <a:pt x="10775" y="8855"/>
                  </a:moveTo>
                  <a:lnTo>
                    <a:pt x="10943" y="8956"/>
                  </a:lnTo>
                  <a:lnTo>
                    <a:pt x="11111" y="9158"/>
                  </a:lnTo>
                  <a:lnTo>
                    <a:pt x="11381" y="9495"/>
                  </a:lnTo>
                  <a:lnTo>
                    <a:pt x="11583" y="9731"/>
                  </a:lnTo>
                  <a:lnTo>
                    <a:pt x="11785" y="9933"/>
                  </a:lnTo>
                  <a:lnTo>
                    <a:pt x="12256" y="10270"/>
                  </a:lnTo>
                  <a:lnTo>
                    <a:pt x="13030" y="10876"/>
                  </a:lnTo>
                  <a:lnTo>
                    <a:pt x="13805" y="11482"/>
                  </a:lnTo>
                  <a:lnTo>
                    <a:pt x="14545" y="12121"/>
                  </a:lnTo>
                  <a:lnTo>
                    <a:pt x="15286" y="12828"/>
                  </a:lnTo>
                  <a:lnTo>
                    <a:pt x="16498" y="14040"/>
                  </a:lnTo>
                  <a:lnTo>
                    <a:pt x="17744" y="15252"/>
                  </a:lnTo>
                  <a:lnTo>
                    <a:pt x="18922" y="16397"/>
                  </a:lnTo>
                  <a:lnTo>
                    <a:pt x="19528" y="16969"/>
                  </a:lnTo>
                  <a:lnTo>
                    <a:pt x="20168" y="17508"/>
                  </a:lnTo>
                  <a:lnTo>
                    <a:pt x="20067" y="17744"/>
                  </a:lnTo>
                  <a:lnTo>
                    <a:pt x="19899" y="17979"/>
                  </a:lnTo>
                  <a:lnTo>
                    <a:pt x="19562" y="18350"/>
                  </a:lnTo>
                  <a:lnTo>
                    <a:pt x="19225" y="18687"/>
                  </a:lnTo>
                  <a:lnTo>
                    <a:pt x="19023" y="18821"/>
                  </a:lnTo>
                  <a:lnTo>
                    <a:pt x="18821" y="18922"/>
                  </a:lnTo>
                  <a:lnTo>
                    <a:pt x="18821" y="18889"/>
                  </a:lnTo>
                  <a:lnTo>
                    <a:pt x="18754" y="18821"/>
                  </a:lnTo>
                  <a:lnTo>
                    <a:pt x="18417" y="18653"/>
                  </a:lnTo>
                  <a:lnTo>
                    <a:pt x="18081" y="18451"/>
                  </a:lnTo>
                  <a:lnTo>
                    <a:pt x="17778" y="18215"/>
                  </a:lnTo>
                  <a:lnTo>
                    <a:pt x="17508" y="17912"/>
                  </a:lnTo>
                  <a:lnTo>
                    <a:pt x="16969" y="17340"/>
                  </a:lnTo>
                  <a:lnTo>
                    <a:pt x="16464" y="16734"/>
                  </a:lnTo>
                  <a:lnTo>
                    <a:pt x="15858" y="16094"/>
                  </a:lnTo>
                  <a:lnTo>
                    <a:pt x="15219" y="15454"/>
                  </a:lnTo>
                  <a:lnTo>
                    <a:pt x="14545" y="14882"/>
                  </a:lnTo>
                  <a:lnTo>
                    <a:pt x="13838" y="14310"/>
                  </a:lnTo>
                  <a:lnTo>
                    <a:pt x="13603" y="14108"/>
                  </a:lnTo>
                  <a:lnTo>
                    <a:pt x="13401" y="13906"/>
                  </a:lnTo>
                  <a:lnTo>
                    <a:pt x="13199" y="13670"/>
                  </a:lnTo>
                  <a:lnTo>
                    <a:pt x="12963" y="13468"/>
                  </a:lnTo>
                  <a:lnTo>
                    <a:pt x="12593" y="13165"/>
                  </a:lnTo>
                  <a:lnTo>
                    <a:pt x="12256" y="12862"/>
                  </a:lnTo>
                  <a:lnTo>
                    <a:pt x="11549" y="12222"/>
                  </a:lnTo>
                  <a:lnTo>
                    <a:pt x="10876" y="11650"/>
                  </a:lnTo>
                  <a:lnTo>
                    <a:pt x="10573" y="11347"/>
                  </a:lnTo>
                  <a:lnTo>
                    <a:pt x="10270" y="11010"/>
                  </a:lnTo>
                  <a:lnTo>
                    <a:pt x="10101" y="10808"/>
                  </a:lnTo>
                  <a:lnTo>
                    <a:pt x="9933" y="10606"/>
                  </a:lnTo>
                  <a:lnTo>
                    <a:pt x="9731" y="10438"/>
                  </a:lnTo>
                  <a:lnTo>
                    <a:pt x="9495" y="10337"/>
                  </a:lnTo>
                  <a:lnTo>
                    <a:pt x="9731" y="10169"/>
                  </a:lnTo>
                  <a:lnTo>
                    <a:pt x="9933" y="9966"/>
                  </a:lnTo>
                  <a:lnTo>
                    <a:pt x="10236" y="9630"/>
                  </a:lnTo>
                  <a:lnTo>
                    <a:pt x="10539" y="9259"/>
                  </a:lnTo>
                  <a:lnTo>
                    <a:pt x="10674" y="9057"/>
                  </a:lnTo>
                  <a:lnTo>
                    <a:pt x="10775" y="8855"/>
                  </a:lnTo>
                  <a:close/>
                  <a:moveTo>
                    <a:pt x="20235" y="17912"/>
                  </a:moveTo>
                  <a:lnTo>
                    <a:pt x="20606" y="18283"/>
                  </a:lnTo>
                  <a:lnTo>
                    <a:pt x="20740" y="18451"/>
                  </a:lnTo>
                  <a:lnTo>
                    <a:pt x="20942" y="18586"/>
                  </a:lnTo>
                  <a:lnTo>
                    <a:pt x="20774" y="18956"/>
                  </a:lnTo>
                  <a:lnTo>
                    <a:pt x="20572" y="19259"/>
                  </a:lnTo>
                  <a:lnTo>
                    <a:pt x="20437" y="19427"/>
                  </a:lnTo>
                  <a:lnTo>
                    <a:pt x="20303" y="19528"/>
                  </a:lnTo>
                  <a:lnTo>
                    <a:pt x="20134" y="19663"/>
                  </a:lnTo>
                  <a:lnTo>
                    <a:pt x="19966" y="19764"/>
                  </a:lnTo>
                  <a:lnTo>
                    <a:pt x="19697" y="19528"/>
                  </a:lnTo>
                  <a:lnTo>
                    <a:pt x="19461" y="19293"/>
                  </a:lnTo>
                  <a:lnTo>
                    <a:pt x="19192" y="18990"/>
                  </a:lnTo>
                  <a:lnTo>
                    <a:pt x="19461" y="18788"/>
                  </a:lnTo>
                  <a:lnTo>
                    <a:pt x="19663" y="18586"/>
                  </a:lnTo>
                  <a:lnTo>
                    <a:pt x="19966" y="18283"/>
                  </a:lnTo>
                  <a:lnTo>
                    <a:pt x="20101" y="18081"/>
                  </a:lnTo>
                  <a:lnTo>
                    <a:pt x="20235" y="17912"/>
                  </a:lnTo>
                  <a:close/>
                  <a:moveTo>
                    <a:pt x="1449" y="1"/>
                  </a:moveTo>
                  <a:lnTo>
                    <a:pt x="1280" y="68"/>
                  </a:lnTo>
                  <a:lnTo>
                    <a:pt x="1078" y="169"/>
                  </a:lnTo>
                  <a:lnTo>
                    <a:pt x="708" y="405"/>
                  </a:lnTo>
                  <a:lnTo>
                    <a:pt x="539" y="573"/>
                  </a:lnTo>
                  <a:lnTo>
                    <a:pt x="371" y="741"/>
                  </a:lnTo>
                  <a:lnTo>
                    <a:pt x="236" y="910"/>
                  </a:lnTo>
                  <a:lnTo>
                    <a:pt x="135" y="1112"/>
                  </a:lnTo>
                  <a:lnTo>
                    <a:pt x="68" y="1280"/>
                  </a:lnTo>
                  <a:lnTo>
                    <a:pt x="1" y="1516"/>
                  </a:lnTo>
                  <a:lnTo>
                    <a:pt x="1" y="1718"/>
                  </a:lnTo>
                  <a:lnTo>
                    <a:pt x="68" y="1953"/>
                  </a:lnTo>
                  <a:lnTo>
                    <a:pt x="1" y="2021"/>
                  </a:lnTo>
                  <a:lnTo>
                    <a:pt x="34" y="2055"/>
                  </a:lnTo>
                  <a:lnTo>
                    <a:pt x="34" y="2088"/>
                  </a:lnTo>
                  <a:lnTo>
                    <a:pt x="1213" y="3098"/>
                  </a:lnTo>
                  <a:lnTo>
                    <a:pt x="2324" y="4142"/>
                  </a:lnTo>
                  <a:lnTo>
                    <a:pt x="3401" y="5186"/>
                  </a:lnTo>
                  <a:lnTo>
                    <a:pt x="4479" y="6297"/>
                  </a:lnTo>
                  <a:lnTo>
                    <a:pt x="5623" y="7441"/>
                  </a:lnTo>
                  <a:lnTo>
                    <a:pt x="6768" y="8552"/>
                  </a:lnTo>
                  <a:lnTo>
                    <a:pt x="7239" y="8990"/>
                  </a:lnTo>
                  <a:lnTo>
                    <a:pt x="7744" y="9428"/>
                  </a:lnTo>
                  <a:lnTo>
                    <a:pt x="8249" y="9865"/>
                  </a:lnTo>
                  <a:lnTo>
                    <a:pt x="8552" y="10034"/>
                  </a:lnTo>
                  <a:lnTo>
                    <a:pt x="8822" y="10202"/>
                  </a:lnTo>
                  <a:lnTo>
                    <a:pt x="8822" y="10236"/>
                  </a:lnTo>
                  <a:lnTo>
                    <a:pt x="8822" y="10270"/>
                  </a:lnTo>
                  <a:lnTo>
                    <a:pt x="8923" y="10371"/>
                  </a:lnTo>
                  <a:lnTo>
                    <a:pt x="9024" y="10404"/>
                  </a:lnTo>
                  <a:lnTo>
                    <a:pt x="9260" y="10404"/>
                  </a:lnTo>
                  <a:lnTo>
                    <a:pt x="9293" y="10438"/>
                  </a:lnTo>
                  <a:lnTo>
                    <a:pt x="9495" y="10539"/>
                  </a:lnTo>
                  <a:lnTo>
                    <a:pt x="9697" y="10640"/>
                  </a:lnTo>
                  <a:lnTo>
                    <a:pt x="9832" y="10775"/>
                  </a:lnTo>
                  <a:lnTo>
                    <a:pt x="10000" y="10943"/>
                  </a:lnTo>
                  <a:lnTo>
                    <a:pt x="10270" y="11313"/>
                  </a:lnTo>
                  <a:lnTo>
                    <a:pt x="10539" y="11650"/>
                  </a:lnTo>
                  <a:lnTo>
                    <a:pt x="10876" y="11953"/>
                  </a:lnTo>
                  <a:lnTo>
                    <a:pt x="11212" y="12222"/>
                  </a:lnTo>
                  <a:lnTo>
                    <a:pt x="11583" y="12525"/>
                  </a:lnTo>
                  <a:lnTo>
                    <a:pt x="11919" y="12828"/>
                  </a:lnTo>
                  <a:lnTo>
                    <a:pt x="13165" y="13939"/>
                  </a:lnTo>
                  <a:lnTo>
                    <a:pt x="13771" y="14512"/>
                  </a:lnTo>
                  <a:lnTo>
                    <a:pt x="14411" y="15050"/>
                  </a:lnTo>
                  <a:lnTo>
                    <a:pt x="15017" y="15589"/>
                  </a:lnTo>
                  <a:lnTo>
                    <a:pt x="15589" y="16161"/>
                  </a:lnTo>
                  <a:lnTo>
                    <a:pt x="16161" y="16734"/>
                  </a:lnTo>
                  <a:lnTo>
                    <a:pt x="16700" y="17340"/>
                  </a:lnTo>
                  <a:lnTo>
                    <a:pt x="17138" y="17845"/>
                  </a:lnTo>
                  <a:lnTo>
                    <a:pt x="17576" y="18316"/>
                  </a:lnTo>
                  <a:lnTo>
                    <a:pt x="17845" y="18552"/>
                  </a:lnTo>
                  <a:lnTo>
                    <a:pt x="18114" y="18754"/>
                  </a:lnTo>
                  <a:lnTo>
                    <a:pt x="18384" y="18922"/>
                  </a:lnTo>
                  <a:lnTo>
                    <a:pt x="18687" y="19057"/>
                  </a:lnTo>
                  <a:lnTo>
                    <a:pt x="18687" y="19091"/>
                  </a:lnTo>
                  <a:lnTo>
                    <a:pt x="18754" y="19124"/>
                  </a:lnTo>
                  <a:lnTo>
                    <a:pt x="18855" y="19124"/>
                  </a:lnTo>
                  <a:lnTo>
                    <a:pt x="19023" y="19091"/>
                  </a:lnTo>
                  <a:lnTo>
                    <a:pt x="19192" y="19293"/>
                  </a:lnTo>
                  <a:lnTo>
                    <a:pt x="19394" y="19495"/>
                  </a:lnTo>
                  <a:lnTo>
                    <a:pt x="19629" y="19730"/>
                  </a:lnTo>
                  <a:lnTo>
                    <a:pt x="19932" y="19966"/>
                  </a:lnTo>
                  <a:lnTo>
                    <a:pt x="19966" y="20000"/>
                  </a:lnTo>
                  <a:lnTo>
                    <a:pt x="20033" y="19966"/>
                  </a:lnTo>
                  <a:lnTo>
                    <a:pt x="20067" y="19932"/>
                  </a:lnTo>
                  <a:lnTo>
                    <a:pt x="20067" y="19899"/>
                  </a:lnTo>
                  <a:lnTo>
                    <a:pt x="20269" y="19831"/>
                  </a:lnTo>
                  <a:lnTo>
                    <a:pt x="20437" y="19730"/>
                  </a:lnTo>
                  <a:lnTo>
                    <a:pt x="20606" y="19596"/>
                  </a:lnTo>
                  <a:lnTo>
                    <a:pt x="20740" y="19427"/>
                  </a:lnTo>
                  <a:lnTo>
                    <a:pt x="20875" y="19225"/>
                  </a:lnTo>
                  <a:lnTo>
                    <a:pt x="21010" y="19023"/>
                  </a:lnTo>
                  <a:lnTo>
                    <a:pt x="21077" y="18821"/>
                  </a:lnTo>
                  <a:lnTo>
                    <a:pt x="21144" y="18619"/>
                  </a:lnTo>
                  <a:lnTo>
                    <a:pt x="21144" y="18552"/>
                  </a:lnTo>
                  <a:lnTo>
                    <a:pt x="21178" y="18485"/>
                  </a:lnTo>
                  <a:lnTo>
                    <a:pt x="21144" y="18417"/>
                  </a:lnTo>
                  <a:lnTo>
                    <a:pt x="21043" y="18417"/>
                  </a:lnTo>
                  <a:lnTo>
                    <a:pt x="20707" y="18114"/>
                  </a:lnTo>
                  <a:lnTo>
                    <a:pt x="20505" y="17912"/>
                  </a:lnTo>
                  <a:lnTo>
                    <a:pt x="20303" y="17710"/>
                  </a:lnTo>
                  <a:lnTo>
                    <a:pt x="20336" y="17643"/>
                  </a:lnTo>
                  <a:lnTo>
                    <a:pt x="20437" y="17643"/>
                  </a:lnTo>
                  <a:lnTo>
                    <a:pt x="20471" y="17609"/>
                  </a:lnTo>
                  <a:lnTo>
                    <a:pt x="20505" y="17508"/>
                  </a:lnTo>
                  <a:lnTo>
                    <a:pt x="20437" y="17441"/>
                  </a:lnTo>
                  <a:lnTo>
                    <a:pt x="19697" y="16801"/>
                  </a:lnTo>
                  <a:lnTo>
                    <a:pt x="18956" y="16161"/>
                  </a:lnTo>
                  <a:lnTo>
                    <a:pt x="17576" y="14781"/>
                  </a:lnTo>
                  <a:lnTo>
                    <a:pt x="16229" y="13468"/>
                  </a:lnTo>
                  <a:lnTo>
                    <a:pt x="14916" y="12189"/>
                  </a:lnTo>
                  <a:lnTo>
                    <a:pt x="14579" y="11852"/>
                  </a:lnTo>
                  <a:lnTo>
                    <a:pt x="14209" y="11549"/>
                  </a:lnTo>
                  <a:lnTo>
                    <a:pt x="13468" y="10977"/>
                  </a:lnTo>
                  <a:lnTo>
                    <a:pt x="11987" y="9865"/>
                  </a:lnTo>
                  <a:lnTo>
                    <a:pt x="11852" y="9731"/>
                  </a:lnTo>
                  <a:lnTo>
                    <a:pt x="11717" y="9562"/>
                  </a:lnTo>
                  <a:lnTo>
                    <a:pt x="11414" y="9226"/>
                  </a:lnTo>
                  <a:lnTo>
                    <a:pt x="11111" y="8889"/>
                  </a:lnTo>
                  <a:lnTo>
                    <a:pt x="10977" y="8754"/>
                  </a:lnTo>
                  <a:lnTo>
                    <a:pt x="10808" y="8687"/>
                  </a:lnTo>
                  <a:lnTo>
                    <a:pt x="10808" y="8519"/>
                  </a:lnTo>
                  <a:lnTo>
                    <a:pt x="10775" y="8350"/>
                  </a:lnTo>
                  <a:lnTo>
                    <a:pt x="10775" y="8283"/>
                  </a:lnTo>
                  <a:lnTo>
                    <a:pt x="10741" y="8249"/>
                  </a:lnTo>
                  <a:lnTo>
                    <a:pt x="10169" y="7711"/>
                  </a:lnTo>
                  <a:lnTo>
                    <a:pt x="9563" y="7206"/>
                  </a:lnTo>
                  <a:lnTo>
                    <a:pt x="8451" y="6128"/>
                  </a:lnTo>
                  <a:lnTo>
                    <a:pt x="7340" y="5051"/>
                  </a:lnTo>
                  <a:lnTo>
                    <a:pt x="6229" y="3974"/>
                  </a:lnTo>
                  <a:lnTo>
                    <a:pt x="5219" y="3065"/>
                  </a:lnTo>
                  <a:lnTo>
                    <a:pt x="4209" y="2156"/>
                  </a:lnTo>
                  <a:lnTo>
                    <a:pt x="3233" y="1246"/>
                  </a:lnTo>
                  <a:lnTo>
                    <a:pt x="2728" y="775"/>
                  </a:lnTo>
                  <a:lnTo>
                    <a:pt x="2290" y="270"/>
                  </a:lnTo>
                  <a:lnTo>
                    <a:pt x="2257" y="236"/>
                  </a:lnTo>
                  <a:lnTo>
                    <a:pt x="2223" y="236"/>
                  </a:lnTo>
                  <a:lnTo>
                    <a:pt x="2021" y="102"/>
                  </a:lnTo>
                  <a:lnTo>
                    <a:pt x="1819" y="34"/>
                  </a:lnTo>
                  <a:lnTo>
                    <a:pt x="165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1" name="Google Shape;221;p4"/>
            <p:cNvSpPr/>
            <p:nvPr/>
          </p:nvSpPr>
          <p:spPr>
            <a:xfrm>
              <a:off x="3843650" y="1458575"/>
              <a:ext cx="404900" cy="344275"/>
            </a:xfrm>
            <a:custGeom>
              <a:rect b="b" l="l" r="r" t="t"/>
              <a:pathLst>
                <a:path extrusionOk="0" h="13771" w="16196">
                  <a:moveTo>
                    <a:pt x="15185" y="6095"/>
                  </a:moveTo>
                  <a:lnTo>
                    <a:pt x="15454" y="6162"/>
                  </a:lnTo>
                  <a:lnTo>
                    <a:pt x="15555" y="6196"/>
                  </a:lnTo>
                  <a:lnTo>
                    <a:pt x="15656" y="6263"/>
                  </a:lnTo>
                  <a:lnTo>
                    <a:pt x="15757" y="6364"/>
                  </a:lnTo>
                  <a:lnTo>
                    <a:pt x="15858" y="6465"/>
                  </a:lnTo>
                  <a:lnTo>
                    <a:pt x="15926" y="6600"/>
                  </a:lnTo>
                  <a:lnTo>
                    <a:pt x="15959" y="6768"/>
                  </a:lnTo>
                  <a:lnTo>
                    <a:pt x="15993" y="6903"/>
                  </a:lnTo>
                  <a:lnTo>
                    <a:pt x="15993" y="7071"/>
                  </a:lnTo>
                  <a:lnTo>
                    <a:pt x="15926" y="7206"/>
                  </a:lnTo>
                  <a:lnTo>
                    <a:pt x="15892" y="7340"/>
                  </a:lnTo>
                  <a:lnTo>
                    <a:pt x="15791" y="7475"/>
                  </a:lnTo>
                  <a:lnTo>
                    <a:pt x="15690" y="7576"/>
                  </a:lnTo>
                  <a:lnTo>
                    <a:pt x="15421" y="7711"/>
                  </a:lnTo>
                  <a:lnTo>
                    <a:pt x="15118" y="7812"/>
                  </a:lnTo>
                  <a:lnTo>
                    <a:pt x="14781" y="7845"/>
                  </a:lnTo>
                  <a:lnTo>
                    <a:pt x="14411" y="7845"/>
                  </a:lnTo>
                  <a:lnTo>
                    <a:pt x="13704" y="7812"/>
                  </a:lnTo>
                  <a:lnTo>
                    <a:pt x="13064" y="7778"/>
                  </a:lnTo>
                  <a:lnTo>
                    <a:pt x="13064" y="7542"/>
                  </a:lnTo>
                  <a:lnTo>
                    <a:pt x="13064" y="7307"/>
                  </a:lnTo>
                  <a:lnTo>
                    <a:pt x="13098" y="6734"/>
                  </a:lnTo>
                  <a:lnTo>
                    <a:pt x="13098" y="6196"/>
                  </a:lnTo>
                  <a:lnTo>
                    <a:pt x="13535" y="6128"/>
                  </a:lnTo>
                  <a:lnTo>
                    <a:pt x="14007" y="6095"/>
                  </a:lnTo>
                  <a:close/>
                  <a:moveTo>
                    <a:pt x="6027" y="1"/>
                  </a:moveTo>
                  <a:lnTo>
                    <a:pt x="5354" y="68"/>
                  </a:lnTo>
                  <a:lnTo>
                    <a:pt x="4681" y="203"/>
                  </a:lnTo>
                  <a:lnTo>
                    <a:pt x="4041" y="405"/>
                  </a:lnTo>
                  <a:lnTo>
                    <a:pt x="3401" y="640"/>
                  </a:lnTo>
                  <a:lnTo>
                    <a:pt x="2829" y="943"/>
                  </a:lnTo>
                  <a:lnTo>
                    <a:pt x="2425" y="1213"/>
                  </a:lnTo>
                  <a:lnTo>
                    <a:pt x="2021" y="1482"/>
                  </a:lnTo>
                  <a:lnTo>
                    <a:pt x="1617" y="1819"/>
                  </a:lnTo>
                  <a:lnTo>
                    <a:pt x="1246" y="2189"/>
                  </a:lnTo>
                  <a:lnTo>
                    <a:pt x="876" y="2593"/>
                  </a:lnTo>
                  <a:lnTo>
                    <a:pt x="539" y="2997"/>
                  </a:lnTo>
                  <a:lnTo>
                    <a:pt x="236" y="3468"/>
                  </a:lnTo>
                  <a:lnTo>
                    <a:pt x="1" y="3906"/>
                  </a:lnTo>
                  <a:lnTo>
                    <a:pt x="1" y="4512"/>
                  </a:lnTo>
                  <a:lnTo>
                    <a:pt x="68" y="4243"/>
                  </a:lnTo>
                  <a:lnTo>
                    <a:pt x="203" y="4007"/>
                  </a:lnTo>
                  <a:lnTo>
                    <a:pt x="337" y="3738"/>
                  </a:lnTo>
                  <a:lnTo>
                    <a:pt x="472" y="3468"/>
                  </a:lnTo>
                  <a:lnTo>
                    <a:pt x="842" y="2963"/>
                  </a:lnTo>
                  <a:lnTo>
                    <a:pt x="1246" y="2492"/>
                  </a:lnTo>
                  <a:lnTo>
                    <a:pt x="1718" y="2054"/>
                  </a:lnTo>
                  <a:lnTo>
                    <a:pt x="2189" y="1684"/>
                  </a:lnTo>
                  <a:lnTo>
                    <a:pt x="2661" y="1314"/>
                  </a:lnTo>
                  <a:lnTo>
                    <a:pt x="3132" y="1044"/>
                  </a:lnTo>
                  <a:lnTo>
                    <a:pt x="3704" y="741"/>
                  </a:lnTo>
                  <a:lnTo>
                    <a:pt x="4310" y="539"/>
                  </a:lnTo>
                  <a:lnTo>
                    <a:pt x="4916" y="371"/>
                  </a:lnTo>
                  <a:lnTo>
                    <a:pt x="5556" y="270"/>
                  </a:lnTo>
                  <a:lnTo>
                    <a:pt x="6229" y="236"/>
                  </a:lnTo>
                  <a:lnTo>
                    <a:pt x="6869" y="236"/>
                  </a:lnTo>
                  <a:lnTo>
                    <a:pt x="7509" y="304"/>
                  </a:lnTo>
                  <a:lnTo>
                    <a:pt x="8148" y="438"/>
                  </a:lnTo>
                  <a:lnTo>
                    <a:pt x="8687" y="607"/>
                  </a:lnTo>
                  <a:lnTo>
                    <a:pt x="9192" y="809"/>
                  </a:lnTo>
                  <a:lnTo>
                    <a:pt x="9697" y="1078"/>
                  </a:lnTo>
                  <a:lnTo>
                    <a:pt x="10168" y="1381"/>
                  </a:lnTo>
                  <a:lnTo>
                    <a:pt x="10606" y="1751"/>
                  </a:lnTo>
                  <a:lnTo>
                    <a:pt x="11010" y="2122"/>
                  </a:lnTo>
                  <a:lnTo>
                    <a:pt x="11381" y="2559"/>
                  </a:lnTo>
                  <a:lnTo>
                    <a:pt x="11751" y="2997"/>
                  </a:lnTo>
                  <a:lnTo>
                    <a:pt x="12054" y="3536"/>
                  </a:lnTo>
                  <a:lnTo>
                    <a:pt x="12323" y="4075"/>
                  </a:lnTo>
                  <a:lnTo>
                    <a:pt x="12525" y="4647"/>
                  </a:lnTo>
                  <a:lnTo>
                    <a:pt x="12694" y="5219"/>
                  </a:lnTo>
                  <a:lnTo>
                    <a:pt x="12761" y="5792"/>
                  </a:lnTo>
                  <a:lnTo>
                    <a:pt x="12828" y="6398"/>
                  </a:lnTo>
                  <a:lnTo>
                    <a:pt x="12828" y="7004"/>
                  </a:lnTo>
                  <a:lnTo>
                    <a:pt x="12795" y="7610"/>
                  </a:lnTo>
                  <a:lnTo>
                    <a:pt x="12795" y="7677"/>
                  </a:lnTo>
                  <a:lnTo>
                    <a:pt x="12862" y="7711"/>
                  </a:lnTo>
                  <a:lnTo>
                    <a:pt x="12862" y="7778"/>
                  </a:lnTo>
                  <a:lnTo>
                    <a:pt x="12828" y="7845"/>
                  </a:lnTo>
                  <a:lnTo>
                    <a:pt x="12828" y="7913"/>
                  </a:lnTo>
                  <a:lnTo>
                    <a:pt x="12761" y="8384"/>
                  </a:lnTo>
                  <a:lnTo>
                    <a:pt x="12626" y="8822"/>
                  </a:lnTo>
                  <a:lnTo>
                    <a:pt x="12357" y="9663"/>
                  </a:lnTo>
                  <a:lnTo>
                    <a:pt x="12256" y="9966"/>
                  </a:lnTo>
                  <a:lnTo>
                    <a:pt x="12088" y="10269"/>
                  </a:lnTo>
                  <a:lnTo>
                    <a:pt x="11953" y="10572"/>
                  </a:lnTo>
                  <a:lnTo>
                    <a:pt x="11751" y="10842"/>
                  </a:lnTo>
                  <a:lnTo>
                    <a:pt x="11313" y="11380"/>
                  </a:lnTo>
                  <a:lnTo>
                    <a:pt x="10842" y="11852"/>
                  </a:lnTo>
                  <a:lnTo>
                    <a:pt x="10572" y="12088"/>
                  </a:lnTo>
                  <a:lnTo>
                    <a:pt x="10269" y="12323"/>
                  </a:lnTo>
                  <a:lnTo>
                    <a:pt x="10000" y="12525"/>
                  </a:lnTo>
                  <a:lnTo>
                    <a:pt x="9697" y="12694"/>
                  </a:lnTo>
                  <a:lnTo>
                    <a:pt x="9091" y="12963"/>
                  </a:lnTo>
                  <a:lnTo>
                    <a:pt x="8519" y="13165"/>
                  </a:lnTo>
                  <a:lnTo>
                    <a:pt x="7946" y="13300"/>
                  </a:lnTo>
                  <a:lnTo>
                    <a:pt x="7408" y="13401"/>
                  </a:lnTo>
                  <a:lnTo>
                    <a:pt x="6465" y="13535"/>
                  </a:lnTo>
                  <a:lnTo>
                    <a:pt x="5320" y="13535"/>
                  </a:lnTo>
                  <a:lnTo>
                    <a:pt x="4748" y="13434"/>
                  </a:lnTo>
                  <a:lnTo>
                    <a:pt x="4209" y="13333"/>
                  </a:lnTo>
                  <a:lnTo>
                    <a:pt x="3704" y="13131"/>
                  </a:lnTo>
                  <a:lnTo>
                    <a:pt x="3166" y="12929"/>
                  </a:lnTo>
                  <a:lnTo>
                    <a:pt x="2661" y="12660"/>
                  </a:lnTo>
                  <a:lnTo>
                    <a:pt x="2189" y="12357"/>
                  </a:lnTo>
                  <a:lnTo>
                    <a:pt x="1617" y="11953"/>
                  </a:lnTo>
                  <a:lnTo>
                    <a:pt x="977" y="11481"/>
                  </a:lnTo>
                  <a:lnTo>
                    <a:pt x="674" y="11212"/>
                  </a:lnTo>
                  <a:lnTo>
                    <a:pt x="371" y="10909"/>
                  </a:lnTo>
                  <a:lnTo>
                    <a:pt x="169" y="10606"/>
                  </a:lnTo>
                  <a:lnTo>
                    <a:pt x="1" y="10303"/>
                  </a:lnTo>
                  <a:lnTo>
                    <a:pt x="1" y="10774"/>
                  </a:lnTo>
                  <a:lnTo>
                    <a:pt x="169" y="11010"/>
                  </a:lnTo>
                  <a:lnTo>
                    <a:pt x="371" y="11212"/>
                  </a:lnTo>
                  <a:lnTo>
                    <a:pt x="809" y="11616"/>
                  </a:lnTo>
                  <a:lnTo>
                    <a:pt x="1280" y="11987"/>
                  </a:lnTo>
                  <a:lnTo>
                    <a:pt x="1684" y="12290"/>
                  </a:lnTo>
                  <a:lnTo>
                    <a:pt x="2256" y="12660"/>
                  </a:lnTo>
                  <a:lnTo>
                    <a:pt x="2795" y="12963"/>
                  </a:lnTo>
                  <a:lnTo>
                    <a:pt x="3368" y="13232"/>
                  </a:lnTo>
                  <a:lnTo>
                    <a:pt x="3940" y="13468"/>
                  </a:lnTo>
                  <a:lnTo>
                    <a:pt x="4546" y="13636"/>
                  </a:lnTo>
                  <a:lnTo>
                    <a:pt x="5152" y="13737"/>
                  </a:lnTo>
                  <a:lnTo>
                    <a:pt x="5792" y="13771"/>
                  </a:lnTo>
                  <a:lnTo>
                    <a:pt x="6465" y="13737"/>
                  </a:lnTo>
                  <a:lnTo>
                    <a:pt x="6970" y="13704"/>
                  </a:lnTo>
                  <a:lnTo>
                    <a:pt x="7542" y="13636"/>
                  </a:lnTo>
                  <a:lnTo>
                    <a:pt x="8115" y="13502"/>
                  </a:lnTo>
                  <a:lnTo>
                    <a:pt x="8687" y="13333"/>
                  </a:lnTo>
                  <a:lnTo>
                    <a:pt x="9293" y="13098"/>
                  </a:lnTo>
                  <a:lnTo>
                    <a:pt x="9933" y="12795"/>
                  </a:lnTo>
                  <a:lnTo>
                    <a:pt x="10236" y="12626"/>
                  </a:lnTo>
                  <a:lnTo>
                    <a:pt x="10539" y="12391"/>
                  </a:lnTo>
                  <a:lnTo>
                    <a:pt x="10842" y="12155"/>
                  </a:lnTo>
                  <a:lnTo>
                    <a:pt x="11145" y="11886"/>
                  </a:lnTo>
                  <a:lnTo>
                    <a:pt x="11583" y="11414"/>
                  </a:lnTo>
                  <a:lnTo>
                    <a:pt x="11987" y="10875"/>
                  </a:lnTo>
                  <a:lnTo>
                    <a:pt x="12323" y="10303"/>
                  </a:lnTo>
                  <a:lnTo>
                    <a:pt x="12458" y="10000"/>
                  </a:lnTo>
                  <a:lnTo>
                    <a:pt x="12559" y="9697"/>
                  </a:lnTo>
                  <a:lnTo>
                    <a:pt x="12660" y="9360"/>
                  </a:lnTo>
                  <a:lnTo>
                    <a:pt x="12761" y="9024"/>
                  </a:lnTo>
                  <a:lnTo>
                    <a:pt x="12929" y="8317"/>
                  </a:lnTo>
                  <a:lnTo>
                    <a:pt x="13030" y="7980"/>
                  </a:lnTo>
                  <a:lnTo>
                    <a:pt x="13872" y="8047"/>
                  </a:lnTo>
                  <a:lnTo>
                    <a:pt x="14815" y="8047"/>
                  </a:lnTo>
                  <a:lnTo>
                    <a:pt x="15252" y="7980"/>
                  </a:lnTo>
                  <a:lnTo>
                    <a:pt x="15454" y="7913"/>
                  </a:lnTo>
                  <a:lnTo>
                    <a:pt x="15656" y="7845"/>
                  </a:lnTo>
                  <a:lnTo>
                    <a:pt x="15825" y="7711"/>
                  </a:lnTo>
                  <a:lnTo>
                    <a:pt x="15959" y="7576"/>
                  </a:lnTo>
                  <a:lnTo>
                    <a:pt x="16060" y="7408"/>
                  </a:lnTo>
                  <a:lnTo>
                    <a:pt x="16161" y="7239"/>
                  </a:lnTo>
                  <a:lnTo>
                    <a:pt x="16195" y="7004"/>
                  </a:lnTo>
                  <a:lnTo>
                    <a:pt x="16195" y="6768"/>
                  </a:lnTo>
                  <a:lnTo>
                    <a:pt x="16161" y="6566"/>
                  </a:lnTo>
                  <a:lnTo>
                    <a:pt x="16060" y="6398"/>
                  </a:lnTo>
                  <a:lnTo>
                    <a:pt x="15926" y="6229"/>
                  </a:lnTo>
                  <a:lnTo>
                    <a:pt x="15757" y="6061"/>
                  </a:lnTo>
                  <a:lnTo>
                    <a:pt x="15589" y="5960"/>
                  </a:lnTo>
                  <a:lnTo>
                    <a:pt x="15353" y="5893"/>
                  </a:lnTo>
                  <a:lnTo>
                    <a:pt x="15084" y="5859"/>
                  </a:lnTo>
                  <a:lnTo>
                    <a:pt x="14781" y="5859"/>
                  </a:lnTo>
                  <a:lnTo>
                    <a:pt x="14175" y="5926"/>
                  </a:lnTo>
                  <a:lnTo>
                    <a:pt x="13367" y="5926"/>
                  </a:lnTo>
                  <a:lnTo>
                    <a:pt x="13098" y="5994"/>
                  </a:lnTo>
                  <a:lnTo>
                    <a:pt x="13030" y="5489"/>
                  </a:lnTo>
                  <a:lnTo>
                    <a:pt x="12929" y="4984"/>
                  </a:lnTo>
                  <a:lnTo>
                    <a:pt x="12761" y="4512"/>
                  </a:lnTo>
                  <a:lnTo>
                    <a:pt x="12593" y="4041"/>
                  </a:lnTo>
                  <a:lnTo>
                    <a:pt x="12357" y="3570"/>
                  </a:lnTo>
                  <a:lnTo>
                    <a:pt x="12088" y="3132"/>
                  </a:lnTo>
                  <a:lnTo>
                    <a:pt x="11818" y="2694"/>
                  </a:lnTo>
                  <a:lnTo>
                    <a:pt x="11482" y="2324"/>
                  </a:lnTo>
                  <a:lnTo>
                    <a:pt x="11145" y="1920"/>
                  </a:lnTo>
                  <a:lnTo>
                    <a:pt x="10741" y="1583"/>
                  </a:lnTo>
                  <a:lnTo>
                    <a:pt x="10337" y="1280"/>
                  </a:lnTo>
                  <a:lnTo>
                    <a:pt x="9933" y="977"/>
                  </a:lnTo>
                  <a:lnTo>
                    <a:pt x="9461" y="708"/>
                  </a:lnTo>
                  <a:lnTo>
                    <a:pt x="8990" y="506"/>
                  </a:lnTo>
                  <a:lnTo>
                    <a:pt x="8519" y="304"/>
                  </a:lnTo>
                  <a:lnTo>
                    <a:pt x="8014" y="169"/>
                  </a:lnTo>
                  <a:lnTo>
                    <a:pt x="7374" y="68"/>
                  </a:lnTo>
                  <a:lnTo>
                    <a:pt x="670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2" name="Google Shape;222;p4"/>
            <p:cNvSpPr/>
            <p:nvPr/>
          </p:nvSpPr>
          <p:spPr>
            <a:xfrm>
              <a:off x="6068275" y="525975"/>
              <a:ext cx="5925" cy="14325"/>
            </a:xfrm>
            <a:custGeom>
              <a:rect b="b" l="l" r="r" t="t"/>
              <a:pathLst>
                <a:path extrusionOk="0" h="573" w="237">
                  <a:moveTo>
                    <a:pt x="68" y="0"/>
                  </a:moveTo>
                  <a:lnTo>
                    <a:pt x="34" y="68"/>
                  </a:lnTo>
                  <a:lnTo>
                    <a:pt x="0" y="169"/>
                  </a:lnTo>
                  <a:lnTo>
                    <a:pt x="0" y="270"/>
                  </a:lnTo>
                  <a:lnTo>
                    <a:pt x="0" y="404"/>
                  </a:lnTo>
                  <a:lnTo>
                    <a:pt x="34" y="505"/>
                  </a:lnTo>
                  <a:lnTo>
                    <a:pt x="68" y="573"/>
                  </a:lnTo>
                  <a:lnTo>
                    <a:pt x="169" y="573"/>
                  </a:lnTo>
                  <a:lnTo>
                    <a:pt x="202" y="505"/>
                  </a:lnTo>
                  <a:lnTo>
                    <a:pt x="236" y="404"/>
                  </a:lnTo>
                  <a:lnTo>
                    <a:pt x="236" y="270"/>
                  </a:lnTo>
                  <a:lnTo>
                    <a:pt x="236" y="169"/>
                  </a:lnTo>
                  <a:lnTo>
                    <a:pt x="202" y="68"/>
                  </a:lnTo>
                  <a:lnTo>
                    <a:pt x="16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3" name="Google Shape;223;p4"/>
            <p:cNvSpPr/>
            <p:nvPr/>
          </p:nvSpPr>
          <p:spPr>
            <a:xfrm>
              <a:off x="6084275" y="465375"/>
              <a:ext cx="6750" cy="15175"/>
            </a:xfrm>
            <a:custGeom>
              <a:rect b="b" l="l" r="r" t="t"/>
              <a:pathLst>
                <a:path extrusionOk="0" h="607" w="270">
                  <a:moveTo>
                    <a:pt x="168" y="0"/>
                  </a:moveTo>
                  <a:lnTo>
                    <a:pt x="135" y="34"/>
                  </a:lnTo>
                  <a:lnTo>
                    <a:pt x="67" y="135"/>
                  </a:lnTo>
                  <a:lnTo>
                    <a:pt x="34" y="303"/>
                  </a:lnTo>
                  <a:lnTo>
                    <a:pt x="0" y="438"/>
                  </a:lnTo>
                  <a:lnTo>
                    <a:pt x="34" y="573"/>
                  </a:lnTo>
                  <a:lnTo>
                    <a:pt x="101" y="606"/>
                  </a:lnTo>
                  <a:lnTo>
                    <a:pt x="135" y="573"/>
                  </a:lnTo>
                  <a:lnTo>
                    <a:pt x="168" y="539"/>
                  </a:lnTo>
                  <a:lnTo>
                    <a:pt x="202" y="505"/>
                  </a:lnTo>
                  <a:lnTo>
                    <a:pt x="202" y="404"/>
                  </a:lnTo>
                  <a:lnTo>
                    <a:pt x="202" y="303"/>
                  </a:lnTo>
                  <a:lnTo>
                    <a:pt x="269" y="101"/>
                  </a:lnTo>
                  <a:lnTo>
                    <a:pt x="269" y="34"/>
                  </a:lnTo>
                  <a:lnTo>
                    <a:pt x="23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4" name="Google Shape;224;p4"/>
            <p:cNvSpPr/>
            <p:nvPr/>
          </p:nvSpPr>
          <p:spPr>
            <a:xfrm>
              <a:off x="6091850" y="445175"/>
              <a:ext cx="8425" cy="11800"/>
            </a:xfrm>
            <a:custGeom>
              <a:rect b="b" l="l" r="r" t="t"/>
              <a:pathLst>
                <a:path extrusionOk="0" h="472" w="337">
                  <a:moveTo>
                    <a:pt x="236" y="0"/>
                  </a:moveTo>
                  <a:lnTo>
                    <a:pt x="168" y="34"/>
                  </a:lnTo>
                  <a:lnTo>
                    <a:pt x="135" y="68"/>
                  </a:lnTo>
                  <a:lnTo>
                    <a:pt x="34" y="169"/>
                  </a:lnTo>
                  <a:lnTo>
                    <a:pt x="0" y="303"/>
                  </a:lnTo>
                  <a:lnTo>
                    <a:pt x="0" y="371"/>
                  </a:lnTo>
                  <a:lnTo>
                    <a:pt x="0" y="438"/>
                  </a:lnTo>
                  <a:lnTo>
                    <a:pt x="34" y="438"/>
                  </a:lnTo>
                  <a:lnTo>
                    <a:pt x="67" y="472"/>
                  </a:lnTo>
                  <a:lnTo>
                    <a:pt x="135" y="438"/>
                  </a:lnTo>
                  <a:lnTo>
                    <a:pt x="202" y="270"/>
                  </a:lnTo>
                  <a:lnTo>
                    <a:pt x="303" y="135"/>
                  </a:lnTo>
                  <a:lnTo>
                    <a:pt x="337" y="68"/>
                  </a:lnTo>
                  <a:lnTo>
                    <a:pt x="303" y="34"/>
                  </a:lnTo>
                  <a:lnTo>
                    <a:pt x="30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5" name="Google Shape;225;p4"/>
            <p:cNvSpPr/>
            <p:nvPr/>
          </p:nvSpPr>
          <p:spPr>
            <a:xfrm>
              <a:off x="6069125" y="483900"/>
              <a:ext cx="16850" cy="5075"/>
            </a:xfrm>
            <a:custGeom>
              <a:rect b="b" l="l" r="r" t="t"/>
              <a:pathLst>
                <a:path extrusionOk="0" h="203" w="674">
                  <a:moveTo>
                    <a:pt x="101" y="0"/>
                  </a:moveTo>
                  <a:lnTo>
                    <a:pt x="34" y="34"/>
                  </a:lnTo>
                  <a:lnTo>
                    <a:pt x="0" y="101"/>
                  </a:lnTo>
                  <a:lnTo>
                    <a:pt x="34" y="135"/>
                  </a:lnTo>
                  <a:lnTo>
                    <a:pt x="101" y="168"/>
                  </a:lnTo>
                  <a:lnTo>
                    <a:pt x="572" y="202"/>
                  </a:lnTo>
                  <a:lnTo>
                    <a:pt x="640" y="202"/>
                  </a:lnTo>
                  <a:lnTo>
                    <a:pt x="673" y="135"/>
                  </a:lnTo>
                  <a:lnTo>
                    <a:pt x="640" y="101"/>
                  </a:lnTo>
                  <a:lnTo>
                    <a:pt x="606" y="67"/>
                  </a:lnTo>
                  <a:lnTo>
                    <a:pt x="471" y="34"/>
                  </a:lnTo>
                  <a:lnTo>
                    <a:pt x="33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6" name="Google Shape;226;p4"/>
            <p:cNvSpPr/>
            <p:nvPr/>
          </p:nvSpPr>
          <p:spPr>
            <a:xfrm>
              <a:off x="6028700" y="468750"/>
              <a:ext cx="11825" cy="6750"/>
            </a:xfrm>
            <a:custGeom>
              <a:rect b="b" l="l" r="r" t="t"/>
              <a:pathLst>
                <a:path extrusionOk="0" h="270" w="473">
                  <a:moveTo>
                    <a:pt x="68" y="0"/>
                  </a:moveTo>
                  <a:lnTo>
                    <a:pt x="35" y="34"/>
                  </a:lnTo>
                  <a:lnTo>
                    <a:pt x="1" y="101"/>
                  </a:lnTo>
                  <a:lnTo>
                    <a:pt x="35" y="135"/>
                  </a:lnTo>
                  <a:lnTo>
                    <a:pt x="237" y="236"/>
                  </a:lnTo>
                  <a:lnTo>
                    <a:pt x="304" y="269"/>
                  </a:lnTo>
                  <a:lnTo>
                    <a:pt x="472" y="269"/>
                  </a:lnTo>
                  <a:lnTo>
                    <a:pt x="472" y="236"/>
                  </a:lnTo>
                  <a:lnTo>
                    <a:pt x="472" y="168"/>
                  </a:lnTo>
                  <a:lnTo>
                    <a:pt x="439" y="135"/>
                  </a:lnTo>
                  <a:lnTo>
                    <a:pt x="270" y="67"/>
                  </a:lnTo>
                  <a:lnTo>
                    <a:pt x="13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7" name="Google Shape;227;p4"/>
            <p:cNvSpPr/>
            <p:nvPr/>
          </p:nvSpPr>
          <p:spPr>
            <a:xfrm>
              <a:off x="6047225" y="475475"/>
              <a:ext cx="15175" cy="5075"/>
            </a:xfrm>
            <a:custGeom>
              <a:rect b="b" l="l" r="r" t="t"/>
              <a:pathLst>
                <a:path extrusionOk="0" h="203" w="607">
                  <a:moveTo>
                    <a:pt x="34" y="0"/>
                  </a:moveTo>
                  <a:lnTo>
                    <a:pt x="1" y="34"/>
                  </a:lnTo>
                  <a:lnTo>
                    <a:pt x="1" y="101"/>
                  </a:lnTo>
                  <a:lnTo>
                    <a:pt x="34" y="135"/>
                  </a:lnTo>
                  <a:lnTo>
                    <a:pt x="135" y="169"/>
                  </a:lnTo>
                  <a:lnTo>
                    <a:pt x="236" y="202"/>
                  </a:lnTo>
                  <a:lnTo>
                    <a:pt x="539" y="202"/>
                  </a:lnTo>
                  <a:lnTo>
                    <a:pt x="573" y="169"/>
                  </a:lnTo>
                  <a:lnTo>
                    <a:pt x="607" y="101"/>
                  </a:lnTo>
                  <a:lnTo>
                    <a:pt x="573" y="68"/>
                  </a:lnTo>
                  <a:lnTo>
                    <a:pt x="539" y="34"/>
                  </a:lnTo>
                  <a:lnTo>
                    <a:pt x="43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8" name="Google Shape;228;p4"/>
            <p:cNvSpPr/>
            <p:nvPr/>
          </p:nvSpPr>
          <p:spPr>
            <a:xfrm>
              <a:off x="6100250" y="405600"/>
              <a:ext cx="6775" cy="12650"/>
            </a:xfrm>
            <a:custGeom>
              <a:rect b="b" l="l" r="r" t="t"/>
              <a:pathLst>
                <a:path extrusionOk="0" h="506" w="271">
                  <a:moveTo>
                    <a:pt x="203" y="1"/>
                  </a:moveTo>
                  <a:lnTo>
                    <a:pt x="135" y="35"/>
                  </a:lnTo>
                  <a:lnTo>
                    <a:pt x="68" y="136"/>
                  </a:lnTo>
                  <a:lnTo>
                    <a:pt x="1" y="237"/>
                  </a:lnTo>
                  <a:lnTo>
                    <a:pt x="1" y="371"/>
                  </a:lnTo>
                  <a:lnTo>
                    <a:pt x="1" y="439"/>
                  </a:lnTo>
                  <a:lnTo>
                    <a:pt x="34" y="472"/>
                  </a:lnTo>
                  <a:lnTo>
                    <a:pt x="68" y="506"/>
                  </a:lnTo>
                  <a:lnTo>
                    <a:pt x="169" y="506"/>
                  </a:lnTo>
                  <a:lnTo>
                    <a:pt x="203" y="439"/>
                  </a:lnTo>
                  <a:lnTo>
                    <a:pt x="169" y="270"/>
                  </a:lnTo>
                  <a:lnTo>
                    <a:pt x="236" y="136"/>
                  </a:lnTo>
                  <a:lnTo>
                    <a:pt x="270" y="68"/>
                  </a:lnTo>
                  <a:lnTo>
                    <a:pt x="236" y="35"/>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29" name="Google Shape;229;p4"/>
            <p:cNvSpPr/>
            <p:nvPr/>
          </p:nvSpPr>
          <p:spPr>
            <a:xfrm>
              <a:off x="6024500" y="2348250"/>
              <a:ext cx="68200" cy="42125"/>
            </a:xfrm>
            <a:custGeom>
              <a:rect b="b" l="l" r="r" t="t"/>
              <a:pathLst>
                <a:path extrusionOk="0" h="1685" w="2728">
                  <a:moveTo>
                    <a:pt x="68" y="1"/>
                  </a:moveTo>
                  <a:lnTo>
                    <a:pt x="68" y="68"/>
                  </a:lnTo>
                  <a:lnTo>
                    <a:pt x="34" y="439"/>
                  </a:lnTo>
                  <a:lnTo>
                    <a:pt x="1" y="809"/>
                  </a:lnTo>
                  <a:lnTo>
                    <a:pt x="1" y="1550"/>
                  </a:lnTo>
                  <a:lnTo>
                    <a:pt x="1" y="1617"/>
                  </a:lnTo>
                  <a:lnTo>
                    <a:pt x="68" y="1651"/>
                  </a:lnTo>
                  <a:lnTo>
                    <a:pt x="135" y="1617"/>
                  </a:lnTo>
                  <a:lnTo>
                    <a:pt x="169" y="1550"/>
                  </a:lnTo>
                  <a:lnTo>
                    <a:pt x="203" y="843"/>
                  </a:lnTo>
                  <a:lnTo>
                    <a:pt x="203" y="169"/>
                  </a:lnTo>
                  <a:lnTo>
                    <a:pt x="842" y="203"/>
                  </a:lnTo>
                  <a:lnTo>
                    <a:pt x="1482" y="203"/>
                  </a:lnTo>
                  <a:lnTo>
                    <a:pt x="2054" y="237"/>
                  </a:lnTo>
                  <a:lnTo>
                    <a:pt x="2324" y="237"/>
                  </a:lnTo>
                  <a:lnTo>
                    <a:pt x="2593" y="169"/>
                  </a:lnTo>
                  <a:lnTo>
                    <a:pt x="2593" y="169"/>
                  </a:lnTo>
                  <a:lnTo>
                    <a:pt x="2526" y="472"/>
                  </a:lnTo>
                  <a:lnTo>
                    <a:pt x="2526" y="809"/>
                  </a:lnTo>
                  <a:lnTo>
                    <a:pt x="2526" y="1415"/>
                  </a:lnTo>
                  <a:lnTo>
                    <a:pt x="876" y="1415"/>
                  </a:lnTo>
                  <a:lnTo>
                    <a:pt x="607" y="1449"/>
                  </a:lnTo>
                  <a:lnTo>
                    <a:pt x="337" y="1516"/>
                  </a:lnTo>
                  <a:lnTo>
                    <a:pt x="607" y="1583"/>
                  </a:lnTo>
                  <a:lnTo>
                    <a:pt x="842" y="1617"/>
                  </a:lnTo>
                  <a:lnTo>
                    <a:pt x="1953" y="1617"/>
                  </a:lnTo>
                  <a:lnTo>
                    <a:pt x="2458" y="1583"/>
                  </a:lnTo>
                  <a:lnTo>
                    <a:pt x="2458" y="1617"/>
                  </a:lnTo>
                  <a:lnTo>
                    <a:pt x="2492" y="1651"/>
                  </a:lnTo>
                  <a:lnTo>
                    <a:pt x="2559" y="1684"/>
                  </a:lnTo>
                  <a:lnTo>
                    <a:pt x="2627" y="1651"/>
                  </a:lnTo>
                  <a:lnTo>
                    <a:pt x="2660" y="1617"/>
                  </a:lnTo>
                  <a:lnTo>
                    <a:pt x="2660" y="1550"/>
                  </a:lnTo>
                  <a:lnTo>
                    <a:pt x="2694" y="1482"/>
                  </a:lnTo>
                  <a:lnTo>
                    <a:pt x="2728" y="775"/>
                  </a:lnTo>
                  <a:lnTo>
                    <a:pt x="2728" y="405"/>
                  </a:lnTo>
                  <a:lnTo>
                    <a:pt x="2660" y="68"/>
                  </a:lnTo>
                  <a:lnTo>
                    <a:pt x="2627" y="68"/>
                  </a:lnTo>
                  <a:lnTo>
                    <a:pt x="2593" y="102"/>
                  </a:lnTo>
                  <a:lnTo>
                    <a:pt x="2357" y="34"/>
                  </a:lnTo>
                  <a:lnTo>
                    <a:pt x="2054" y="1"/>
                  </a:lnTo>
                  <a:lnTo>
                    <a:pt x="506" y="1"/>
                  </a:lnTo>
                  <a:lnTo>
                    <a:pt x="203"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0" name="Google Shape;230;p4"/>
            <p:cNvSpPr/>
            <p:nvPr/>
          </p:nvSpPr>
          <p:spPr>
            <a:xfrm>
              <a:off x="6060700" y="547850"/>
              <a:ext cx="7600" cy="14350"/>
            </a:xfrm>
            <a:custGeom>
              <a:rect b="b" l="l" r="r" t="t"/>
              <a:pathLst>
                <a:path extrusionOk="0" h="574" w="304">
                  <a:moveTo>
                    <a:pt x="202" y="1"/>
                  </a:moveTo>
                  <a:lnTo>
                    <a:pt x="135" y="35"/>
                  </a:lnTo>
                  <a:lnTo>
                    <a:pt x="68" y="102"/>
                  </a:lnTo>
                  <a:lnTo>
                    <a:pt x="34" y="203"/>
                  </a:lnTo>
                  <a:lnTo>
                    <a:pt x="0" y="439"/>
                  </a:lnTo>
                  <a:lnTo>
                    <a:pt x="0" y="506"/>
                  </a:lnTo>
                  <a:lnTo>
                    <a:pt x="34" y="540"/>
                  </a:lnTo>
                  <a:lnTo>
                    <a:pt x="101" y="573"/>
                  </a:lnTo>
                  <a:lnTo>
                    <a:pt x="202" y="540"/>
                  </a:lnTo>
                  <a:lnTo>
                    <a:pt x="236" y="506"/>
                  </a:lnTo>
                  <a:lnTo>
                    <a:pt x="236" y="439"/>
                  </a:lnTo>
                  <a:lnTo>
                    <a:pt x="236" y="304"/>
                  </a:lnTo>
                  <a:lnTo>
                    <a:pt x="236" y="203"/>
                  </a:lnTo>
                  <a:lnTo>
                    <a:pt x="270" y="136"/>
                  </a:lnTo>
                  <a:lnTo>
                    <a:pt x="303" y="68"/>
                  </a:lnTo>
                  <a:lnTo>
                    <a:pt x="270" y="35"/>
                  </a:lnTo>
                  <a:lnTo>
                    <a:pt x="2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1" name="Google Shape;231;p4"/>
            <p:cNvSpPr/>
            <p:nvPr/>
          </p:nvSpPr>
          <p:spPr>
            <a:xfrm>
              <a:off x="6003450" y="462000"/>
              <a:ext cx="16025" cy="5075"/>
            </a:xfrm>
            <a:custGeom>
              <a:rect b="b" l="l" r="r" t="t"/>
              <a:pathLst>
                <a:path extrusionOk="0" h="203" w="641">
                  <a:moveTo>
                    <a:pt x="1" y="1"/>
                  </a:moveTo>
                  <a:lnTo>
                    <a:pt x="1" y="68"/>
                  </a:lnTo>
                  <a:lnTo>
                    <a:pt x="1" y="135"/>
                  </a:lnTo>
                  <a:lnTo>
                    <a:pt x="68" y="135"/>
                  </a:lnTo>
                  <a:lnTo>
                    <a:pt x="304" y="169"/>
                  </a:lnTo>
                  <a:lnTo>
                    <a:pt x="540" y="203"/>
                  </a:lnTo>
                  <a:lnTo>
                    <a:pt x="607" y="203"/>
                  </a:lnTo>
                  <a:lnTo>
                    <a:pt x="641" y="135"/>
                  </a:lnTo>
                  <a:lnTo>
                    <a:pt x="641" y="68"/>
                  </a:lnTo>
                  <a:lnTo>
                    <a:pt x="573" y="34"/>
                  </a:lnTo>
                  <a:lnTo>
                    <a:pt x="33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2" name="Google Shape;232;p4"/>
            <p:cNvSpPr/>
            <p:nvPr/>
          </p:nvSpPr>
          <p:spPr>
            <a:xfrm>
              <a:off x="6096050" y="422450"/>
              <a:ext cx="8450" cy="15175"/>
            </a:xfrm>
            <a:custGeom>
              <a:rect b="b" l="l" r="r" t="t"/>
              <a:pathLst>
                <a:path extrusionOk="0" h="607" w="338">
                  <a:moveTo>
                    <a:pt x="236" y="0"/>
                  </a:moveTo>
                  <a:lnTo>
                    <a:pt x="202" y="34"/>
                  </a:lnTo>
                  <a:lnTo>
                    <a:pt x="135" y="169"/>
                  </a:lnTo>
                  <a:lnTo>
                    <a:pt x="101" y="270"/>
                  </a:lnTo>
                  <a:lnTo>
                    <a:pt x="34" y="404"/>
                  </a:lnTo>
                  <a:lnTo>
                    <a:pt x="0" y="539"/>
                  </a:lnTo>
                  <a:lnTo>
                    <a:pt x="34" y="573"/>
                  </a:lnTo>
                  <a:lnTo>
                    <a:pt x="68" y="606"/>
                  </a:lnTo>
                  <a:lnTo>
                    <a:pt x="101" y="606"/>
                  </a:lnTo>
                  <a:lnTo>
                    <a:pt x="135" y="573"/>
                  </a:lnTo>
                  <a:lnTo>
                    <a:pt x="202" y="472"/>
                  </a:lnTo>
                  <a:lnTo>
                    <a:pt x="270" y="337"/>
                  </a:lnTo>
                  <a:lnTo>
                    <a:pt x="337" y="101"/>
                  </a:lnTo>
                  <a:lnTo>
                    <a:pt x="337" y="34"/>
                  </a:lnTo>
                  <a:lnTo>
                    <a:pt x="30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3" name="Google Shape;233;p4"/>
            <p:cNvSpPr/>
            <p:nvPr/>
          </p:nvSpPr>
          <p:spPr>
            <a:xfrm>
              <a:off x="5834275" y="413175"/>
              <a:ext cx="14325" cy="5075"/>
            </a:xfrm>
            <a:custGeom>
              <a:rect b="b" l="l" r="r" t="t"/>
              <a:pathLst>
                <a:path extrusionOk="0" h="203" w="573">
                  <a:moveTo>
                    <a:pt x="68" y="1"/>
                  </a:moveTo>
                  <a:lnTo>
                    <a:pt x="1" y="35"/>
                  </a:lnTo>
                  <a:lnTo>
                    <a:pt x="1" y="102"/>
                  </a:lnTo>
                  <a:lnTo>
                    <a:pt x="1" y="136"/>
                  </a:lnTo>
                  <a:lnTo>
                    <a:pt x="68" y="169"/>
                  </a:lnTo>
                  <a:lnTo>
                    <a:pt x="270" y="169"/>
                  </a:lnTo>
                  <a:lnTo>
                    <a:pt x="506" y="203"/>
                  </a:lnTo>
                  <a:lnTo>
                    <a:pt x="539" y="203"/>
                  </a:lnTo>
                  <a:lnTo>
                    <a:pt x="573" y="169"/>
                  </a:lnTo>
                  <a:lnTo>
                    <a:pt x="573" y="102"/>
                  </a:lnTo>
                  <a:lnTo>
                    <a:pt x="539" y="68"/>
                  </a:lnTo>
                  <a:lnTo>
                    <a:pt x="438" y="35"/>
                  </a:lnTo>
                  <a:lnTo>
                    <a:pt x="30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4" name="Google Shape;234;p4"/>
            <p:cNvSpPr/>
            <p:nvPr/>
          </p:nvSpPr>
          <p:spPr>
            <a:xfrm>
              <a:off x="5728225" y="359325"/>
              <a:ext cx="4225" cy="14325"/>
            </a:xfrm>
            <a:custGeom>
              <a:rect b="b" l="l" r="r" t="t"/>
              <a:pathLst>
                <a:path extrusionOk="0" h="573" w="169">
                  <a:moveTo>
                    <a:pt x="68" y="0"/>
                  </a:moveTo>
                  <a:lnTo>
                    <a:pt x="34" y="34"/>
                  </a:lnTo>
                  <a:lnTo>
                    <a:pt x="0" y="101"/>
                  </a:lnTo>
                  <a:lnTo>
                    <a:pt x="0" y="505"/>
                  </a:lnTo>
                  <a:lnTo>
                    <a:pt x="0" y="573"/>
                  </a:lnTo>
                  <a:lnTo>
                    <a:pt x="135" y="573"/>
                  </a:lnTo>
                  <a:lnTo>
                    <a:pt x="169" y="505"/>
                  </a:lnTo>
                  <a:lnTo>
                    <a:pt x="169" y="101"/>
                  </a:lnTo>
                  <a:lnTo>
                    <a:pt x="135" y="34"/>
                  </a:lnTo>
                  <a:lnTo>
                    <a:pt x="6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5" name="Google Shape;235;p4"/>
            <p:cNvSpPr/>
            <p:nvPr/>
          </p:nvSpPr>
          <p:spPr>
            <a:xfrm>
              <a:off x="5811550" y="405600"/>
              <a:ext cx="16025" cy="9300"/>
            </a:xfrm>
            <a:custGeom>
              <a:rect b="b" l="l" r="r" t="t"/>
              <a:pathLst>
                <a:path extrusionOk="0" h="372" w="641">
                  <a:moveTo>
                    <a:pt x="68" y="1"/>
                  </a:moveTo>
                  <a:lnTo>
                    <a:pt x="34" y="35"/>
                  </a:lnTo>
                  <a:lnTo>
                    <a:pt x="1" y="68"/>
                  </a:lnTo>
                  <a:lnTo>
                    <a:pt x="1" y="102"/>
                  </a:lnTo>
                  <a:lnTo>
                    <a:pt x="102" y="237"/>
                  </a:lnTo>
                  <a:lnTo>
                    <a:pt x="236" y="304"/>
                  </a:lnTo>
                  <a:lnTo>
                    <a:pt x="405" y="338"/>
                  </a:lnTo>
                  <a:lnTo>
                    <a:pt x="506" y="371"/>
                  </a:lnTo>
                  <a:lnTo>
                    <a:pt x="573" y="338"/>
                  </a:lnTo>
                  <a:lnTo>
                    <a:pt x="607" y="304"/>
                  </a:lnTo>
                  <a:lnTo>
                    <a:pt x="640" y="270"/>
                  </a:lnTo>
                  <a:lnTo>
                    <a:pt x="640" y="237"/>
                  </a:lnTo>
                  <a:lnTo>
                    <a:pt x="607" y="169"/>
                  </a:lnTo>
                  <a:lnTo>
                    <a:pt x="472" y="169"/>
                  </a:lnTo>
                  <a:lnTo>
                    <a:pt x="371" y="136"/>
                  </a:lnTo>
                  <a:lnTo>
                    <a:pt x="236" y="102"/>
                  </a:lnTo>
                  <a:lnTo>
                    <a:pt x="135" y="35"/>
                  </a:lnTo>
                  <a:lnTo>
                    <a:pt x="6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6" name="Google Shape;236;p4"/>
            <p:cNvSpPr/>
            <p:nvPr/>
          </p:nvSpPr>
          <p:spPr>
            <a:xfrm>
              <a:off x="5731600" y="330700"/>
              <a:ext cx="8425" cy="22750"/>
            </a:xfrm>
            <a:custGeom>
              <a:rect b="b" l="l" r="r" t="t"/>
              <a:pathLst>
                <a:path extrusionOk="0" h="910" w="337">
                  <a:moveTo>
                    <a:pt x="236" y="0"/>
                  </a:moveTo>
                  <a:lnTo>
                    <a:pt x="202" y="34"/>
                  </a:lnTo>
                  <a:lnTo>
                    <a:pt x="101" y="202"/>
                  </a:lnTo>
                  <a:lnTo>
                    <a:pt x="34" y="438"/>
                  </a:lnTo>
                  <a:lnTo>
                    <a:pt x="0" y="674"/>
                  </a:lnTo>
                  <a:lnTo>
                    <a:pt x="34" y="775"/>
                  </a:lnTo>
                  <a:lnTo>
                    <a:pt x="67" y="876"/>
                  </a:lnTo>
                  <a:lnTo>
                    <a:pt x="101" y="910"/>
                  </a:lnTo>
                  <a:lnTo>
                    <a:pt x="135" y="910"/>
                  </a:lnTo>
                  <a:lnTo>
                    <a:pt x="168" y="876"/>
                  </a:lnTo>
                  <a:lnTo>
                    <a:pt x="202" y="842"/>
                  </a:lnTo>
                  <a:lnTo>
                    <a:pt x="202" y="640"/>
                  </a:lnTo>
                  <a:lnTo>
                    <a:pt x="236" y="438"/>
                  </a:lnTo>
                  <a:lnTo>
                    <a:pt x="337" y="101"/>
                  </a:lnTo>
                  <a:lnTo>
                    <a:pt x="337" y="34"/>
                  </a:lnTo>
                  <a:lnTo>
                    <a:pt x="30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7" name="Google Shape;237;p4"/>
            <p:cNvSpPr/>
            <p:nvPr/>
          </p:nvSpPr>
          <p:spPr>
            <a:xfrm>
              <a:off x="5855325" y="419075"/>
              <a:ext cx="15175" cy="4225"/>
            </a:xfrm>
            <a:custGeom>
              <a:rect b="b" l="l" r="r" t="t"/>
              <a:pathLst>
                <a:path extrusionOk="0" h="169" w="607">
                  <a:moveTo>
                    <a:pt x="68" y="1"/>
                  </a:moveTo>
                  <a:lnTo>
                    <a:pt x="0" y="34"/>
                  </a:lnTo>
                  <a:lnTo>
                    <a:pt x="0" y="68"/>
                  </a:lnTo>
                  <a:lnTo>
                    <a:pt x="0" y="135"/>
                  </a:lnTo>
                  <a:lnTo>
                    <a:pt x="68" y="169"/>
                  </a:lnTo>
                  <a:lnTo>
                    <a:pt x="505" y="169"/>
                  </a:lnTo>
                  <a:lnTo>
                    <a:pt x="573" y="135"/>
                  </a:lnTo>
                  <a:lnTo>
                    <a:pt x="606" y="68"/>
                  </a:lnTo>
                  <a:lnTo>
                    <a:pt x="573" y="34"/>
                  </a:lnTo>
                  <a:lnTo>
                    <a:pt x="50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8" name="Google Shape;238;p4"/>
            <p:cNvSpPr/>
            <p:nvPr/>
          </p:nvSpPr>
          <p:spPr>
            <a:xfrm>
              <a:off x="5740000" y="301250"/>
              <a:ext cx="10125" cy="17700"/>
            </a:xfrm>
            <a:custGeom>
              <a:rect b="b" l="l" r="r" t="t"/>
              <a:pathLst>
                <a:path extrusionOk="0" h="708" w="405">
                  <a:moveTo>
                    <a:pt x="304" y="0"/>
                  </a:moveTo>
                  <a:lnTo>
                    <a:pt x="236" y="67"/>
                  </a:lnTo>
                  <a:lnTo>
                    <a:pt x="135" y="303"/>
                  </a:lnTo>
                  <a:lnTo>
                    <a:pt x="1" y="572"/>
                  </a:lnTo>
                  <a:lnTo>
                    <a:pt x="1" y="640"/>
                  </a:lnTo>
                  <a:lnTo>
                    <a:pt x="34" y="707"/>
                  </a:lnTo>
                  <a:lnTo>
                    <a:pt x="135" y="707"/>
                  </a:lnTo>
                  <a:lnTo>
                    <a:pt x="203" y="673"/>
                  </a:lnTo>
                  <a:lnTo>
                    <a:pt x="337" y="404"/>
                  </a:lnTo>
                  <a:lnTo>
                    <a:pt x="405" y="101"/>
                  </a:lnTo>
                  <a:lnTo>
                    <a:pt x="405" y="34"/>
                  </a:lnTo>
                  <a:lnTo>
                    <a:pt x="37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39" name="Google Shape;239;p4"/>
            <p:cNvSpPr/>
            <p:nvPr/>
          </p:nvSpPr>
          <p:spPr>
            <a:xfrm>
              <a:off x="5877200" y="424975"/>
              <a:ext cx="21075" cy="8425"/>
            </a:xfrm>
            <a:custGeom>
              <a:rect b="b" l="l" r="r" t="t"/>
              <a:pathLst>
                <a:path extrusionOk="0" h="337" w="843">
                  <a:moveTo>
                    <a:pt x="68" y="0"/>
                  </a:moveTo>
                  <a:lnTo>
                    <a:pt x="1" y="34"/>
                  </a:lnTo>
                  <a:lnTo>
                    <a:pt x="1" y="101"/>
                  </a:lnTo>
                  <a:lnTo>
                    <a:pt x="34" y="135"/>
                  </a:lnTo>
                  <a:lnTo>
                    <a:pt x="203" y="236"/>
                  </a:lnTo>
                  <a:lnTo>
                    <a:pt x="405" y="303"/>
                  </a:lnTo>
                  <a:lnTo>
                    <a:pt x="573" y="337"/>
                  </a:lnTo>
                  <a:lnTo>
                    <a:pt x="775" y="337"/>
                  </a:lnTo>
                  <a:lnTo>
                    <a:pt x="809" y="303"/>
                  </a:lnTo>
                  <a:lnTo>
                    <a:pt x="842" y="236"/>
                  </a:lnTo>
                  <a:lnTo>
                    <a:pt x="842" y="202"/>
                  </a:lnTo>
                  <a:lnTo>
                    <a:pt x="775" y="169"/>
                  </a:lnTo>
                  <a:lnTo>
                    <a:pt x="438" y="101"/>
                  </a:lnTo>
                  <a:lnTo>
                    <a:pt x="10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0" name="Google Shape;240;p4"/>
            <p:cNvSpPr/>
            <p:nvPr/>
          </p:nvSpPr>
          <p:spPr>
            <a:xfrm>
              <a:off x="5951275" y="446025"/>
              <a:ext cx="15175" cy="6750"/>
            </a:xfrm>
            <a:custGeom>
              <a:rect b="b" l="l" r="r" t="t"/>
              <a:pathLst>
                <a:path extrusionOk="0" h="270" w="607">
                  <a:moveTo>
                    <a:pt x="68" y="0"/>
                  </a:moveTo>
                  <a:lnTo>
                    <a:pt x="0" y="67"/>
                  </a:lnTo>
                  <a:lnTo>
                    <a:pt x="0" y="101"/>
                  </a:lnTo>
                  <a:lnTo>
                    <a:pt x="34" y="135"/>
                  </a:lnTo>
                  <a:lnTo>
                    <a:pt x="304" y="236"/>
                  </a:lnTo>
                  <a:lnTo>
                    <a:pt x="438" y="269"/>
                  </a:lnTo>
                  <a:lnTo>
                    <a:pt x="573" y="236"/>
                  </a:lnTo>
                  <a:lnTo>
                    <a:pt x="607" y="202"/>
                  </a:lnTo>
                  <a:lnTo>
                    <a:pt x="607" y="168"/>
                  </a:lnTo>
                  <a:lnTo>
                    <a:pt x="607" y="135"/>
                  </a:lnTo>
                  <a:lnTo>
                    <a:pt x="573" y="101"/>
                  </a:lnTo>
                  <a:lnTo>
                    <a:pt x="10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1" name="Google Shape;241;p4"/>
            <p:cNvSpPr/>
            <p:nvPr/>
          </p:nvSpPr>
          <p:spPr>
            <a:xfrm>
              <a:off x="5971475" y="452750"/>
              <a:ext cx="21900" cy="6750"/>
            </a:xfrm>
            <a:custGeom>
              <a:rect b="b" l="l" r="r" t="t"/>
              <a:pathLst>
                <a:path extrusionOk="0" h="270" w="876">
                  <a:moveTo>
                    <a:pt x="34" y="0"/>
                  </a:moveTo>
                  <a:lnTo>
                    <a:pt x="1" y="68"/>
                  </a:lnTo>
                  <a:lnTo>
                    <a:pt x="34" y="135"/>
                  </a:lnTo>
                  <a:lnTo>
                    <a:pt x="68" y="169"/>
                  </a:lnTo>
                  <a:lnTo>
                    <a:pt x="236" y="202"/>
                  </a:lnTo>
                  <a:lnTo>
                    <a:pt x="438" y="236"/>
                  </a:lnTo>
                  <a:lnTo>
                    <a:pt x="640" y="270"/>
                  </a:lnTo>
                  <a:lnTo>
                    <a:pt x="842" y="236"/>
                  </a:lnTo>
                  <a:lnTo>
                    <a:pt x="876" y="202"/>
                  </a:lnTo>
                  <a:lnTo>
                    <a:pt x="876" y="169"/>
                  </a:lnTo>
                  <a:lnTo>
                    <a:pt x="876" y="135"/>
                  </a:lnTo>
                  <a:lnTo>
                    <a:pt x="842" y="101"/>
                  </a:lnTo>
                  <a:lnTo>
                    <a:pt x="438" y="34"/>
                  </a:lnTo>
                  <a:lnTo>
                    <a:pt x="10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2" name="Google Shape;242;p4"/>
            <p:cNvSpPr/>
            <p:nvPr/>
          </p:nvSpPr>
          <p:spPr>
            <a:xfrm>
              <a:off x="5927700" y="438425"/>
              <a:ext cx="17700" cy="6775"/>
            </a:xfrm>
            <a:custGeom>
              <a:rect b="b" l="l" r="r" t="t"/>
              <a:pathLst>
                <a:path extrusionOk="0" h="271" w="708">
                  <a:moveTo>
                    <a:pt x="34" y="1"/>
                  </a:moveTo>
                  <a:lnTo>
                    <a:pt x="1" y="35"/>
                  </a:lnTo>
                  <a:lnTo>
                    <a:pt x="1" y="102"/>
                  </a:lnTo>
                  <a:lnTo>
                    <a:pt x="68" y="136"/>
                  </a:lnTo>
                  <a:lnTo>
                    <a:pt x="371" y="237"/>
                  </a:lnTo>
                  <a:lnTo>
                    <a:pt x="506" y="270"/>
                  </a:lnTo>
                  <a:lnTo>
                    <a:pt x="640" y="237"/>
                  </a:lnTo>
                  <a:lnTo>
                    <a:pt x="708" y="203"/>
                  </a:lnTo>
                  <a:lnTo>
                    <a:pt x="708" y="169"/>
                  </a:lnTo>
                  <a:lnTo>
                    <a:pt x="708" y="102"/>
                  </a:lnTo>
                  <a:lnTo>
                    <a:pt x="640" y="68"/>
                  </a:lnTo>
                  <a:lnTo>
                    <a:pt x="405" y="35"/>
                  </a:lnTo>
                  <a:lnTo>
                    <a:pt x="1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3" name="Google Shape;243;p4"/>
            <p:cNvSpPr/>
            <p:nvPr/>
          </p:nvSpPr>
          <p:spPr>
            <a:xfrm>
              <a:off x="5904150" y="430850"/>
              <a:ext cx="18525" cy="6775"/>
            </a:xfrm>
            <a:custGeom>
              <a:rect b="b" l="l" r="r" t="t"/>
              <a:pathLst>
                <a:path extrusionOk="0" h="271" w="741">
                  <a:moveTo>
                    <a:pt x="101" y="1"/>
                  </a:moveTo>
                  <a:lnTo>
                    <a:pt x="34" y="35"/>
                  </a:lnTo>
                  <a:lnTo>
                    <a:pt x="0" y="102"/>
                  </a:lnTo>
                  <a:lnTo>
                    <a:pt x="34" y="169"/>
                  </a:lnTo>
                  <a:lnTo>
                    <a:pt x="101" y="203"/>
                  </a:lnTo>
                  <a:lnTo>
                    <a:pt x="370" y="237"/>
                  </a:lnTo>
                  <a:lnTo>
                    <a:pt x="539" y="270"/>
                  </a:lnTo>
                  <a:lnTo>
                    <a:pt x="741" y="270"/>
                  </a:lnTo>
                  <a:lnTo>
                    <a:pt x="741" y="203"/>
                  </a:lnTo>
                  <a:lnTo>
                    <a:pt x="741" y="169"/>
                  </a:lnTo>
                  <a:lnTo>
                    <a:pt x="707" y="136"/>
                  </a:lnTo>
                  <a:lnTo>
                    <a:pt x="572" y="68"/>
                  </a:lnTo>
                  <a:lnTo>
                    <a:pt x="438" y="35"/>
                  </a:lnTo>
                  <a:lnTo>
                    <a:pt x="269" y="35"/>
                  </a:lnTo>
                  <a:lnTo>
                    <a:pt x="10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4" name="Google Shape;244;p4"/>
            <p:cNvSpPr/>
            <p:nvPr/>
          </p:nvSpPr>
          <p:spPr>
            <a:xfrm>
              <a:off x="5057400" y="2393700"/>
              <a:ext cx="63150" cy="68225"/>
            </a:xfrm>
            <a:custGeom>
              <a:rect b="b" l="l" r="r" t="t"/>
              <a:pathLst>
                <a:path extrusionOk="0" h="2729" w="2526">
                  <a:moveTo>
                    <a:pt x="202" y="169"/>
                  </a:moveTo>
                  <a:lnTo>
                    <a:pt x="741" y="237"/>
                  </a:lnTo>
                  <a:lnTo>
                    <a:pt x="1279" y="270"/>
                  </a:lnTo>
                  <a:lnTo>
                    <a:pt x="2357" y="237"/>
                  </a:lnTo>
                  <a:lnTo>
                    <a:pt x="2357" y="237"/>
                  </a:lnTo>
                  <a:lnTo>
                    <a:pt x="2289" y="775"/>
                  </a:lnTo>
                  <a:lnTo>
                    <a:pt x="2256" y="1348"/>
                  </a:lnTo>
                  <a:lnTo>
                    <a:pt x="2256" y="1886"/>
                  </a:lnTo>
                  <a:lnTo>
                    <a:pt x="2289" y="2425"/>
                  </a:lnTo>
                  <a:lnTo>
                    <a:pt x="2289" y="2459"/>
                  </a:lnTo>
                  <a:lnTo>
                    <a:pt x="2256" y="2459"/>
                  </a:lnTo>
                  <a:lnTo>
                    <a:pt x="2020" y="2425"/>
                  </a:lnTo>
                  <a:lnTo>
                    <a:pt x="808" y="2425"/>
                  </a:lnTo>
                  <a:lnTo>
                    <a:pt x="303" y="2391"/>
                  </a:lnTo>
                  <a:lnTo>
                    <a:pt x="236" y="1280"/>
                  </a:lnTo>
                  <a:lnTo>
                    <a:pt x="202" y="169"/>
                  </a:lnTo>
                  <a:close/>
                  <a:moveTo>
                    <a:pt x="741" y="1"/>
                  </a:moveTo>
                  <a:lnTo>
                    <a:pt x="168" y="35"/>
                  </a:lnTo>
                  <a:lnTo>
                    <a:pt x="135" y="35"/>
                  </a:lnTo>
                  <a:lnTo>
                    <a:pt x="101" y="102"/>
                  </a:lnTo>
                  <a:lnTo>
                    <a:pt x="67" y="102"/>
                  </a:lnTo>
                  <a:lnTo>
                    <a:pt x="34" y="169"/>
                  </a:lnTo>
                  <a:lnTo>
                    <a:pt x="0" y="775"/>
                  </a:lnTo>
                  <a:lnTo>
                    <a:pt x="0" y="1415"/>
                  </a:lnTo>
                  <a:lnTo>
                    <a:pt x="34" y="2021"/>
                  </a:lnTo>
                  <a:lnTo>
                    <a:pt x="101" y="2661"/>
                  </a:lnTo>
                  <a:lnTo>
                    <a:pt x="135" y="2694"/>
                  </a:lnTo>
                  <a:lnTo>
                    <a:pt x="168" y="2728"/>
                  </a:lnTo>
                  <a:lnTo>
                    <a:pt x="236" y="2728"/>
                  </a:lnTo>
                  <a:lnTo>
                    <a:pt x="303" y="2694"/>
                  </a:lnTo>
                  <a:lnTo>
                    <a:pt x="337" y="2661"/>
                  </a:lnTo>
                  <a:lnTo>
                    <a:pt x="337" y="2627"/>
                  </a:lnTo>
                  <a:lnTo>
                    <a:pt x="337" y="2560"/>
                  </a:lnTo>
                  <a:lnTo>
                    <a:pt x="808" y="2661"/>
                  </a:lnTo>
                  <a:lnTo>
                    <a:pt x="1313" y="2694"/>
                  </a:lnTo>
                  <a:lnTo>
                    <a:pt x="1818" y="2694"/>
                  </a:lnTo>
                  <a:lnTo>
                    <a:pt x="2054" y="2661"/>
                  </a:lnTo>
                  <a:lnTo>
                    <a:pt x="2256" y="2627"/>
                  </a:lnTo>
                  <a:lnTo>
                    <a:pt x="2323" y="2593"/>
                  </a:lnTo>
                  <a:lnTo>
                    <a:pt x="2323" y="2492"/>
                  </a:lnTo>
                  <a:lnTo>
                    <a:pt x="2357" y="2526"/>
                  </a:lnTo>
                  <a:lnTo>
                    <a:pt x="2390" y="2526"/>
                  </a:lnTo>
                  <a:lnTo>
                    <a:pt x="2458" y="2492"/>
                  </a:lnTo>
                  <a:lnTo>
                    <a:pt x="2458" y="2425"/>
                  </a:lnTo>
                  <a:lnTo>
                    <a:pt x="2491" y="1886"/>
                  </a:lnTo>
                  <a:lnTo>
                    <a:pt x="2525" y="1314"/>
                  </a:lnTo>
                  <a:lnTo>
                    <a:pt x="2491" y="775"/>
                  </a:lnTo>
                  <a:lnTo>
                    <a:pt x="2458" y="203"/>
                  </a:lnTo>
                  <a:lnTo>
                    <a:pt x="2491" y="169"/>
                  </a:lnTo>
                  <a:lnTo>
                    <a:pt x="2491" y="102"/>
                  </a:lnTo>
                  <a:lnTo>
                    <a:pt x="2458" y="35"/>
                  </a:lnTo>
                  <a:lnTo>
                    <a:pt x="1852" y="35"/>
                  </a:lnTo>
                  <a:lnTo>
                    <a:pt x="127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5" name="Google Shape;245;p4"/>
            <p:cNvSpPr/>
            <p:nvPr/>
          </p:nvSpPr>
          <p:spPr>
            <a:xfrm>
              <a:off x="5921825" y="2394550"/>
              <a:ext cx="64825" cy="62300"/>
            </a:xfrm>
            <a:custGeom>
              <a:rect b="b" l="l" r="r" t="t"/>
              <a:pathLst>
                <a:path extrusionOk="0" h="2492" w="2593">
                  <a:moveTo>
                    <a:pt x="707" y="1"/>
                  </a:moveTo>
                  <a:lnTo>
                    <a:pt x="438" y="34"/>
                  </a:lnTo>
                  <a:lnTo>
                    <a:pt x="337" y="68"/>
                  </a:lnTo>
                  <a:lnTo>
                    <a:pt x="236" y="135"/>
                  </a:lnTo>
                  <a:lnTo>
                    <a:pt x="303" y="203"/>
                  </a:lnTo>
                  <a:lnTo>
                    <a:pt x="404" y="236"/>
                  </a:lnTo>
                  <a:lnTo>
                    <a:pt x="640" y="270"/>
                  </a:lnTo>
                  <a:lnTo>
                    <a:pt x="1077" y="270"/>
                  </a:lnTo>
                  <a:lnTo>
                    <a:pt x="1751" y="337"/>
                  </a:lnTo>
                  <a:lnTo>
                    <a:pt x="2391" y="371"/>
                  </a:lnTo>
                  <a:lnTo>
                    <a:pt x="2391" y="775"/>
                  </a:lnTo>
                  <a:lnTo>
                    <a:pt x="2391" y="1145"/>
                  </a:lnTo>
                  <a:lnTo>
                    <a:pt x="2357" y="1684"/>
                  </a:lnTo>
                  <a:lnTo>
                    <a:pt x="2357" y="1953"/>
                  </a:lnTo>
                  <a:lnTo>
                    <a:pt x="2391" y="2223"/>
                  </a:lnTo>
                  <a:lnTo>
                    <a:pt x="1313" y="2189"/>
                  </a:lnTo>
                  <a:lnTo>
                    <a:pt x="774" y="2189"/>
                  </a:lnTo>
                  <a:lnTo>
                    <a:pt x="505" y="2223"/>
                  </a:lnTo>
                  <a:lnTo>
                    <a:pt x="269" y="2290"/>
                  </a:lnTo>
                  <a:lnTo>
                    <a:pt x="236" y="1751"/>
                  </a:lnTo>
                  <a:lnTo>
                    <a:pt x="236" y="1213"/>
                  </a:lnTo>
                  <a:lnTo>
                    <a:pt x="269" y="674"/>
                  </a:lnTo>
                  <a:lnTo>
                    <a:pt x="269" y="405"/>
                  </a:lnTo>
                  <a:lnTo>
                    <a:pt x="236" y="270"/>
                  </a:lnTo>
                  <a:lnTo>
                    <a:pt x="202" y="135"/>
                  </a:lnTo>
                  <a:lnTo>
                    <a:pt x="101" y="304"/>
                  </a:lnTo>
                  <a:lnTo>
                    <a:pt x="67" y="472"/>
                  </a:lnTo>
                  <a:lnTo>
                    <a:pt x="0" y="842"/>
                  </a:lnTo>
                  <a:lnTo>
                    <a:pt x="0" y="1583"/>
                  </a:lnTo>
                  <a:lnTo>
                    <a:pt x="0" y="1819"/>
                  </a:lnTo>
                  <a:lnTo>
                    <a:pt x="0" y="2088"/>
                  </a:lnTo>
                  <a:lnTo>
                    <a:pt x="0" y="2223"/>
                  </a:lnTo>
                  <a:lnTo>
                    <a:pt x="34" y="2324"/>
                  </a:lnTo>
                  <a:lnTo>
                    <a:pt x="101" y="2425"/>
                  </a:lnTo>
                  <a:lnTo>
                    <a:pt x="202" y="2458"/>
                  </a:lnTo>
                  <a:lnTo>
                    <a:pt x="269" y="2458"/>
                  </a:lnTo>
                  <a:lnTo>
                    <a:pt x="269" y="2425"/>
                  </a:lnTo>
                  <a:lnTo>
                    <a:pt x="269" y="2391"/>
                  </a:lnTo>
                  <a:lnTo>
                    <a:pt x="539" y="2458"/>
                  </a:lnTo>
                  <a:lnTo>
                    <a:pt x="774"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6" name="Google Shape;246;p4"/>
            <p:cNvSpPr/>
            <p:nvPr/>
          </p:nvSpPr>
          <p:spPr>
            <a:xfrm>
              <a:off x="5876375" y="2346575"/>
              <a:ext cx="63975" cy="44625"/>
            </a:xfrm>
            <a:custGeom>
              <a:rect b="b" l="l" r="r" t="t"/>
              <a:pathLst>
                <a:path extrusionOk="0" h="1785" w="2559">
                  <a:moveTo>
                    <a:pt x="168" y="203"/>
                  </a:moveTo>
                  <a:lnTo>
                    <a:pt x="404" y="236"/>
                  </a:lnTo>
                  <a:lnTo>
                    <a:pt x="673" y="270"/>
                  </a:lnTo>
                  <a:lnTo>
                    <a:pt x="1178" y="270"/>
                  </a:lnTo>
                  <a:lnTo>
                    <a:pt x="2323" y="371"/>
                  </a:lnTo>
                  <a:lnTo>
                    <a:pt x="2289" y="607"/>
                  </a:lnTo>
                  <a:lnTo>
                    <a:pt x="2289" y="842"/>
                  </a:lnTo>
                  <a:lnTo>
                    <a:pt x="2323" y="1448"/>
                  </a:lnTo>
                  <a:lnTo>
                    <a:pt x="1246" y="1516"/>
                  </a:lnTo>
                  <a:lnTo>
                    <a:pt x="741" y="1516"/>
                  </a:lnTo>
                  <a:lnTo>
                    <a:pt x="505" y="1549"/>
                  </a:lnTo>
                  <a:lnTo>
                    <a:pt x="236" y="1583"/>
                  </a:lnTo>
                  <a:lnTo>
                    <a:pt x="202" y="876"/>
                  </a:lnTo>
                  <a:lnTo>
                    <a:pt x="168" y="203"/>
                  </a:lnTo>
                  <a:close/>
                  <a:moveTo>
                    <a:pt x="673" y="0"/>
                  </a:moveTo>
                  <a:lnTo>
                    <a:pt x="404" y="34"/>
                  </a:lnTo>
                  <a:lnTo>
                    <a:pt x="135" y="101"/>
                  </a:lnTo>
                  <a:lnTo>
                    <a:pt x="101" y="101"/>
                  </a:lnTo>
                  <a:lnTo>
                    <a:pt x="67" y="135"/>
                  </a:lnTo>
                  <a:lnTo>
                    <a:pt x="34" y="506"/>
                  </a:lnTo>
                  <a:lnTo>
                    <a:pt x="0" y="876"/>
                  </a:lnTo>
                  <a:lnTo>
                    <a:pt x="34" y="1246"/>
                  </a:lnTo>
                  <a:lnTo>
                    <a:pt x="67" y="1583"/>
                  </a:lnTo>
                  <a:lnTo>
                    <a:pt x="101" y="1650"/>
                  </a:lnTo>
                  <a:lnTo>
                    <a:pt x="202" y="1650"/>
                  </a:lnTo>
                  <a:lnTo>
                    <a:pt x="236" y="1617"/>
                  </a:lnTo>
                  <a:lnTo>
                    <a:pt x="471" y="1718"/>
                  </a:lnTo>
                  <a:lnTo>
                    <a:pt x="741" y="1751"/>
                  </a:lnTo>
                  <a:lnTo>
                    <a:pt x="1010" y="1785"/>
                  </a:lnTo>
                  <a:lnTo>
                    <a:pt x="1279" y="1785"/>
                  </a:lnTo>
                  <a:lnTo>
                    <a:pt x="1818" y="1751"/>
                  </a:lnTo>
                  <a:lnTo>
                    <a:pt x="2357" y="1650"/>
                  </a:lnTo>
                  <a:lnTo>
                    <a:pt x="2357" y="1718"/>
                  </a:lnTo>
                  <a:lnTo>
                    <a:pt x="2390" y="1751"/>
                  </a:lnTo>
                  <a:lnTo>
                    <a:pt x="2458" y="1785"/>
                  </a:lnTo>
                  <a:lnTo>
                    <a:pt x="2525" y="1751"/>
                  </a:lnTo>
                  <a:lnTo>
                    <a:pt x="2559" y="1718"/>
                  </a:lnTo>
                  <a:lnTo>
                    <a:pt x="2559" y="1650"/>
                  </a:lnTo>
                  <a:lnTo>
                    <a:pt x="2491" y="1011"/>
                  </a:lnTo>
                  <a:lnTo>
                    <a:pt x="2458" y="371"/>
                  </a:lnTo>
                  <a:lnTo>
                    <a:pt x="2491" y="304"/>
                  </a:lnTo>
                  <a:lnTo>
                    <a:pt x="2491" y="236"/>
                  </a:lnTo>
                  <a:lnTo>
                    <a:pt x="2458" y="203"/>
                  </a:lnTo>
                  <a:lnTo>
                    <a:pt x="2390" y="169"/>
                  </a:lnTo>
                  <a:lnTo>
                    <a:pt x="1852" y="101"/>
                  </a:lnTo>
                  <a:lnTo>
                    <a:pt x="1246" y="34"/>
                  </a:lnTo>
                  <a:lnTo>
                    <a:pt x="97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7" name="Google Shape;247;p4"/>
            <p:cNvSpPr/>
            <p:nvPr/>
          </p:nvSpPr>
          <p:spPr>
            <a:xfrm>
              <a:off x="5960525" y="2466100"/>
              <a:ext cx="64000" cy="61475"/>
            </a:xfrm>
            <a:custGeom>
              <a:rect b="b" l="l" r="r" t="t"/>
              <a:pathLst>
                <a:path extrusionOk="0" h="2459" w="2560">
                  <a:moveTo>
                    <a:pt x="169" y="202"/>
                  </a:moveTo>
                  <a:lnTo>
                    <a:pt x="708" y="236"/>
                  </a:lnTo>
                  <a:lnTo>
                    <a:pt x="1247" y="270"/>
                  </a:lnTo>
                  <a:lnTo>
                    <a:pt x="2324" y="236"/>
                  </a:lnTo>
                  <a:lnTo>
                    <a:pt x="2324" y="707"/>
                  </a:lnTo>
                  <a:lnTo>
                    <a:pt x="2324" y="1145"/>
                  </a:lnTo>
                  <a:lnTo>
                    <a:pt x="2324" y="1684"/>
                  </a:lnTo>
                  <a:lnTo>
                    <a:pt x="2324" y="2222"/>
                  </a:lnTo>
                  <a:lnTo>
                    <a:pt x="2088" y="2189"/>
                  </a:lnTo>
                  <a:lnTo>
                    <a:pt x="607" y="2189"/>
                  </a:lnTo>
                  <a:lnTo>
                    <a:pt x="338" y="2256"/>
                  </a:lnTo>
                  <a:lnTo>
                    <a:pt x="304" y="1684"/>
                  </a:lnTo>
                  <a:lnTo>
                    <a:pt x="237" y="1145"/>
                  </a:lnTo>
                  <a:lnTo>
                    <a:pt x="237" y="674"/>
                  </a:lnTo>
                  <a:lnTo>
                    <a:pt x="169" y="202"/>
                  </a:lnTo>
                  <a:close/>
                  <a:moveTo>
                    <a:pt x="708" y="0"/>
                  </a:moveTo>
                  <a:lnTo>
                    <a:pt x="169" y="34"/>
                  </a:lnTo>
                  <a:lnTo>
                    <a:pt x="102" y="68"/>
                  </a:lnTo>
                  <a:lnTo>
                    <a:pt x="68" y="135"/>
                  </a:lnTo>
                  <a:lnTo>
                    <a:pt x="35" y="371"/>
                  </a:lnTo>
                  <a:lnTo>
                    <a:pt x="1" y="640"/>
                  </a:lnTo>
                  <a:lnTo>
                    <a:pt x="35" y="1145"/>
                  </a:lnTo>
                  <a:lnTo>
                    <a:pt x="68" y="1751"/>
                  </a:lnTo>
                  <a:lnTo>
                    <a:pt x="102" y="2054"/>
                  </a:lnTo>
                  <a:lnTo>
                    <a:pt x="169" y="2323"/>
                  </a:lnTo>
                  <a:lnTo>
                    <a:pt x="169" y="2391"/>
                  </a:lnTo>
                  <a:lnTo>
                    <a:pt x="304" y="2391"/>
                  </a:lnTo>
                  <a:lnTo>
                    <a:pt x="540" y="2424"/>
                  </a:lnTo>
                  <a:lnTo>
                    <a:pt x="1280" y="2424"/>
                  </a:lnTo>
                  <a:lnTo>
                    <a:pt x="1819" y="2458"/>
                  </a:lnTo>
                  <a:lnTo>
                    <a:pt x="2088" y="2458"/>
                  </a:lnTo>
                  <a:lnTo>
                    <a:pt x="2358" y="2424"/>
                  </a:lnTo>
                  <a:lnTo>
                    <a:pt x="2391" y="2458"/>
                  </a:lnTo>
                  <a:lnTo>
                    <a:pt x="2425" y="2458"/>
                  </a:lnTo>
                  <a:lnTo>
                    <a:pt x="2459" y="2424"/>
                  </a:lnTo>
                  <a:lnTo>
                    <a:pt x="2492" y="2391"/>
                  </a:lnTo>
                  <a:lnTo>
                    <a:pt x="2526" y="2121"/>
                  </a:lnTo>
                  <a:lnTo>
                    <a:pt x="2560" y="1852"/>
                  </a:lnTo>
                  <a:lnTo>
                    <a:pt x="2526" y="1313"/>
                  </a:lnTo>
                  <a:lnTo>
                    <a:pt x="2526" y="707"/>
                  </a:lnTo>
                  <a:lnTo>
                    <a:pt x="2526" y="404"/>
                  </a:lnTo>
                  <a:lnTo>
                    <a:pt x="2459" y="101"/>
                  </a:lnTo>
                  <a:lnTo>
                    <a:pt x="2425" y="68"/>
                  </a:lnTo>
                  <a:lnTo>
                    <a:pt x="2391" y="34"/>
                  </a:lnTo>
                  <a:lnTo>
                    <a:pt x="2324" y="34"/>
                  </a:lnTo>
                  <a:lnTo>
                    <a:pt x="124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8" name="Google Shape;248;p4"/>
            <p:cNvSpPr/>
            <p:nvPr/>
          </p:nvSpPr>
          <p:spPr>
            <a:xfrm>
              <a:off x="5974850" y="2536800"/>
              <a:ext cx="63150" cy="61475"/>
            </a:xfrm>
            <a:custGeom>
              <a:rect b="b" l="l" r="r" t="t"/>
              <a:pathLst>
                <a:path extrusionOk="0" h="2459" w="2526">
                  <a:moveTo>
                    <a:pt x="2357" y="202"/>
                  </a:moveTo>
                  <a:lnTo>
                    <a:pt x="2323" y="674"/>
                  </a:lnTo>
                  <a:lnTo>
                    <a:pt x="2323" y="1145"/>
                  </a:lnTo>
                  <a:lnTo>
                    <a:pt x="2256" y="1684"/>
                  </a:lnTo>
                  <a:lnTo>
                    <a:pt x="2222" y="2256"/>
                  </a:lnTo>
                  <a:lnTo>
                    <a:pt x="1953" y="2189"/>
                  </a:lnTo>
                  <a:lnTo>
                    <a:pt x="472" y="2189"/>
                  </a:lnTo>
                  <a:lnTo>
                    <a:pt x="236" y="2223"/>
                  </a:lnTo>
                  <a:lnTo>
                    <a:pt x="236" y="1684"/>
                  </a:lnTo>
                  <a:lnTo>
                    <a:pt x="236" y="1145"/>
                  </a:lnTo>
                  <a:lnTo>
                    <a:pt x="236" y="708"/>
                  </a:lnTo>
                  <a:lnTo>
                    <a:pt x="236" y="236"/>
                  </a:lnTo>
                  <a:lnTo>
                    <a:pt x="1313" y="270"/>
                  </a:lnTo>
                  <a:lnTo>
                    <a:pt x="1852" y="236"/>
                  </a:lnTo>
                  <a:lnTo>
                    <a:pt x="2357" y="202"/>
                  </a:lnTo>
                  <a:close/>
                  <a:moveTo>
                    <a:pt x="1313" y="0"/>
                  </a:moveTo>
                  <a:lnTo>
                    <a:pt x="236" y="34"/>
                  </a:lnTo>
                  <a:lnTo>
                    <a:pt x="169" y="34"/>
                  </a:lnTo>
                  <a:lnTo>
                    <a:pt x="135" y="68"/>
                  </a:lnTo>
                  <a:lnTo>
                    <a:pt x="101" y="101"/>
                  </a:lnTo>
                  <a:lnTo>
                    <a:pt x="34" y="404"/>
                  </a:lnTo>
                  <a:lnTo>
                    <a:pt x="34" y="708"/>
                  </a:lnTo>
                  <a:lnTo>
                    <a:pt x="0" y="1314"/>
                  </a:lnTo>
                  <a:lnTo>
                    <a:pt x="0" y="1852"/>
                  </a:lnTo>
                  <a:lnTo>
                    <a:pt x="34" y="2122"/>
                  </a:lnTo>
                  <a:lnTo>
                    <a:pt x="68" y="2391"/>
                  </a:lnTo>
                  <a:lnTo>
                    <a:pt x="101" y="2425"/>
                  </a:lnTo>
                  <a:lnTo>
                    <a:pt x="135" y="2458"/>
                  </a:lnTo>
                  <a:lnTo>
                    <a:pt x="169" y="2458"/>
                  </a:lnTo>
                  <a:lnTo>
                    <a:pt x="202" y="2425"/>
                  </a:lnTo>
                  <a:lnTo>
                    <a:pt x="472" y="2458"/>
                  </a:lnTo>
                  <a:lnTo>
                    <a:pt x="741" y="2458"/>
                  </a:lnTo>
                  <a:lnTo>
                    <a:pt x="1280" y="2425"/>
                  </a:lnTo>
                  <a:lnTo>
                    <a:pt x="2020" y="2425"/>
                  </a:lnTo>
                  <a:lnTo>
                    <a:pt x="2256" y="2391"/>
                  </a:lnTo>
                  <a:lnTo>
                    <a:pt x="2357" y="2391"/>
                  </a:lnTo>
                  <a:lnTo>
                    <a:pt x="2391" y="2324"/>
                  </a:lnTo>
                  <a:lnTo>
                    <a:pt x="2458" y="2054"/>
                  </a:lnTo>
                  <a:lnTo>
                    <a:pt x="2492" y="1751"/>
                  </a:lnTo>
                  <a:lnTo>
                    <a:pt x="2525" y="1145"/>
                  </a:lnTo>
                  <a:lnTo>
                    <a:pt x="2525" y="640"/>
                  </a:lnTo>
                  <a:lnTo>
                    <a:pt x="2525" y="371"/>
                  </a:lnTo>
                  <a:lnTo>
                    <a:pt x="2492" y="135"/>
                  </a:lnTo>
                  <a:lnTo>
                    <a:pt x="2458" y="68"/>
                  </a:lnTo>
                  <a:lnTo>
                    <a:pt x="2391" y="34"/>
                  </a:lnTo>
                  <a:lnTo>
                    <a:pt x="185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49" name="Google Shape;249;p4"/>
            <p:cNvSpPr/>
            <p:nvPr/>
          </p:nvSpPr>
          <p:spPr>
            <a:xfrm>
              <a:off x="5803125" y="2348250"/>
              <a:ext cx="66525" cy="40425"/>
            </a:xfrm>
            <a:custGeom>
              <a:rect b="b" l="l" r="r" t="t"/>
              <a:pathLst>
                <a:path extrusionOk="0" h="1617" w="2661">
                  <a:moveTo>
                    <a:pt x="2189" y="203"/>
                  </a:moveTo>
                  <a:lnTo>
                    <a:pt x="2358" y="237"/>
                  </a:lnTo>
                  <a:lnTo>
                    <a:pt x="2391" y="270"/>
                  </a:lnTo>
                  <a:lnTo>
                    <a:pt x="2459" y="237"/>
                  </a:lnTo>
                  <a:lnTo>
                    <a:pt x="2459" y="371"/>
                  </a:lnTo>
                  <a:lnTo>
                    <a:pt x="2425" y="506"/>
                  </a:lnTo>
                  <a:lnTo>
                    <a:pt x="2425" y="775"/>
                  </a:lnTo>
                  <a:lnTo>
                    <a:pt x="2425" y="1078"/>
                  </a:lnTo>
                  <a:lnTo>
                    <a:pt x="2459" y="1381"/>
                  </a:lnTo>
                  <a:lnTo>
                    <a:pt x="1280" y="1381"/>
                  </a:lnTo>
                  <a:lnTo>
                    <a:pt x="708" y="1415"/>
                  </a:lnTo>
                  <a:lnTo>
                    <a:pt x="136" y="1482"/>
                  </a:lnTo>
                  <a:lnTo>
                    <a:pt x="169" y="1280"/>
                  </a:lnTo>
                  <a:lnTo>
                    <a:pt x="203" y="1078"/>
                  </a:lnTo>
                  <a:lnTo>
                    <a:pt x="203" y="708"/>
                  </a:lnTo>
                  <a:lnTo>
                    <a:pt x="203" y="439"/>
                  </a:lnTo>
                  <a:lnTo>
                    <a:pt x="203" y="304"/>
                  </a:lnTo>
                  <a:lnTo>
                    <a:pt x="203" y="203"/>
                  </a:lnTo>
                  <a:lnTo>
                    <a:pt x="371" y="237"/>
                  </a:lnTo>
                  <a:lnTo>
                    <a:pt x="1651" y="237"/>
                  </a:lnTo>
                  <a:lnTo>
                    <a:pt x="1987" y="203"/>
                  </a:lnTo>
                  <a:close/>
                  <a:moveTo>
                    <a:pt x="708" y="1"/>
                  </a:moveTo>
                  <a:lnTo>
                    <a:pt x="439" y="34"/>
                  </a:lnTo>
                  <a:lnTo>
                    <a:pt x="136" y="68"/>
                  </a:lnTo>
                  <a:lnTo>
                    <a:pt x="136" y="102"/>
                  </a:lnTo>
                  <a:lnTo>
                    <a:pt x="35" y="102"/>
                  </a:lnTo>
                  <a:lnTo>
                    <a:pt x="35" y="136"/>
                  </a:lnTo>
                  <a:lnTo>
                    <a:pt x="68" y="136"/>
                  </a:lnTo>
                  <a:lnTo>
                    <a:pt x="35" y="270"/>
                  </a:lnTo>
                  <a:lnTo>
                    <a:pt x="35" y="439"/>
                  </a:lnTo>
                  <a:lnTo>
                    <a:pt x="35" y="708"/>
                  </a:lnTo>
                  <a:lnTo>
                    <a:pt x="1" y="1078"/>
                  </a:lnTo>
                  <a:lnTo>
                    <a:pt x="1" y="1280"/>
                  </a:lnTo>
                  <a:lnTo>
                    <a:pt x="35" y="1482"/>
                  </a:lnTo>
                  <a:lnTo>
                    <a:pt x="68" y="1516"/>
                  </a:lnTo>
                  <a:lnTo>
                    <a:pt x="68" y="1550"/>
                  </a:lnTo>
                  <a:lnTo>
                    <a:pt x="102" y="1583"/>
                  </a:lnTo>
                  <a:lnTo>
                    <a:pt x="708" y="1617"/>
                  </a:lnTo>
                  <a:lnTo>
                    <a:pt x="1314" y="1617"/>
                  </a:lnTo>
                  <a:lnTo>
                    <a:pt x="2492" y="1583"/>
                  </a:lnTo>
                  <a:lnTo>
                    <a:pt x="2593" y="1583"/>
                  </a:lnTo>
                  <a:lnTo>
                    <a:pt x="2627" y="1550"/>
                  </a:lnTo>
                  <a:lnTo>
                    <a:pt x="2661" y="1482"/>
                  </a:lnTo>
                  <a:lnTo>
                    <a:pt x="2661" y="1449"/>
                  </a:lnTo>
                  <a:lnTo>
                    <a:pt x="2627" y="1381"/>
                  </a:lnTo>
                  <a:lnTo>
                    <a:pt x="2627" y="1078"/>
                  </a:lnTo>
                  <a:lnTo>
                    <a:pt x="2593" y="775"/>
                  </a:lnTo>
                  <a:lnTo>
                    <a:pt x="2627" y="439"/>
                  </a:lnTo>
                  <a:lnTo>
                    <a:pt x="2593" y="270"/>
                  </a:lnTo>
                  <a:lnTo>
                    <a:pt x="2560" y="136"/>
                  </a:lnTo>
                  <a:lnTo>
                    <a:pt x="2526" y="136"/>
                  </a:lnTo>
                  <a:lnTo>
                    <a:pt x="2492" y="102"/>
                  </a:lnTo>
                  <a:lnTo>
                    <a:pt x="2459" y="68"/>
                  </a:lnTo>
                  <a:lnTo>
                    <a:pt x="2324" y="34"/>
                  </a:lnTo>
                  <a:lnTo>
                    <a:pt x="2189" y="1"/>
                  </a:lnTo>
                  <a:lnTo>
                    <a:pt x="1886" y="1"/>
                  </a:lnTo>
                  <a:lnTo>
                    <a:pt x="1280" y="34"/>
                  </a:lnTo>
                  <a:lnTo>
                    <a:pt x="70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0" name="Google Shape;250;p4"/>
            <p:cNvSpPr/>
            <p:nvPr/>
          </p:nvSpPr>
          <p:spPr>
            <a:xfrm>
              <a:off x="5201325" y="2394550"/>
              <a:ext cx="64825" cy="62300"/>
            </a:xfrm>
            <a:custGeom>
              <a:rect b="b" l="l" r="r" t="t"/>
              <a:pathLst>
                <a:path extrusionOk="0" h="2492" w="2593">
                  <a:moveTo>
                    <a:pt x="707" y="1"/>
                  </a:moveTo>
                  <a:lnTo>
                    <a:pt x="438" y="34"/>
                  </a:lnTo>
                  <a:lnTo>
                    <a:pt x="337" y="68"/>
                  </a:lnTo>
                  <a:lnTo>
                    <a:pt x="236" y="135"/>
                  </a:lnTo>
                  <a:lnTo>
                    <a:pt x="303" y="203"/>
                  </a:lnTo>
                  <a:lnTo>
                    <a:pt x="404" y="236"/>
                  </a:lnTo>
                  <a:lnTo>
                    <a:pt x="640" y="270"/>
                  </a:lnTo>
                  <a:lnTo>
                    <a:pt x="1078" y="270"/>
                  </a:lnTo>
                  <a:lnTo>
                    <a:pt x="1751" y="337"/>
                  </a:lnTo>
                  <a:lnTo>
                    <a:pt x="2391" y="371"/>
                  </a:lnTo>
                  <a:lnTo>
                    <a:pt x="2391" y="775"/>
                  </a:lnTo>
                  <a:lnTo>
                    <a:pt x="2391" y="1145"/>
                  </a:lnTo>
                  <a:lnTo>
                    <a:pt x="2357" y="1684"/>
                  </a:lnTo>
                  <a:lnTo>
                    <a:pt x="2357" y="1953"/>
                  </a:lnTo>
                  <a:lnTo>
                    <a:pt x="2391" y="2223"/>
                  </a:lnTo>
                  <a:lnTo>
                    <a:pt x="1313" y="2189"/>
                  </a:lnTo>
                  <a:lnTo>
                    <a:pt x="775" y="2189"/>
                  </a:lnTo>
                  <a:lnTo>
                    <a:pt x="505" y="2223"/>
                  </a:lnTo>
                  <a:lnTo>
                    <a:pt x="270" y="2290"/>
                  </a:lnTo>
                  <a:lnTo>
                    <a:pt x="236" y="1751"/>
                  </a:lnTo>
                  <a:lnTo>
                    <a:pt x="236" y="1213"/>
                  </a:lnTo>
                  <a:lnTo>
                    <a:pt x="270" y="674"/>
                  </a:lnTo>
                  <a:lnTo>
                    <a:pt x="270" y="405"/>
                  </a:lnTo>
                  <a:lnTo>
                    <a:pt x="236" y="270"/>
                  </a:lnTo>
                  <a:lnTo>
                    <a:pt x="202" y="135"/>
                  </a:lnTo>
                  <a:lnTo>
                    <a:pt x="101" y="304"/>
                  </a:lnTo>
                  <a:lnTo>
                    <a:pt x="68" y="472"/>
                  </a:lnTo>
                  <a:lnTo>
                    <a:pt x="0" y="842"/>
                  </a:lnTo>
                  <a:lnTo>
                    <a:pt x="0" y="1583"/>
                  </a:lnTo>
                  <a:lnTo>
                    <a:pt x="0" y="1819"/>
                  </a:lnTo>
                  <a:lnTo>
                    <a:pt x="0" y="2088"/>
                  </a:lnTo>
                  <a:lnTo>
                    <a:pt x="0" y="2223"/>
                  </a:lnTo>
                  <a:lnTo>
                    <a:pt x="34" y="2324"/>
                  </a:lnTo>
                  <a:lnTo>
                    <a:pt x="101" y="2425"/>
                  </a:lnTo>
                  <a:lnTo>
                    <a:pt x="202" y="2458"/>
                  </a:lnTo>
                  <a:lnTo>
                    <a:pt x="270" y="2458"/>
                  </a:lnTo>
                  <a:lnTo>
                    <a:pt x="270" y="2425"/>
                  </a:lnTo>
                  <a:lnTo>
                    <a:pt x="270" y="2391"/>
                  </a:lnTo>
                  <a:lnTo>
                    <a:pt x="539" y="2458"/>
                  </a:lnTo>
                  <a:lnTo>
                    <a:pt x="775" y="2492"/>
                  </a:lnTo>
                  <a:lnTo>
                    <a:pt x="1313" y="2492"/>
                  </a:lnTo>
                  <a:lnTo>
                    <a:pt x="2391" y="2458"/>
                  </a:lnTo>
                  <a:lnTo>
                    <a:pt x="2458" y="2425"/>
                  </a:lnTo>
                  <a:lnTo>
                    <a:pt x="2492" y="2458"/>
                  </a:lnTo>
                  <a:lnTo>
                    <a:pt x="2525" y="2458"/>
                  </a:lnTo>
                  <a:lnTo>
                    <a:pt x="2559" y="2425"/>
                  </a:lnTo>
                  <a:lnTo>
                    <a:pt x="2593" y="2155"/>
                  </a:lnTo>
                  <a:lnTo>
                    <a:pt x="2593" y="1886"/>
                  </a:lnTo>
                  <a:lnTo>
                    <a:pt x="2593" y="1347"/>
                  </a:lnTo>
                  <a:lnTo>
                    <a:pt x="2593" y="708"/>
                  </a:lnTo>
                  <a:lnTo>
                    <a:pt x="2593" y="405"/>
                  </a:lnTo>
                  <a:lnTo>
                    <a:pt x="2559" y="68"/>
                  </a:lnTo>
                  <a:lnTo>
                    <a:pt x="2525" y="34"/>
                  </a:lnTo>
                  <a:lnTo>
                    <a:pt x="2458" y="34"/>
                  </a:lnTo>
                  <a:lnTo>
                    <a:pt x="2458" y="68"/>
                  </a:lnTo>
                  <a:lnTo>
                    <a:pt x="2424" y="169"/>
                  </a:lnTo>
                  <a:lnTo>
                    <a:pt x="1852" y="102"/>
                  </a:lnTo>
                  <a:lnTo>
                    <a:pt x="1246"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1" name="Google Shape;251;p4"/>
            <p:cNvSpPr/>
            <p:nvPr/>
          </p:nvSpPr>
          <p:spPr>
            <a:xfrm>
              <a:off x="5355350" y="2348250"/>
              <a:ext cx="69050" cy="40425"/>
            </a:xfrm>
            <a:custGeom>
              <a:rect b="b" l="l" r="r" t="t"/>
              <a:pathLst>
                <a:path extrusionOk="0" h="1617" w="2762">
                  <a:moveTo>
                    <a:pt x="135" y="136"/>
                  </a:moveTo>
                  <a:lnTo>
                    <a:pt x="438" y="203"/>
                  </a:lnTo>
                  <a:lnTo>
                    <a:pt x="741" y="237"/>
                  </a:lnTo>
                  <a:lnTo>
                    <a:pt x="1347" y="237"/>
                  </a:lnTo>
                  <a:lnTo>
                    <a:pt x="2593" y="203"/>
                  </a:lnTo>
                  <a:lnTo>
                    <a:pt x="2593" y="203"/>
                  </a:lnTo>
                  <a:lnTo>
                    <a:pt x="2559" y="506"/>
                  </a:lnTo>
                  <a:lnTo>
                    <a:pt x="2526" y="775"/>
                  </a:lnTo>
                  <a:lnTo>
                    <a:pt x="2559" y="1381"/>
                  </a:lnTo>
                  <a:lnTo>
                    <a:pt x="2223" y="1415"/>
                  </a:lnTo>
                  <a:lnTo>
                    <a:pt x="1886" y="1415"/>
                  </a:lnTo>
                  <a:lnTo>
                    <a:pt x="1246" y="1381"/>
                  </a:lnTo>
                  <a:lnTo>
                    <a:pt x="708" y="1348"/>
                  </a:lnTo>
                  <a:lnTo>
                    <a:pt x="438" y="1381"/>
                  </a:lnTo>
                  <a:lnTo>
                    <a:pt x="203" y="1449"/>
                  </a:lnTo>
                  <a:lnTo>
                    <a:pt x="169" y="775"/>
                  </a:lnTo>
                  <a:lnTo>
                    <a:pt x="169" y="439"/>
                  </a:lnTo>
                  <a:lnTo>
                    <a:pt x="135" y="136"/>
                  </a:lnTo>
                  <a:close/>
                  <a:moveTo>
                    <a:pt x="708" y="1"/>
                  </a:moveTo>
                  <a:lnTo>
                    <a:pt x="102" y="68"/>
                  </a:lnTo>
                  <a:lnTo>
                    <a:pt x="68" y="102"/>
                  </a:lnTo>
                  <a:lnTo>
                    <a:pt x="102" y="136"/>
                  </a:lnTo>
                  <a:lnTo>
                    <a:pt x="1" y="439"/>
                  </a:lnTo>
                  <a:lnTo>
                    <a:pt x="1" y="809"/>
                  </a:lnTo>
                  <a:lnTo>
                    <a:pt x="34" y="1516"/>
                  </a:lnTo>
                  <a:lnTo>
                    <a:pt x="68" y="1550"/>
                  </a:lnTo>
                  <a:lnTo>
                    <a:pt x="135" y="1583"/>
                  </a:lnTo>
                  <a:lnTo>
                    <a:pt x="169" y="1583"/>
                  </a:lnTo>
                  <a:lnTo>
                    <a:pt x="203" y="1516"/>
                  </a:lnTo>
                  <a:lnTo>
                    <a:pt x="506" y="1550"/>
                  </a:lnTo>
                  <a:lnTo>
                    <a:pt x="809" y="1550"/>
                  </a:lnTo>
                  <a:lnTo>
                    <a:pt x="1415" y="1583"/>
                  </a:lnTo>
                  <a:lnTo>
                    <a:pt x="2021" y="1617"/>
                  </a:lnTo>
                  <a:lnTo>
                    <a:pt x="2593" y="1583"/>
                  </a:lnTo>
                  <a:lnTo>
                    <a:pt x="2660" y="1583"/>
                  </a:lnTo>
                  <a:lnTo>
                    <a:pt x="2728" y="1550"/>
                  </a:lnTo>
                  <a:lnTo>
                    <a:pt x="2761" y="1550"/>
                  </a:lnTo>
                  <a:lnTo>
                    <a:pt x="2761" y="1482"/>
                  </a:lnTo>
                  <a:lnTo>
                    <a:pt x="2761" y="1415"/>
                  </a:lnTo>
                  <a:lnTo>
                    <a:pt x="2761" y="775"/>
                  </a:lnTo>
                  <a:lnTo>
                    <a:pt x="2761" y="439"/>
                  </a:lnTo>
                  <a:lnTo>
                    <a:pt x="2694" y="102"/>
                  </a:lnTo>
                  <a:lnTo>
                    <a:pt x="2694" y="68"/>
                  </a:lnTo>
                  <a:lnTo>
                    <a:pt x="2660" y="34"/>
                  </a:lnTo>
                  <a:lnTo>
                    <a:pt x="1347" y="34"/>
                  </a:lnTo>
                  <a:lnTo>
                    <a:pt x="70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2" name="Google Shape;252;p4"/>
            <p:cNvSpPr/>
            <p:nvPr/>
          </p:nvSpPr>
          <p:spPr>
            <a:xfrm>
              <a:off x="5901625" y="2535950"/>
              <a:ext cx="64825" cy="62325"/>
            </a:xfrm>
            <a:custGeom>
              <a:rect b="b" l="l" r="r" t="t"/>
              <a:pathLst>
                <a:path extrusionOk="0" h="2493" w="2593">
                  <a:moveTo>
                    <a:pt x="1885" y="1"/>
                  </a:moveTo>
                  <a:lnTo>
                    <a:pt x="1347" y="34"/>
                  </a:lnTo>
                  <a:lnTo>
                    <a:pt x="741" y="102"/>
                  </a:lnTo>
                  <a:lnTo>
                    <a:pt x="168" y="169"/>
                  </a:lnTo>
                  <a:lnTo>
                    <a:pt x="135" y="68"/>
                  </a:lnTo>
                  <a:lnTo>
                    <a:pt x="135" y="34"/>
                  </a:lnTo>
                  <a:lnTo>
                    <a:pt x="67" y="34"/>
                  </a:lnTo>
                  <a:lnTo>
                    <a:pt x="34" y="68"/>
                  </a:lnTo>
                  <a:lnTo>
                    <a:pt x="0" y="405"/>
                  </a:lnTo>
                  <a:lnTo>
                    <a:pt x="0" y="708"/>
                  </a:lnTo>
                  <a:lnTo>
                    <a:pt x="0" y="1348"/>
                  </a:lnTo>
                  <a:lnTo>
                    <a:pt x="0" y="1886"/>
                  </a:lnTo>
                  <a:lnTo>
                    <a:pt x="0" y="2156"/>
                  </a:lnTo>
                  <a:lnTo>
                    <a:pt x="34" y="2425"/>
                  </a:lnTo>
                  <a:lnTo>
                    <a:pt x="67" y="2459"/>
                  </a:lnTo>
                  <a:lnTo>
                    <a:pt x="101" y="2459"/>
                  </a:lnTo>
                  <a:lnTo>
                    <a:pt x="135" y="2425"/>
                  </a:lnTo>
                  <a:lnTo>
                    <a:pt x="202" y="2459"/>
                  </a:lnTo>
                  <a:lnTo>
                    <a:pt x="1279" y="2492"/>
                  </a:lnTo>
                  <a:lnTo>
                    <a:pt x="1818" y="2492"/>
                  </a:lnTo>
                  <a:lnTo>
                    <a:pt x="2054" y="2459"/>
                  </a:lnTo>
                  <a:lnTo>
                    <a:pt x="2323" y="2391"/>
                  </a:lnTo>
                  <a:lnTo>
                    <a:pt x="2323" y="2425"/>
                  </a:lnTo>
                  <a:lnTo>
                    <a:pt x="2323" y="2459"/>
                  </a:lnTo>
                  <a:lnTo>
                    <a:pt x="2391" y="2459"/>
                  </a:lnTo>
                  <a:lnTo>
                    <a:pt x="2492" y="2425"/>
                  </a:lnTo>
                  <a:lnTo>
                    <a:pt x="2559" y="2324"/>
                  </a:lnTo>
                  <a:lnTo>
                    <a:pt x="2593" y="2223"/>
                  </a:lnTo>
                  <a:lnTo>
                    <a:pt x="2593" y="2088"/>
                  </a:lnTo>
                  <a:lnTo>
                    <a:pt x="2593" y="1819"/>
                  </a:lnTo>
                  <a:lnTo>
                    <a:pt x="2593" y="1583"/>
                  </a:lnTo>
                  <a:lnTo>
                    <a:pt x="2593" y="843"/>
                  </a:lnTo>
                  <a:lnTo>
                    <a:pt x="2525" y="472"/>
                  </a:lnTo>
                  <a:lnTo>
                    <a:pt x="2492" y="304"/>
                  </a:lnTo>
                  <a:lnTo>
                    <a:pt x="2391" y="135"/>
                  </a:lnTo>
                  <a:lnTo>
                    <a:pt x="2357" y="270"/>
                  </a:lnTo>
                  <a:lnTo>
                    <a:pt x="2323" y="405"/>
                  </a:lnTo>
                  <a:lnTo>
                    <a:pt x="2323" y="674"/>
                  </a:lnTo>
                  <a:lnTo>
                    <a:pt x="2357" y="1213"/>
                  </a:lnTo>
                  <a:lnTo>
                    <a:pt x="2357" y="1752"/>
                  </a:lnTo>
                  <a:lnTo>
                    <a:pt x="2323" y="2290"/>
                  </a:lnTo>
                  <a:lnTo>
                    <a:pt x="2087" y="2223"/>
                  </a:lnTo>
                  <a:lnTo>
                    <a:pt x="1818" y="2189"/>
                  </a:lnTo>
                  <a:lnTo>
                    <a:pt x="1279" y="2189"/>
                  </a:lnTo>
                  <a:lnTo>
                    <a:pt x="202" y="2223"/>
                  </a:lnTo>
                  <a:lnTo>
                    <a:pt x="202" y="2223"/>
                  </a:lnTo>
                  <a:lnTo>
                    <a:pt x="236" y="1954"/>
                  </a:lnTo>
                  <a:lnTo>
                    <a:pt x="236" y="1684"/>
                  </a:lnTo>
                  <a:lnTo>
                    <a:pt x="202" y="1146"/>
                  </a:lnTo>
                  <a:lnTo>
                    <a:pt x="202" y="775"/>
                  </a:lnTo>
                  <a:lnTo>
                    <a:pt x="202" y="371"/>
                  </a:lnTo>
                  <a:lnTo>
                    <a:pt x="842" y="337"/>
                  </a:lnTo>
                  <a:lnTo>
                    <a:pt x="1515" y="270"/>
                  </a:lnTo>
                  <a:lnTo>
                    <a:pt x="1953" y="270"/>
                  </a:lnTo>
                  <a:lnTo>
                    <a:pt x="2189" y="236"/>
                  </a:lnTo>
                  <a:lnTo>
                    <a:pt x="2290" y="203"/>
                  </a:lnTo>
                  <a:lnTo>
                    <a:pt x="2357" y="135"/>
                  </a:lnTo>
                  <a:lnTo>
                    <a:pt x="2256" y="68"/>
                  </a:lnTo>
                  <a:lnTo>
                    <a:pt x="2121" y="34"/>
                  </a:lnTo>
                  <a:lnTo>
                    <a:pt x="188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3" name="Google Shape;253;p4"/>
            <p:cNvSpPr/>
            <p:nvPr/>
          </p:nvSpPr>
          <p:spPr>
            <a:xfrm>
              <a:off x="5658375" y="2346575"/>
              <a:ext cx="63975" cy="44625"/>
            </a:xfrm>
            <a:custGeom>
              <a:rect b="b" l="l" r="r" t="t"/>
              <a:pathLst>
                <a:path extrusionOk="0" h="1785" w="2559">
                  <a:moveTo>
                    <a:pt x="2390" y="203"/>
                  </a:moveTo>
                  <a:lnTo>
                    <a:pt x="2357" y="876"/>
                  </a:lnTo>
                  <a:lnTo>
                    <a:pt x="2323" y="1583"/>
                  </a:lnTo>
                  <a:lnTo>
                    <a:pt x="2087" y="1549"/>
                  </a:lnTo>
                  <a:lnTo>
                    <a:pt x="1852" y="1516"/>
                  </a:lnTo>
                  <a:lnTo>
                    <a:pt x="1347" y="1516"/>
                  </a:lnTo>
                  <a:lnTo>
                    <a:pt x="236" y="1448"/>
                  </a:lnTo>
                  <a:lnTo>
                    <a:pt x="269" y="842"/>
                  </a:lnTo>
                  <a:lnTo>
                    <a:pt x="269" y="607"/>
                  </a:lnTo>
                  <a:lnTo>
                    <a:pt x="236" y="371"/>
                  </a:lnTo>
                  <a:lnTo>
                    <a:pt x="1380" y="270"/>
                  </a:lnTo>
                  <a:lnTo>
                    <a:pt x="1885" y="270"/>
                  </a:lnTo>
                  <a:lnTo>
                    <a:pt x="2155" y="236"/>
                  </a:lnTo>
                  <a:lnTo>
                    <a:pt x="2390" y="203"/>
                  </a:lnTo>
                  <a:close/>
                  <a:moveTo>
                    <a:pt x="1616" y="0"/>
                  </a:moveTo>
                  <a:lnTo>
                    <a:pt x="1313" y="34"/>
                  </a:lnTo>
                  <a:lnTo>
                    <a:pt x="741" y="101"/>
                  </a:lnTo>
                  <a:lnTo>
                    <a:pt x="168" y="169"/>
                  </a:lnTo>
                  <a:lnTo>
                    <a:pt x="101" y="203"/>
                  </a:lnTo>
                  <a:lnTo>
                    <a:pt x="67" y="236"/>
                  </a:lnTo>
                  <a:lnTo>
                    <a:pt x="67" y="304"/>
                  </a:lnTo>
                  <a:lnTo>
                    <a:pt x="101" y="371"/>
                  </a:lnTo>
                  <a:lnTo>
                    <a:pt x="67" y="1011"/>
                  </a:lnTo>
                  <a:lnTo>
                    <a:pt x="0" y="1650"/>
                  </a:lnTo>
                  <a:lnTo>
                    <a:pt x="0" y="1718"/>
                  </a:lnTo>
                  <a:lnTo>
                    <a:pt x="34" y="1751"/>
                  </a:lnTo>
                  <a:lnTo>
                    <a:pt x="101" y="1785"/>
                  </a:lnTo>
                  <a:lnTo>
                    <a:pt x="202" y="1751"/>
                  </a:lnTo>
                  <a:lnTo>
                    <a:pt x="202" y="1718"/>
                  </a:lnTo>
                  <a:lnTo>
                    <a:pt x="236" y="1650"/>
                  </a:lnTo>
                  <a:lnTo>
                    <a:pt x="741" y="1751"/>
                  </a:lnTo>
                  <a:lnTo>
                    <a:pt x="1313" y="1785"/>
                  </a:lnTo>
                  <a:lnTo>
                    <a:pt x="1582" y="1785"/>
                  </a:lnTo>
                  <a:lnTo>
                    <a:pt x="1852" y="1751"/>
                  </a:lnTo>
                  <a:lnTo>
                    <a:pt x="2121" y="1718"/>
                  </a:lnTo>
                  <a:lnTo>
                    <a:pt x="2357" y="1617"/>
                  </a:lnTo>
                  <a:lnTo>
                    <a:pt x="2390" y="1650"/>
                  </a:lnTo>
                  <a:lnTo>
                    <a:pt x="2491" y="1650"/>
                  </a:lnTo>
                  <a:lnTo>
                    <a:pt x="2491" y="1583"/>
                  </a:lnTo>
                  <a:lnTo>
                    <a:pt x="2525" y="1246"/>
                  </a:lnTo>
                  <a:lnTo>
                    <a:pt x="2559" y="876"/>
                  </a:lnTo>
                  <a:lnTo>
                    <a:pt x="2559" y="506"/>
                  </a:lnTo>
                  <a:lnTo>
                    <a:pt x="2491" y="135"/>
                  </a:lnTo>
                  <a:lnTo>
                    <a:pt x="2491" y="101"/>
                  </a:lnTo>
                  <a:lnTo>
                    <a:pt x="2458" y="101"/>
                  </a:lnTo>
                  <a:lnTo>
                    <a:pt x="2188" y="34"/>
                  </a:lnTo>
                  <a:lnTo>
                    <a:pt x="188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4" name="Google Shape;254;p4"/>
            <p:cNvSpPr/>
            <p:nvPr/>
          </p:nvSpPr>
          <p:spPr>
            <a:xfrm>
              <a:off x="5430250" y="2348250"/>
              <a:ext cx="69050" cy="40425"/>
            </a:xfrm>
            <a:custGeom>
              <a:rect b="b" l="l" r="r" t="t"/>
              <a:pathLst>
                <a:path extrusionOk="0" h="1617" w="2762">
                  <a:moveTo>
                    <a:pt x="2661" y="136"/>
                  </a:moveTo>
                  <a:lnTo>
                    <a:pt x="2593" y="439"/>
                  </a:lnTo>
                  <a:lnTo>
                    <a:pt x="2593" y="775"/>
                  </a:lnTo>
                  <a:lnTo>
                    <a:pt x="2560" y="1449"/>
                  </a:lnTo>
                  <a:lnTo>
                    <a:pt x="2324" y="1381"/>
                  </a:lnTo>
                  <a:lnTo>
                    <a:pt x="2055" y="1348"/>
                  </a:lnTo>
                  <a:lnTo>
                    <a:pt x="1516" y="1381"/>
                  </a:lnTo>
                  <a:lnTo>
                    <a:pt x="876" y="1415"/>
                  </a:lnTo>
                  <a:lnTo>
                    <a:pt x="540" y="1415"/>
                  </a:lnTo>
                  <a:lnTo>
                    <a:pt x="237" y="1381"/>
                  </a:lnTo>
                  <a:lnTo>
                    <a:pt x="237" y="775"/>
                  </a:lnTo>
                  <a:lnTo>
                    <a:pt x="237" y="506"/>
                  </a:lnTo>
                  <a:lnTo>
                    <a:pt x="203" y="203"/>
                  </a:lnTo>
                  <a:lnTo>
                    <a:pt x="203" y="203"/>
                  </a:lnTo>
                  <a:lnTo>
                    <a:pt x="1415" y="237"/>
                  </a:lnTo>
                  <a:lnTo>
                    <a:pt x="2055" y="237"/>
                  </a:lnTo>
                  <a:lnTo>
                    <a:pt x="2358" y="203"/>
                  </a:lnTo>
                  <a:lnTo>
                    <a:pt x="2661" y="136"/>
                  </a:lnTo>
                  <a:close/>
                  <a:moveTo>
                    <a:pt x="2055" y="1"/>
                  </a:moveTo>
                  <a:lnTo>
                    <a:pt x="1415" y="34"/>
                  </a:lnTo>
                  <a:lnTo>
                    <a:pt x="136" y="34"/>
                  </a:lnTo>
                  <a:lnTo>
                    <a:pt x="102" y="68"/>
                  </a:lnTo>
                  <a:lnTo>
                    <a:pt x="68" y="102"/>
                  </a:lnTo>
                  <a:lnTo>
                    <a:pt x="35" y="439"/>
                  </a:lnTo>
                  <a:lnTo>
                    <a:pt x="1" y="775"/>
                  </a:lnTo>
                  <a:lnTo>
                    <a:pt x="35" y="1415"/>
                  </a:lnTo>
                  <a:lnTo>
                    <a:pt x="1" y="1482"/>
                  </a:lnTo>
                  <a:lnTo>
                    <a:pt x="1" y="1550"/>
                  </a:lnTo>
                  <a:lnTo>
                    <a:pt x="68" y="1550"/>
                  </a:lnTo>
                  <a:lnTo>
                    <a:pt x="102" y="1583"/>
                  </a:lnTo>
                  <a:lnTo>
                    <a:pt x="169" y="1583"/>
                  </a:lnTo>
                  <a:lnTo>
                    <a:pt x="775" y="1617"/>
                  </a:lnTo>
                  <a:lnTo>
                    <a:pt x="1348" y="1583"/>
                  </a:lnTo>
                  <a:lnTo>
                    <a:pt x="1954" y="1550"/>
                  </a:lnTo>
                  <a:lnTo>
                    <a:pt x="2257" y="1550"/>
                  </a:lnTo>
                  <a:lnTo>
                    <a:pt x="2560" y="1516"/>
                  </a:lnTo>
                  <a:lnTo>
                    <a:pt x="2593" y="1583"/>
                  </a:lnTo>
                  <a:lnTo>
                    <a:pt x="2661" y="1583"/>
                  </a:lnTo>
                  <a:lnTo>
                    <a:pt x="2694" y="1550"/>
                  </a:lnTo>
                  <a:lnTo>
                    <a:pt x="2728" y="1516"/>
                  </a:lnTo>
                  <a:lnTo>
                    <a:pt x="2762" y="809"/>
                  </a:lnTo>
                  <a:lnTo>
                    <a:pt x="2762" y="439"/>
                  </a:lnTo>
                  <a:lnTo>
                    <a:pt x="2694" y="136"/>
                  </a:lnTo>
                  <a:lnTo>
                    <a:pt x="2694" y="102"/>
                  </a:lnTo>
                  <a:lnTo>
                    <a:pt x="2694" y="68"/>
                  </a:lnTo>
                  <a:lnTo>
                    <a:pt x="2055"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5" name="Google Shape;255;p4"/>
            <p:cNvSpPr/>
            <p:nvPr/>
          </p:nvSpPr>
          <p:spPr>
            <a:xfrm>
              <a:off x="5132300" y="2346575"/>
              <a:ext cx="64000" cy="44625"/>
            </a:xfrm>
            <a:custGeom>
              <a:rect b="b" l="l" r="r" t="t"/>
              <a:pathLst>
                <a:path extrusionOk="0" h="1785" w="2560">
                  <a:moveTo>
                    <a:pt x="169" y="203"/>
                  </a:moveTo>
                  <a:lnTo>
                    <a:pt x="405" y="236"/>
                  </a:lnTo>
                  <a:lnTo>
                    <a:pt x="674" y="270"/>
                  </a:lnTo>
                  <a:lnTo>
                    <a:pt x="1179" y="270"/>
                  </a:lnTo>
                  <a:lnTo>
                    <a:pt x="2324" y="371"/>
                  </a:lnTo>
                  <a:lnTo>
                    <a:pt x="2290" y="607"/>
                  </a:lnTo>
                  <a:lnTo>
                    <a:pt x="2290" y="842"/>
                  </a:lnTo>
                  <a:lnTo>
                    <a:pt x="2324" y="1448"/>
                  </a:lnTo>
                  <a:lnTo>
                    <a:pt x="1246" y="1516"/>
                  </a:lnTo>
                  <a:lnTo>
                    <a:pt x="741" y="1516"/>
                  </a:lnTo>
                  <a:lnTo>
                    <a:pt x="506" y="1549"/>
                  </a:lnTo>
                  <a:lnTo>
                    <a:pt x="236" y="1583"/>
                  </a:lnTo>
                  <a:lnTo>
                    <a:pt x="203" y="876"/>
                  </a:lnTo>
                  <a:lnTo>
                    <a:pt x="169" y="203"/>
                  </a:lnTo>
                  <a:close/>
                  <a:moveTo>
                    <a:pt x="674" y="0"/>
                  </a:moveTo>
                  <a:lnTo>
                    <a:pt x="405" y="34"/>
                  </a:lnTo>
                  <a:lnTo>
                    <a:pt x="135" y="101"/>
                  </a:lnTo>
                  <a:lnTo>
                    <a:pt x="101" y="101"/>
                  </a:lnTo>
                  <a:lnTo>
                    <a:pt x="68" y="135"/>
                  </a:lnTo>
                  <a:lnTo>
                    <a:pt x="34" y="506"/>
                  </a:lnTo>
                  <a:lnTo>
                    <a:pt x="0" y="876"/>
                  </a:lnTo>
                  <a:lnTo>
                    <a:pt x="34" y="1246"/>
                  </a:lnTo>
                  <a:lnTo>
                    <a:pt x="68" y="1583"/>
                  </a:lnTo>
                  <a:lnTo>
                    <a:pt x="101" y="1650"/>
                  </a:lnTo>
                  <a:lnTo>
                    <a:pt x="203" y="1650"/>
                  </a:lnTo>
                  <a:lnTo>
                    <a:pt x="236" y="1617"/>
                  </a:lnTo>
                  <a:lnTo>
                    <a:pt x="472" y="1718"/>
                  </a:lnTo>
                  <a:lnTo>
                    <a:pt x="741" y="1751"/>
                  </a:lnTo>
                  <a:lnTo>
                    <a:pt x="1011" y="1785"/>
                  </a:lnTo>
                  <a:lnTo>
                    <a:pt x="1280" y="1785"/>
                  </a:lnTo>
                  <a:lnTo>
                    <a:pt x="1819" y="1751"/>
                  </a:lnTo>
                  <a:lnTo>
                    <a:pt x="2357" y="1650"/>
                  </a:lnTo>
                  <a:lnTo>
                    <a:pt x="2357" y="1718"/>
                  </a:lnTo>
                  <a:lnTo>
                    <a:pt x="2391" y="1751"/>
                  </a:lnTo>
                  <a:lnTo>
                    <a:pt x="2458" y="1785"/>
                  </a:lnTo>
                  <a:lnTo>
                    <a:pt x="2526" y="1751"/>
                  </a:lnTo>
                  <a:lnTo>
                    <a:pt x="2559" y="1718"/>
                  </a:lnTo>
                  <a:lnTo>
                    <a:pt x="2559" y="1650"/>
                  </a:lnTo>
                  <a:lnTo>
                    <a:pt x="2492" y="1011"/>
                  </a:lnTo>
                  <a:lnTo>
                    <a:pt x="2458" y="371"/>
                  </a:lnTo>
                  <a:lnTo>
                    <a:pt x="2492" y="304"/>
                  </a:lnTo>
                  <a:lnTo>
                    <a:pt x="2492" y="236"/>
                  </a:lnTo>
                  <a:lnTo>
                    <a:pt x="2458" y="203"/>
                  </a:lnTo>
                  <a:lnTo>
                    <a:pt x="2391" y="169"/>
                  </a:lnTo>
                  <a:lnTo>
                    <a:pt x="1852" y="101"/>
                  </a:lnTo>
                  <a:lnTo>
                    <a:pt x="1246" y="34"/>
                  </a:lnTo>
                  <a:lnTo>
                    <a:pt x="977"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6" name="Google Shape;256;p4"/>
            <p:cNvSpPr/>
            <p:nvPr/>
          </p:nvSpPr>
          <p:spPr>
            <a:xfrm>
              <a:off x="5729075" y="2348250"/>
              <a:ext cx="67350" cy="40425"/>
            </a:xfrm>
            <a:custGeom>
              <a:rect b="b" l="l" r="r" t="t"/>
              <a:pathLst>
                <a:path extrusionOk="0" h="1617" w="2694">
                  <a:moveTo>
                    <a:pt x="2492" y="203"/>
                  </a:moveTo>
                  <a:lnTo>
                    <a:pt x="2458" y="304"/>
                  </a:lnTo>
                  <a:lnTo>
                    <a:pt x="2458" y="439"/>
                  </a:lnTo>
                  <a:lnTo>
                    <a:pt x="2492" y="708"/>
                  </a:lnTo>
                  <a:lnTo>
                    <a:pt x="2492" y="1078"/>
                  </a:lnTo>
                  <a:lnTo>
                    <a:pt x="2492" y="1280"/>
                  </a:lnTo>
                  <a:lnTo>
                    <a:pt x="2525" y="1482"/>
                  </a:lnTo>
                  <a:lnTo>
                    <a:pt x="1987" y="1415"/>
                  </a:lnTo>
                  <a:lnTo>
                    <a:pt x="1381" y="1381"/>
                  </a:lnTo>
                  <a:lnTo>
                    <a:pt x="236" y="1381"/>
                  </a:lnTo>
                  <a:lnTo>
                    <a:pt x="236" y="1078"/>
                  </a:lnTo>
                  <a:lnTo>
                    <a:pt x="236" y="775"/>
                  </a:lnTo>
                  <a:lnTo>
                    <a:pt x="236" y="506"/>
                  </a:lnTo>
                  <a:lnTo>
                    <a:pt x="236" y="371"/>
                  </a:lnTo>
                  <a:lnTo>
                    <a:pt x="202" y="237"/>
                  </a:lnTo>
                  <a:lnTo>
                    <a:pt x="202" y="237"/>
                  </a:lnTo>
                  <a:lnTo>
                    <a:pt x="269" y="270"/>
                  </a:lnTo>
                  <a:lnTo>
                    <a:pt x="337" y="237"/>
                  </a:lnTo>
                  <a:lnTo>
                    <a:pt x="505" y="203"/>
                  </a:lnTo>
                  <a:lnTo>
                    <a:pt x="673" y="203"/>
                  </a:lnTo>
                  <a:lnTo>
                    <a:pt x="1010" y="237"/>
                  </a:lnTo>
                  <a:lnTo>
                    <a:pt x="2290" y="237"/>
                  </a:lnTo>
                  <a:lnTo>
                    <a:pt x="2492" y="203"/>
                  </a:lnTo>
                  <a:close/>
                  <a:moveTo>
                    <a:pt x="471" y="1"/>
                  </a:moveTo>
                  <a:lnTo>
                    <a:pt x="337" y="34"/>
                  </a:lnTo>
                  <a:lnTo>
                    <a:pt x="202" y="68"/>
                  </a:lnTo>
                  <a:lnTo>
                    <a:pt x="168" y="102"/>
                  </a:lnTo>
                  <a:lnTo>
                    <a:pt x="135" y="136"/>
                  </a:lnTo>
                  <a:lnTo>
                    <a:pt x="67" y="270"/>
                  </a:lnTo>
                  <a:lnTo>
                    <a:pt x="67" y="439"/>
                  </a:lnTo>
                  <a:lnTo>
                    <a:pt x="67" y="775"/>
                  </a:lnTo>
                  <a:lnTo>
                    <a:pt x="67" y="1078"/>
                  </a:lnTo>
                  <a:lnTo>
                    <a:pt x="67" y="1381"/>
                  </a:lnTo>
                  <a:lnTo>
                    <a:pt x="0" y="1449"/>
                  </a:lnTo>
                  <a:lnTo>
                    <a:pt x="0" y="1482"/>
                  </a:lnTo>
                  <a:lnTo>
                    <a:pt x="34" y="1550"/>
                  </a:lnTo>
                  <a:lnTo>
                    <a:pt x="101" y="1583"/>
                  </a:lnTo>
                  <a:lnTo>
                    <a:pt x="168" y="1583"/>
                  </a:lnTo>
                  <a:lnTo>
                    <a:pt x="1381" y="1617"/>
                  </a:lnTo>
                  <a:lnTo>
                    <a:pt x="1987" y="1617"/>
                  </a:lnTo>
                  <a:lnTo>
                    <a:pt x="2559" y="1583"/>
                  </a:lnTo>
                  <a:lnTo>
                    <a:pt x="2593" y="1550"/>
                  </a:lnTo>
                  <a:lnTo>
                    <a:pt x="2593" y="1516"/>
                  </a:lnTo>
                  <a:lnTo>
                    <a:pt x="2626" y="1482"/>
                  </a:lnTo>
                  <a:lnTo>
                    <a:pt x="2694" y="1280"/>
                  </a:lnTo>
                  <a:lnTo>
                    <a:pt x="2694" y="1078"/>
                  </a:lnTo>
                  <a:lnTo>
                    <a:pt x="2660" y="708"/>
                  </a:lnTo>
                  <a:lnTo>
                    <a:pt x="2660" y="439"/>
                  </a:lnTo>
                  <a:lnTo>
                    <a:pt x="2626" y="270"/>
                  </a:lnTo>
                  <a:lnTo>
                    <a:pt x="2593" y="136"/>
                  </a:lnTo>
                  <a:lnTo>
                    <a:pt x="2626" y="136"/>
                  </a:lnTo>
                  <a:lnTo>
                    <a:pt x="2626" y="102"/>
                  </a:lnTo>
                  <a:lnTo>
                    <a:pt x="2559" y="102"/>
                  </a:lnTo>
                  <a:lnTo>
                    <a:pt x="2559" y="68"/>
                  </a:lnTo>
                  <a:lnTo>
                    <a:pt x="2525" y="68"/>
                  </a:lnTo>
                  <a:lnTo>
                    <a:pt x="2256" y="34"/>
                  </a:lnTo>
                  <a:lnTo>
                    <a:pt x="1953" y="1"/>
                  </a:lnTo>
                  <a:lnTo>
                    <a:pt x="1381" y="34"/>
                  </a:lnTo>
                  <a:lnTo>
                    <a:pt x="77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7" name="Google Shape;257;p4"/>
            <p:cNvSpPr/>
            <p:nvPr/>
          </p:nvSpPr>
          <p:spPr>
            <a:xfrm>
              <a:off x="5750100" y="2466100"/>
              <a:ext cx="57275" cy="62300"/>
            </a:xfrm>
            <a:custGeom>
              <a:rect b="b" l="l" r="r" t="t"/>
              <a:pathLst>
                <a:path extrusionOk="0" h="2492" w="2291">
                  <a:moveTo>
                    <a:pt x="237" y="0"/>
                  </a:moveTo>
                  <a:lnTo>
                    <a:pt x="102" y="34"/>
                  </a:lnTo>
                  <a:lnTo>
                    <a:pt x="1" y="68"/>
                  </a:lnTo>
                  <a:lnTo>
                    <a:pt x="1" y="101"/>
                  </a:lnTo>
                  <a:lnTo>
                    <a:pt x="68" y="169"/>
                  </a:lnTo>
                  <a:lnTo>
                    <a:pt x="169" y="202"/>
                  </a:lnTo>
                  <a:lnTo>
                    <a:pt x="371" y="270"/>
                  </a:lnTo>
                  <a:lnTo>
                    <a:pt x="2088" y="270"/>
                  </a:lnTo>
                  <a:lnTo>
                    <a:pt x="2055" y="472"/>
                  </a:lnTo>
                  <a:lnTo>
                    <a:pt x="2055" y="707"/>
                  </a:lnTo>
                  <a:lnTo>
                    <a:pt x="2055" y="1145"/>
                  </a:lnTo>
                  <a:lnTo>
                    <a:pt x="2055" y="1717"/>
                  </a:lnTo>
                  <a:lnTo>
                    <a:pt x="2055" y="1987"/>
                  </a:lnTo>
                  <a:lnTo>
                    <a:pt x="2088" y="2256"/>
                  </a:lnTo>
                  <a:lnTo>
                    <a:pt x="910" y="2222"/>
                  </a:lnTo>
                  <a:lnTo>
                    <a:pt x="506" y="2189"/>
                  </a:lnTo>
                  <a:lnTo>
                    <a:pt x="304" y="2222"/>
                  </a:lnTo>
                  <a:lnTo>
                    <a:pt x="203" y="2256"/>
                  </a:lnTo>
                  <a:lnTo>
                    <a:pt x="136" y="2323"/>
                  </a:lnTo>
                  <a:lnTo>
                    <a:pt x="203" y="2391"/>
                  </a:lnTo>
                  <a:lnTo>
                    <a:pt x="304" y="2458"/>
                  </a:lnTo>
                  <a:lnTo>
                    <a:pt x="506" y="2492"/>
                  </a:lnTo>
                  <a:lnTo>
                    <a:pt x="2257" y="2492"/>
                  </a:lnTo>
                  <a:lnTo>
                    <a:pt x="2290" y="2424"/>
                  </a:lnTo>
                  <a:lnTo>
                    <a:pt x="2290" y="2357"/>
                  </a:lnTo>
                  <a:lnTo>
                    <a:pt x="2290" y="2290"/>
                  </a:lnTo>
                  <a:lnTo>
                    <a:pt x="2290" y="2020"/>
                  </a:lnTo>
                  <a:lnTo>
                    <a:pt x="2290" y="1717"/>
                  </a:lnTo>
                  <a:lnTo>
                    <a:pt x="2290" y="1145"/>
                  </a:lnTo>
                  <a:lnTo>
                    <a:pt x="2290" y="707"/>
                  </a:lnTo>
                  <a:lnTo>
                    <a:pt x="2290" y="472"/>
                  </a:lnTo>
                  <a:lnTo>
                    <a:pt x="2257" y="236"/>
                  </a:lnTo>
                  <a:lnTo>
                    <a:pt x="2290" y="202"/>
                  </a:lnTo>
                  <a:lnTo>
                    <a:pt x="2290" y="135"/>
                  </a:lnTo>
                  <a:lnTo>
                    <a:pt x="2257" y="68"/>
                  </a:lnTo>
                  <a:lnTo>
                    <a:pt x="2189" y="34"/>
                  </a:lnTo>
                  <a:lnTo>
                    <a:pt x="944" y="34"/>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8" name="Google Shape;258;p4"/>
            <p:cNvSpPr/>
            <p:nvPr/>
          </p:nvSpPr>
          <p:spPr>
            <a:xfrm>
              <a:off x="5766100" y="2489675"/>
              <a:ext cx="19375" cy="20225"/>
            </a:xfrm>
            <a:custGeom>
              <a:rect b="b" l="l" r="r" t="t"/>
              <a:pathLst>
                <a:path extrusionOk="0" h="809" w="775">
                  <a:moveTo>
                    <a:pt x="337" y="202"/>
                  </a:moveTo>
                  <a:lnTo>
                    <a:pt x="337" y="236"/>
                  </a:lnTo>
                  <a:lnTo>
                    <a:pt x="405" y="269"/>
                  </a:lnTo>
                  <a:lnTo>
                    <a:pt x="539" y="269"/>
                  </a:lnTo>
                  <a:lnTo>
                    <a:pt x="573" y="438"/>
                  </a:lnTo>
                  <a:lnTo>
                    <a:pt x="539" y="505"/>
                  </a:lnTo>
                  <a:lnTo>
                    <a:pt x="506" y="572"/>
                  </a:lnTo>
                  <a:lnTo>
                    <a:pt x="438" y="606"/>
                  </a:lnTo>
                  <a:lnTo>
                    <a:pt x="371" y="640"/>
                  </a:lnTo>
                  <a:lnTo>
                    <a:pt x="304" y="606"/>
                  </a:lnTo>
                  <a:lnTo>
                    <a:pt x="236" y="572"/>
                  </a:lnTo>
                  <a:lnTo>
                    <a:pt x="203" y="505"/>
                  </a:lnTo>
                  <a:lnTo>
                    <a:pt x="203" y="438"/>
                  </a:lnTo>
                  <a:lnTo>
                    <a:pt x="236" y="269"/>
                  </a:lnTo>
                  <a:lnTo>
                    <a:pt x="337" y="202"/>
                  </a:lnTo>
                  <a:close/>
                  <a:moveTo>
                    <a:pt x="337" y="0"/>
                  </a:moveTo>
                  <a:lnTo>
                    <a:pt x="203" y="67"/>
                  </a:lnTo>
                  <a:lnTo>
                    <a:pt x="102" y="168"/>
                  </a:lnTo>
                  <a:lnTo>
                    <a:pt x="34" y="303"/>
                  </a:lnTo>
                  <a:lnTo>
                    <a:pt x="1" y="438"/>
                  </a:lnTo>
                  <a:lnTo>
                    <a:pt x="34" y="606"/>
                  </a:lnTo>
                  <a:lnTo>
                    <a:pt x="135" y="741"/>
                  </a:lnTo>
                  <a:lnTo>
                    <a:pt x="236" y="808"/>
                  </a:lnTo>
                  <a:lnTo>
                    <a:pt x="506" y="808"/>
                  </a:lnTo>
                  <a:lnTo>
                    <a:pt x="607" y="741"/>
                  </a:lnTo>
                  <a:lnTo>
                    <a:pt x="708" y="606"/>
                  </a:lnTo>
                  <a:lnTo>
                    <a:pt x="775" y="438"/>
                  </a:lnTo>
                  <a:lnTo>
                    <a:pt x="741" y="269"/>
                  </a:lnTo>
                  <a:lnTo>
                    <a:pt x="708" y="135"/>
                  </a:lnTo>
                  <a:lnTo>
                    <a:pt x="640" y="67"/>
                  </a:lnTo>
                  <a:lnTo>
                    <a:pt x="47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59" name="Google Shape;259;p4"/>
            <p:cNvSpPr/>
            <p:nvPr/>
          </p:nvSpPr>
          <p:spPr>
            <a:xfrm>
              <a:off x="5729900" y="2607500"/>
              <a:ext cx="57275" cy="62325"/>
            </a:xfrm>
            <a:custGeom>
              <a:rect b="b" l="l" r="r" t="t"/>
              <a:pathLst>
                <a:path extrusionOk="0" h="2493" w="2291">
                  <a:moveTo>
                    <a:pt x="236" y="1"/>
                  </a:moveTo>
                  <a:lnTo>
                    <a:pt x="102" y="34"/>
                  </a:lnTo>
                  <a:lnTo>
                    <a:pt x="1" y="68"/>
                  </a:lnTo>
                  <a:lnTo>
                    <a:pt x="1" y="102"/>
                  </a:lnTo>
                  <a:lnTo>
                    <a:pt x="68" y="169"/>
                  </a:lnTo>
                  <a:lnTo>
                    <a:pt x="169" y="203"/>
                  </a:lnTo>
                  <a:lnTo>
                    <a:pt x="371" y="270"/>
                  </a:lnTo>
                  <a:lnTo>
                    <a:pt x="2088" y="270"/>
                  </a:lnTo>
                  <a:lnTo>
                    <a:pt x="2055" y="472"/>
                  </a:lnTo>
                  <a:lnTo>
                    <a:pt x="2055" y="708"/>
                  </a:lnTo>
                  <a:lnTo>
                    <a:pt x="2055" y="1145"/>
                  </a:lnTo>
                  <a:lnTo>
                    <a:pt x="2055" y="1718"/>
                  </a:lnTo>
                  <a:lnTo>
                    <a:pt x="2055" y="1987"/>
                  </a:lnTo>
                  <a:lnTo>
                    <a:pt x="2088" y="2256"/>
                  </a:lnTo>
                  <a:lnTo>
                    <a:pt x="910" y="2223"/>
                  </a:lnTo>
                  <a:lnTo>
                    <a:pt x="506" y="2189"/>
                  </a:lnTo>
                  <a:lnTo>
                    <a:pt x="304" y="2223"/>
                  </a:lnTo>
                  <a:lnTo>
                    <a:pt x="203" y="2256"/>
                  </a:lnTo>
                  <a:lnTo>
                    <a:pt x="135" y="2324"/>
                  </a:lnTo>
                  <a:lnTo>
                    <a:pt x="203" y="2391"/>
                  </a:lnTo>
                  <a:lnTo>
                    <a:pt x="304" y="2458"/>
                  </a:lnTo>
                  <a:lnTo>
                    <a:pt x="506" y="2492"/>
                  </a:lnTo>
                  <a:lnTo>
                    <a:pt x="2257" y="2492"/>
                  </a:lnTo>
                  <a:lnTo>
                    <a:pt x="2290" y="2425"/>
                  </a:lnTo>
                  <a:lnTo>
                    <a:pt x="2290" y="2357"/>
                  </a:lnTo>
                  <a:lnTo>
                    <a:pt x="2290" y="2290"/>
                  </a:lnTo>
                  <a:lnTo>
                    <a:pt x="2290" y="2021"/>
                  </a:lnTo>
                  <a:lnTo>
                    <a:pt x="2290" y="1718"/>
                  </a:lnTo>
                  <a:lnTo>
                    <a:pt x="2290" y="1145"/>
                  </a:lnTo>
                  <a:lnTo>
                    <a:pt x="2290" y="708"/>
                  </a:lnTo>
                  <a:lnTo>
                    <a:pt x="2290" y="472"/>
                  </a:lnTo>
                  <a:lnTo>
                    <a:pt x="2257" y="236"/>
                  </a:lnTo>
                  <a:lnTo>
                    <a:pt x="2290" y="203"/>
                  </a:lnTo>
                  <a:lnTo>
                    <a:pt x="2290" y="135"/>
                  </a:lnTo>
                  <a:lnTo>
                    <a:pt x="2257" y="68"/>
                  </a:lnTo>
                  <a:lnTo>
                    <a:pt x="2189" y="34"/>
                  </a:lnTo>
                  <a:lnTo>
                    <a:pt x="944" y="34"/>
                  </a:lnTo>
                  <a:lnTo>
                    <a:pt x="47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0" name="Google Shape;260;p4"/>
            <p:cNvSpPr/>
            <p:nvPr/>
          </p:nvSpPr>
          <p:spPr>
            <a:xfrm>
              <a:off x="5784625" y="2559525"/>
              <a:ext cx="18525" cy="21900"/>
            </a:xfrm>
            <a:custGeom>
              <a:rect b="b" l="l" r="r" t="t"/>
              <a:pathLst>
                <a:path extrusionOk="0" h="876" w="741">
                  <a:moveTo>
                    <a:pt x="236" y="1"/>
                  </a:moveTo>
                  <a:lnTo>
                    <a:pt x="169" y="68"/>
                  </a:lnTo>
                  <a:lnTo>
                    <a:pt x="101" y="135"/>
                  </a:lnTo>
                  <a:lnTo>
                    <a:pt x="34" y="337"/>
                  </a:lnTo>
                  <a:lnTo>
                    <a:pt x="0" y="573"/>
                  </a:lnTo>
                  <a:lnTo>
                    <a:pt x="0" y="775"/>
                  </a:lnTo>
                  <a:lnTo>
                    <a:pt x="34" y="842"/>
                  </a:lnTo>
                  <a:lnTo>
                    <a:pt x="68" y="876"/>
                  </a:lnTo>
                  <a:lnTo>
                    <a:pt x="438" y="876"/>
                  </a:lnTo>
                  <a:lnTo>
                    <a:pt x="573" y="842"/>
                  </a:lnTo>
                  <a:lnTo>
                    <a:pt x="707" y="775"/>
                  </a:lnTo>
                  <a:lnTo>
                    <a:pt x="741" y="741"/>
                  </a:lnTo>
                  <a:lnTo>
                    <a:pt x="741" y="708"/>
                  </a:lnTo>
                  <a:lnTo>
                    <a:pt x="707" y="640"/>
                  </a:lnTo>
                  <a:lnTo>
                    <a:pt x="606" y="607"/>
                  </a:lnTo>
                  <a:lnTo>
                    <a:pt x="472" y="607"/>
                  </a:lnTo>
                  <a:lnTo>
                    <a:pt x="236" y="640"/>
                  </a:lnTo>
                  <a:lnTo>
                    <a:pt x="270" y="304"/>
                  </a:lnTo>
                  <a:lnTo>
                    <a:pt x="303" y="169"/>
                  </a:lnTo>
                  <a:lnTo>
                    <a:pt x="303" y="102"/>
                  </a:lnTo>
                  <a:lnTo>
                    <a:pt x="270" y="34"/>
                  </a:lnTo>
                  <a:lnTo>
                    <a:pt x="23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1" name="Google Shape;261;p4"/>
            <p:cNvSpPr/>
            <p:nvPr/>
          </p:nvSpPr>
          <p:spPr>
            <a:xfrm>
              <a:off x="5745050" y="2467775"/>
              <a:ext cx="7600" cy="60625"/>
            </a:xfrm>
            <a:custGeom>
              <a:rect b="b" l="l" r="r" t="t"/>
              <a:pathLst>
                <a:path extrusionOk="0" h="2425" w="304">
                  <a:moveTo>
                    <a:pt x="102" y="1"/>
                  </a:moveTo>
                  <a:lnTo>
                    <a:pt x="68" y="34"/>
                  </a:lnTo>
                  <a:lnTo>
                    <a:pt x="34" y="304"/>
                  </a:lnTo>
                  <a:lnTo>
                    <a:pt x="1" y="573"/>
                  </a:lnTo>
                  <a:lnTo>
                    <a:pt x="34" y="1112"/>
                  </a:lnTo>
                  <a:lnTo>
                    <a:pt x="34" y="1751"/>
                  </a:lnTo>
                  <a:lnTo>
                    <a:pt x="68" y="2054"/>
                  </a:lnTo>
                  <a:lnTo>
                    <a:pt x="135" y="2357"/>
                  </a:lnTo>
                  <a:lnTo>
                    <a:pt x="169" y="2425"/>
                  </a:lnTo>
                  <a:lnTo>
                    <a:pt x="203" y="2425"/>
                  </a:lnTo>
                  <a:lnTo>
                    <a:pt x="237" y="2391"/>
                  </a:lnTo>
                  <a:lnTo>
                    <a:pt x="270" y="2357"/>
                  </a:lnTo>
                  <a:lnTo>
                    <a:pt x="304" y="2054"/>
                  </a:lnTo>
                  <a:lnTo>
                    <a:pt x="270" y="1718"/>
                  </a:lnTo>
                  <a:lnTo>
                    <a:pt x="237" y="1112"/>
                  </a:lnTo>
                  <a:lnTo>
                    <a:pt x="237" y="573"/>
                  </a:lnTo>
                  <a:lnTo>
                    <a:pt x="203" y="304"/>
                  </a:lnTo>
                  <a:lnTo>
                    <a:pt x="169" y="34"/>
                  </a:lnTo>
                  <a:lnTo>
                    <a:pt x="16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2" name="Google Shape;262;p4"/>
            <p:cNvSpPr/>
            <p:nvPr/>
          </p:nvSpPr>
          <p:spPr>
            <a:xfrm>
              <a:off x="5757675" y="2535950"/>
              <a:ext cx="64850" cy="62325"/>
            </a:xfrm>
            <a:custGeom>
              <a:rect b="b" l="l" r="r" t="t"/>
              <a:pathLst>
                <a:path extrusionOk="0" h="2493" w="2594">
                  <a:moveTo>
                    <a:pt x="2391" y="1"/>
                  </a:moveTo>
                  <a:lnTo>
                    <a:pt x="2391" y="34"/>
                  </a:lnTo>
                  <a:lnTo>
                    <a:pt x="2391" y="102"/>
                  </a:lnTo>
                  <a:lnTo>
                    <a:pt x="2021" y="68"/>
                  </a:lnTo>
                  <a:lnTo>
                    <a:pt x="1651" y="68"/>
                  </a:lnTo>
                  <a:lnTo>
                    <a:pt x="910" y="102"/>
                  </a:lnTo>
                  <a:lnTo>
                    <a:pt x="506" y="68"/>
                  </a:lnTo>
                  <a:lnTo>
                    <a:pt x="304" y="68"/>
                  </a:lnTo>
                  <a:lnTo>
                    <a:pt x="203" y="102"/>
                  </a:lnTo>
                  <a:lnTo>
                    <a:pt x="136" y="169"/>
                  </a:lnTo>
                  <a:lnTo>
                    <a:pt x="102" y="135"/>
                  </a:lnTo>
                  <a:lnTo>
                    <a:pt x="68" y="135"/>
                  </a:lnTo>
                  <a:lnTo>
                    <a:pt x="35" y="405"/>
                  </a:lnTo>
                  <a:lnTo>
                    <a:pt x="1" y="640"/>
                  </a:lnTo>
                  <a:lnTo>
                    <a:pt x="35" y="1179"/>
                  </a:lnTo>
                  <a:lnTo>
                    <a:pt x="35" y="2391"/>
                  </a:lnTo>
                  <a:lnTo>
                    <a:pt x="68" y="2459"/>
                  </a:lnTo>
                  <a:lnTo>
                    <a:pt x="136" y="2492"/>
                  </a:lnTo>
                  <a:lnTo>
                    <a:pt x="203" y="2492"/>
                  </a:lnTo>
                  <a:lnTo>
                    <a:pt x="237" y="2459"/>
                  </a:lnTo>
                  <a:lnTo>
                    <a:pt x="506" y="2492"/>
                  </a:lnTo>
                  <a:lnTo>
                    <a:pt x="2122" y="2492"/>
                  </a:lnTo>
                  <a:lnTo>
                    <a:pt x="2257" y="2425"/>
                  </a:lnTo>
                  <a:lnTo>
                    <a:pt x="2324" y="2358"/>
                  </a:lnTo>
                  <a:lnTo>
                    <a:pt x="2223" y="2257"/>
                  </a:lnTo>
                  <a:lnTo>
                    <a:pt x="2088" y="2223"/>
                  </a:lnTo>
                  <a:lnTo>
                    <a:pt x="1954" y="2189"/>
                  </a:lnTo>
                  <a:lnTo>
                    <a:pt x="1819" y="2189"/>
                  </a:lnTo>
                  <a:lnTo>
                    <a:pt x="1213" y="2223"/>
                  </a:lnTo>
                  <a:lnTo>
                    <a:pt x="742" y="2189"/>
                  </a:lnTo>
                  <a:lnTo>
                    <a:pt x="472" y="2189"/>
                  </a:lnTo>
                  <a:lnTo>
                    <a:pt x="270" y="2223"/>
                  </a:lnTo>
                  <a:lnTo>
                    <a:pt x="237" y="1011"/>
                  </a:lnTo>
                  <a:lnTo>
                    <a:pt x="237" y="674"/>
                  </a:lnTo>
                  <a:lnTo>
                    <a:pt x="203" y="506"/>
                  </a:lnTo>
                  <a:lnTo>
                    <a:pt x="169" y="337"/>
                  </a:lnTo>
                  <a:lnTo>
                    <a:pt x="237" y="337"/>
                  </a:lnTo>
                  <a:lnTo>
                    <a:pt x="270" y="304"/>
                  </a:lnTo>
                  <a:lnTo>
                    <a:pt x="304" y="270"/>
                  </a:lnTo>
                  <a:lnTo>
                    <a:pt x="2122" y="270"/>
                  </a:lnTo>
                  <a:lnTo>
                    <a:pt x="2358" y="236"/>
                  </a:lnTo>
                  <a:lnTo>
                    <a:pt x="2358" y="674"/>
                  </a:lnTo>
                  <a:lnTo>
                    <a:pt x="2358" y="1112"/>
                  </a:lnTo>
                  <a:lnTo>
                    <a:pt x="2324" y="1718"/>
                  </a:lnTo>
                  <a:lnTo>
                    <a:pt x="2324" y="2055"/>
                  </a:lnTo>
                  <a:lnTo>
                    <a:pt x="2324" y="2358"/>
                  </a:lnTo>
                  <a:lnTo>
                    <a:pt x="2358" y="2425"/>
                  </a:lnTo>
                  <a:lnTo>
                    <a:pt x="2459" y="2425"/>
                  </a:lnTo>
                  <a:lnTo>
                    <a:pt x="2492" y="2391"/>
                  </a:lnTo>
                  <a:lnTo>
                    <a:pt x="2560" y="2055"/>
                  </a:lnTo>
                  <a:lnTo>
                    <a:pt x="2593" y="1752"/>
                  </a:lnTo>
                  <a:lnTo>
                    <a:pt x="2593" y="1112"/>
                  </a:lnTo>
                  <a:lnTo>
                    <a:pt x="2593" y="573"/>
                  </a:lnTo>
                  <a:lnTo>
                    <a:pt x="2560" y="304"/>
                  </a:lnTo>
                  <a:lnTo>
                    <a:pt x="2492" y="34"/>
                  </a:lnTo>
                  <a:lnTo>
                    <a:pt x="2459"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3" name="Google Shape;263;p4"/>
            <p:cNvSpPr/>
            <p:nvPr/>
          </p:nvSpPr>
          <p:spPr>
            <a:xfrm>
              <a:off x="5889000" y="2464425"/>
              <a:ext cx="63150" cy="68200"/>
            </a:xfrm>
            <a:custGeom>
              <a:rect b="b" l="l" r="r" t="t"/>
              <a:pathLst>
                <a:path extrusionOk="0" h="2728" w="2526">
                  <a:moveTo>
                    <a:pt x="202" y="168"/>
                  </a:moveTo>
                  <a:lnTo>
                    <a:pt x="741" y="236"/>
                  </a:lnTo>
                  <a:lnTo>
                    <a:pt x="1279" y="269"/>
                  </a:lnTo>
                  <a:lnTo>
                    <a:pt x="2357" y="236"/>
                  </a:lnTo>
                  <a:lnTo>
                    <a:pt x="2289" y="774"/>
                  </a:lnTo>
                  <a:lnTo>
                    <a:pt x="2256" y="1347"/>
                  </a:lnTo>
                  <a:lnTo>
                    <a:pt x="2256" y="1885"/>
                  </a:lnTo>
                  <a:lnTo>
                    <a:pt x="2289" y="2424"/>
                  </a:lnTo>
                  <a:lnTo>
                    <a:pt x="2289" y="2458"/>
                  </a:lnTo>
                  <a:lnTo>
                    <a:pt x="2256" y="2458"/>
                  </a:lnTo>
                  <a:lnTo>
                    <a:pt x="2020" y="2424"/>
                  </a:lnTo>
                  <a:lnTo>
                    <a:pt x="808" y="2424"/>
                  </a:lnTo>
                  <a:lnTo>
                    <a:pt x="303" y="2390"/>
                  </a:lnTo>
                  <a:lnTo>
                    <a:pt x="236" y="1279"/>
                  </a:lnTo>
                  <a:lnTo>
                    <a:pt x="202" y="168"/>
                  </a:lnTo>
                  <a:close/>
                  <a:moveTo>
                    <a:pt x="741" y="0"/>
                  </a:moveTo>
                  <a:lnTo>
                    <a:pt x="168" y="34"/>
                  </a:lnTo>
                  <a:lnTo>
                    <a:pt x="135" y="34"/>
                  </a:lnTo>
                  <a:lnTo>
                    <a:pt x="101" y="101"/>
                  </a:lnTo>
                  <a:lnTo>
                    <a:pt x="67" y="101"/>
                  </a:lnTo>
                  <a:lnTo>
                    <a:pt x="34" y="168"/>
                  </a:lnTo>
                  <a:lnTo>
                    <a:pt x="0" y="774"/>
                  </a:lnTo>
                  <a:lnTo>
                    <a:pt x="0" y="1414"/>
                  </a:lnTo>
                  <a:lnTo>
                    <a:pt x="34" y="2020"/>
                  </a:lnTo>
                  <a:lnTo>
                    <a:pt x="101" y="2660"/>
                  </a:lnTo>
                  <a:lnTo>
                    <a:pt x="135" y="2693"/>
                  </a:lnTo>
                  <a:lnTo>
                    <a:pt x="168" y="2727"/>
                  </a:lnTo>
                  <a:lnTo>
                    <a:pt x="236" y="2727"/>
                  </a:lnTo>
                  <a:lnTo>
                    <a:pt x="303" y="2693"/>
                  </a:lnTo>
                  <a:lnTo>
                    <a:pt x="337" y="2660"/>
                  </a:lnTo>
                  <a:lnTo>
                    <a:pt x="337" y="2626"/>
                  </a:lnTo>
                  <a:lnTo>
                    <a:pt x="337" y="2559"/>
                  </a:lnTo>
                  <a:lnTo>
                    <a:pt x="808" y="2660"/>
                  </a:lnTo>
                  <a:lnTo>
                    <a:pt x="1313" y="2693"/>
                  </a:lnTo>
                  <a:lnTo>
                    <a:pt x="1818" y="2693"/>
                  </a:lnTo>
                  <a:lnTo>
                    <a:pt x="2054" y="2660"/>
                  </a:lnTo>
                  <a:lnTo>
                    <a:pt x="2256" y="2626"/>
                  </a:lnTo>
                  <a:lnTo>
                    <a:pt x="2323" y="2592"/>
                  </a:lnTo>
                  <a:lnTo>
                    <a:pt x="2323" y="2491"/>
                  </a:lnTo>
                  <a:lnTo>
                    <a:pt x="2357" y="2525"/>
                  </a:lnTo>
                  <a:lnTo>
                    <a:pt x="2390" y="2525"/>
                  </a:lnTo>
                  <a:lnTo>
                    <a:pt x="2458" y="2491"/>
                  </a:lnTo>
                  <a:lnTo>
                    <a:pt x="2458" y="2424"/>
                  </a:lnTo>
                  <a:lnTo>
                    <a:pt x="2491" y="1885"/>
                  </a:lnTo>
                  <a:lnTo>
                    <a:pt x="2525" y="1313"/>
                  </a:lnTo>
                  <a:lnTo>
                    <a:pt x="2491" y="774"/>
                  </a:lnTo>
                  <a:lnTo>
                    <a:pt x="2458" y="202"/>
                  </a:lnTo>
                  <a:lnTo>
                    <a:pt x="2491" y="168"/>
                  </a:lnTo>
                  <a:lnTo>
                    <a:pt x="2491" y="101"/>
                  </a:lnTo>
                  <a:lnTo>
                    <a:pt x="2458" y="34"/>
                  </a:lnTo>
                  <a:lnTo>
                    <a:pt x="1852" y="34"/>
                  </a:lnTo>
                  <a:lnTo>
                    <a:pt x="127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4" name="Google Shape;264;p4"/>
            <p:cNvSpPr/>
            <p:nvPr/>
          </p:nvSpPr>
          <p:spPr>
            <a:xfrm>
              <a:off x="5830900" y="2536800"/>
              <a:ext cx="58125" cy="62300"/>
            </a:xfrm>
            <a:custGeom>
              <a:rect b="b" l="l" r="r" t="t"/>
              <a:pathLst>
                <a:path extrusionOk="0" h="2492" w="2325">
                  <a:moveTo>
                    <a:pt x="1853" y="0"/>
                  </a:moveTo>
                  <a:lnTo>
                    <a:pt x="1381" y="34"/>
                  </a:lnTo>
                  <a:lnTo>
                    <a:pt x="136" y="34"/>
                  </a:lnTo>
                  <a:lnTo>
                    <a:pt x="68" y="68"/>
                  </a:lnTo>
                  <a:lnTo>
                    <a:pt x="35" y="135"/>
                  </a:lnTo>
                  <a:lnTo>
                    <a:pt x="35" y="202"/>
                  </a:lnTo>
                  <a:lnTo>
                    <a:pt x="68" y="236"/>
                  </a:lnTo>
                  <a:lnTo>
                    <a:pt x="35" y="472"/>
                  </a:lnTo>
                  <a:lnTo>
                    <a:pt x="35" y="708"/>
                  </a:lnTo>
                  <a:lnTo>
                    <a:pt x="35" y="1145"/>
                  </a:lnTo>
                  <a:lnTo>
                    <a:pt x="1" y="1718"/>
                  </a:lnTo>
                  <a:lnTo>
                    <a:pt x="35" y="2021"/>
                  </a:lnTo>
                  <a:lnTo>
                    <a:pt x="35" y="2290"/>
                  </a:lnTo>
                  <a:lnTo>
                    <a:pt x="35" y="2357"/>
                  </a:lnTo>
                  <a:lnTo>
                    <a:pt x="35" y="2425"/>
                  </a:lnTo>
                  <a:lnTo>
                    <a:pt x="68" y="2492"/>
                  </a:lnTo>
                  <a:lnTo>
                    <a:pt x="1819" y="2492"/>
                  </a:lnTo>
                  <a:lnTo>
                    <a:pt x="2021" y="2458"/>
                  </a:lnTo>
                  <a:lnTo>
                    <a:pt x="2122" y="2391"/>
                  </a:lnTo>
                  <a:lnTo>
                    <a:pt x="2189" y="2324"/>
                  </a:lnTo>
                  <a:lnTo>
                    <a:pt x="2122" y="2256"/>
                  </a:lnTo>
                  <a:lnTo>
                    <a:pt x="2021" y="2223"/>
                  </a:lnTo>
                  <a:lnTo>
                    <a:pt x="1819" y="2189"/>
                  </a:lnTo>
                  <a:lnTo>
                    <a:pt x="1415" y="2223"/>
                  </a:lnTo>
                  <a:lnTo>
                    <a:pt x="237" y="2256"/>
                  </a:lnTo>
                  <a:lnTo>
                    <a:pt x="270" y="1987"/>
                  </a:lnTo>
                  <a:lnTo>
                    <a:pt x="270" y="1718"/>
                  </a:lnTo>
                  <a:lnTo>
                    <a:pt x="270" y="1145"/>
                  </a:lnTo>
                  <a:lnTo>
                    <a:pt x="270" y="708"/>
                  </a:lnTo>
                  <a:lnTo>
                    <a:pt x="270" y="472"/>
                  </a:lnTo>
                  <a:lnTo>
                    <a:pt x="237" y="270"/>
                  </a:lnTo>
                  <a:lnTo>
                    <a:pt x="1954" y="270"/>
                  </a:lnTo>
                  <a:lnTo>
                    <a:pt x="2156" y="202"/>
                  </a:lnTo>
                  <a:lnTo>
                    <a:pt x="2223" y="169"/>
                  </a:lnTo>
                  <a:lnTo>
                    <a:pt x="2324" y="101"/>
                  </a:lnTo>
                  <a:lnTo>
                    <a:pt x="2324" y="68"/>
                  </a:lnTo>
                  <a:lnTo>
                    <a:pt x="2223" y="34"/>
                  </a:lnTo>
                  <a:lnTo>
                    <a:pt x="208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5" name="Google Shape;265;p4"/>
            <p:cNvSpPr/>
            <p:nvPr/>
          </p:nvSpPr>
          <p:spPr>
            <a:xfrm>
              <a:off x="5835950" y="2487975"/>
              <a:ext cx="22750" cy="18550"/>
            </a:xfrm>
            <a:custGeom>
              <a:rect b="b" l="l" r="r" t="t"/>
              <a:pathLst>
                <a:path extrusionOk="0" h="742" w="910">
                  <a:moveTo>
                    <a:pt x="506" y="169"/>
                  </a:moveTo>
                  <a:lnTo>
                    <a:pt x="641" y="203"/>
                  </a:lnTo>
                  <a:lnTo>
                    <a:pt x="742" y="236"/>
                  </a:lnTo>
                  <a:lnTo>
                    <a:pt x="674" y="337"/>
                  </a:lnTo>
                  <a:lnTo>
                    <a:pt x="540" y="405"/>
                  </a:lnTo>
                  <a:lnTo>
                    <a:pt x="270" y="405"/>
                  </a:lnTo>
                  <a:lnTo>
                    <a:pt x="270" y="203"/>
                  </a:lnTo>
                  <a:lnTo>
                    <a:pt x="371" y="203"/>
                  </a:lnTo>
                  <a:lnTo>
                    <a:pt x="506" y="169"/>
                  </a:lnTo>
                  <a:close/>
                  <a:moveTo>
                    <a:pt x="506" y="1"/>
                  </a:moveTo>
                  <a:lnTo>
                    <a:pt x="371" y="34"/>
                  </a:lnTo>
                  <a:lnTo>
                    <a:pt x="270" y="102"/>
                  </a:lnTo>
                  <a:lnTo>
                    <a:pt x="203" y="68"/>
                  </a:lnTo>
                  <a:lnTo>
                    <a:pt x="169" y="68"/>
                  </a:lnTo>
                  <a:lnTo>
                    <a:pt x="136" y="102"/>
                  </a:lnTo>
                  <a:lnTo>
                    <a:pt x="102" y="236"/>
                  </a:lnTo>
                  <a:lnTo>
                    <a:pt x="102" y="371"/>
                  </a:lnTo>
                  <a:lnTo>
                    <a:pt x="35" y="405"/>
                  </a:lnTo>
                  <a:lnTo>
                    <a:pt x="1" y="438"/>
                  </a:lnTo>
                  <a:lnTo>
                    <a:pt x="1" y="506"/>
                  </a:lnTo>
                  <a:lnTo>
                    <a:pt x="68" y="539"/>
                  </a:lnTo>
                  <a:lnTo>
                    <a:pt x="68" y="573"/>
                  </a:lnTo>
                  <a:lnTo>
                    <a:pt x="102" y="640"/>
                  </a:lnTo>
                  <a:lnTo>
                    <a:pt x="102" y="708"/>
                  </a:lnTo>
                  <a:lnTo>
                    <a:pt x="169" y="741"/>
                  </a:lnTo>
                  <a:lnTo>
                    <a:pt x="203" y="741"/>
                  </a:lnTo>
                  <a:lnTo>
                    <a:pt x="237" y="708"/>
                  </a:lnTo>
                  <a:lnTo>
                    <a:pt x="270" y="674"/>
                  </a:lnTo>
                  <a:lnTo>
                    <a:pt x="270" y="640"/>
                  </a:lnTo>
                  <a:lnTo>
                    <a:pt x="270" y="573"/>
                  </a:lnTo>
                  <a:lnTo>
                    <a:pt x="506" y="573"/>
                  </a:lnTo>
                  <a:lnTo>
                    <a:pt x="674" y="539"/>
                  </a:lnTo>
                  <a:lnTo>
                    <a:pt x="775" y="472"/>
                  </a:lnTo>
                  <a:lnTo>
                    <a:pt x="843" y="405"/>
                  </a:lnTo>
                  <a:lnTo>
                    <a:pt x="910" y="304"/>
                  </a:lnTo>
                  <a:lnTo>
                    <a:pt x="910" y="203"/>
                  </a:lnTo>
                  <a:lnTo>
                    <a:pt x="910" y="169"/>
                  </a:lnTo>
                  <a:lnTo>
                    <a:pt x="876" y="135"/>
                  </a:lnTo>
                  <a:lnTo>
                    <a:pt x="708" y="34"/>
                  </a:lnTo>
                  <a:lnTo>
                    <a:pt x="506"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6" name="Google Shape;266;p4"/>
            <p:cNvSpPr/>
            <p:nvPr/>
          </p:nvSpPr>
          <p:spPr>
            <a:xfrm>
              <a:off x="5816600" y="2465250"/>
              <a:ext cx="64850" cy="62325"/>
            </a:xfrm>
            <a:custGeom>
              <a:rect b="b" l="l" r="r" t="t"/>
              <a:pathLst>
                <a:path extrusionOk="0" h="2493" w="2594">
                  <a:moveTo>
                    <a:pt x="135" y="1"/>
                  </a:moveTo>
                  <a:lnTo>
                    <a:pt x="102" y="34"/>
                  </a:lnTo>
                  <a:lnTo>
                    <a:pt x="34" y="304"/>
                  </a:lnTo>
                  <a:lnTo>
                    <a:pt x="1" y="573"/>
                  </a:lnTo>
                  <a:lnTo>
                    <a:pt x="1" y="1112"/>
                  </a:lnTo>
                  <a:lnTo>
                    <a:pt x="1" y="1751"/>
                  </a:lnTo>
                  <a:lnTo>
                    <a:pt x="34" y="2054"/>
                  </a:lnTo>
                  <a:lnTo>
                    <a:pt x="102" y="2391"/>
                  </a:lnTo>
                  <a:lnTo>
                    <a:pt x="135" y="2425"/>
                  </a:lnTo>
                  <a:lnTo>
                    <a:pt x="236" y="2425"/>
                  </a:lnTo>
                  <a:lnTo>
                    <a:pt x="270" y="2357"/>
                  </a:lnTo>
                  <a:lnTo>
                    <a:pt x="270" y="2054"/>
                  </a:lnTo>
                  <a:lnTo>
                    <a:pt x="236" y="1718"/>
                  </a:lnTo>
                  <a:lnTo>
                    <a:pt x="236" y="1112"/>
                  </a:lnTo>
                  <a:lnTo>
                    <a:pt x="236" y="674"/>
                  </a:lnTo>
                  <a:lnTo>
                    <a:pt x="236" y="236"/>
                  </a:lnTo>
                  <a:lnTo>
                    <a:pt x="472" y="270"/>
                  </a:lnTo>
                  <a:lnTo>
                    <a:pt x="2290" y="270"/>
                  </a:lnTo>
                  <a:lnTo>
                    <a:pt x="2324" y="304"/>
                  </a:lnTo>
                  <a:lnTo>
                    <a:pt x="2357" y="337"/>
                  </a:lnTo>
                  <a:lnTo>
                    <a:pt x="2391" y="337"/>
                  </a:lnTo>
                  <a:lnTo>
                    <a:pt x="2391" y="506"/>
                  </a:lnTo>
                  <a:lnTo>
                    <a:pt x="2357" y="674"/>
                  </a:lnTo>
                  <a:lnTo>
                    <a:pt x="2357" y="1011"/>
                  </a:lnTo>
                  <a:lnTo>
                    <a:pt x="2324" y="2223"/>
                  </a:lnTo>
                  <a:lnTo>
                    <a:pt x="2122" y="2189"/>
                  </a:lnTo>
                  <a:lnTo>
                    <a:pt x="1852" y="2189"/>
                  </a:lnTo>
                  <a:lnTo>
                    <a:pt x="1381" y="2223"/>
                  </a:lnTo>
                  <a:lnTo>
                    <a:pt x="775" y="2189"/>
                  </a:lnTo>
                  <a:lnTo>
                    <a:pt x="640" y="2189"/>
                  </a:lnTo>
                  <a:lnTo>
                    <a:pt x="472" y="2223"/>
                  </a:lnTo>
                  <a:lnTo>
                    <a:pt x="371" y="2256"/>
                  </a:lnTo>
                  <a:lnTo>
                    <a:pt x="270" y="2357"/>
                  </a:lnTo>
                  <a:lnTo>
                    <a:pt x="337" y="2425"/>
                  </a:lnTo>
                  <a:lnTo>
                    <a:pt x="472" y="2492"/>
                  </a:lnTo>
                  <a:lnTo>
                    <a:pt x="2088" y="2492"/>
                  </a:lnTo>
                  <a:lnTo>
                    <a:pt x="2357" y="2458"/>
                  </a:lnTo>
                  <a:lnTo>
                    <a:pt x="2391" y="2492"/>
                  </a:lnTo>
                  <a:lnTo>
                    <a:pt x="2458" y="2492"/>
                  </a:lnTo>
                  <a:lnTo>
                    <a:pt x="2526" y="2458"/>
                  </a:lnTo>
                  <a:lnTo>
                    <a:pt x="2559" y="2391"/>
                  </a:lnTo>
                  <a:lnTo>
                    <a:pt x="2559" y="1179"/>
                  </a:lnTo>
                  <a:lnTo>
                    <a:pt x="2593" y="640"/>
                  </a:lnTo>
                  <a:lnTo>
                    <a:pt x="2559" y="405"/>
                  </a:lnTo>
                  <a:lnTo>
                    <a:pt x="2526" y="135"/>
                  </a:lnTo>
                  <a:lnTo>
                    <a:pt x="2492" y="135"/>
                  </a:lnTo>
                  <a:lnTo>
                    <a:pt x="2458" y="169"/>
                  </a:lnTo>
                  <a:lnTo>
                    <a:pt x="2391" y="102"/>
                  </a:lnTo>
                  <a:lnTo>
                    <a:pt x="2290" y="68"/>
                  </a:lnTo>
                  <a:lnTo>
                    <a:pt x="2088" y="68"/>
                  </a:lnTo>
                  <a:lnTo>
                    <a:pt x="1650" y="102"/>
                  </a:lnTo>
                  <a:lnTo>
                    <a:pt x="943" y="68"/>
                  </a:lnTo>
                  <a:lnTo>
                    <a:pt x="573" y="68"/>
                  </a:lnTo>
                  <a:lnTo>
                    <a:pt x="203" y="102"/>
                  </a:lnTo>
                  <a:lnTo>
                    <a:pt x="203" y="34"/>
                  </a:lnTo>
                  <a:lnTo>
                    <a:pt x="203"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7" name="Google Shape;267;p4"/>
            <p:cNvSpPr/>
            <p:nvPr/>
          </p:nvSpPr>
          <p:spPr>
            <a:xfrm>
              <a:off x="5979900" y="2689150"/>
              <a:ext cx="22750" cy="15175"/>
            </a:xfrm>
            <a:custGeom>
              <a:rect b="b" l="l" r="r" t="t"/>
              <a:pathLst>
                <a:path extrusionOk="0" h="607" w="910">
                  <a:moveTo>
                    <a:pt x="438" y="0"/>
                  </a:moveTo>
                  <a:lnTo>
                    <a:pt x="303" y="68"/>
                  </a:lnTo>
                  <a:lnTo>
                    <a:pt x="202" y="202"/>
                  </a:lnTo>
                  <a:lnTo>
                    <a:pt x="101" y="303"/>
                  </a:lnTo>
                  <a:lnTo>
                    <a:pt x="34" y="371"/>
                  </a:lnTo>
                  <a:lnTo>
                    <a:pt x="0" y="438"/>
                  </a:lnTo>
                  <a:lnTo>
                    <a:pt x="34" y="472"/>
                  </a:lnTo>
                  <a:lnTo>
                    <a:pt x="68" y="505"/>
                  </a:lnTo>
                  <a:lnTo>
                    <a:pt x="202" y="472"/>
                  </a:lnTo>
                  <a:lnTo>
                    <a:pt x="303" y="371"/>
                  </a:lnTo>
                  <a:lnTo>
                    <a:pt x="472" y="236"/>
                  </a:lnTo>
                  <a:lnTo>
                    <a:pt x="606" y="404"/>
                  </a:lnTo>
                  <a:lnTo>
                    <a:pt x="775" y="573"/>
                  </a:lnTo>
                  <a:lnTo>
                    <a:pt x="808" y="606"/>
                  </a:lnTo>
                  <a:lnTo>
                    <a:pt x="876" y="573"/>
                  </a:lnTo>
                  <a:lnTo>
                    <a:pt x="909" y="539"/>
                  </a:lnTo>
                  <a:lnTo>
                    <a:pt x="876" y="472"/>
                  </a:lnTo>
                  <a:lnTo>
                    <a:pt x="741" y="303"/>
                  </a:lnTo>
                  <a:lnTo>
                    <a:pt x="573" y="135"/>
                  </a:lnTo>
                  <a:lnTo>
                    <a:pt x="573" y="101"/>
                  </a:lnTo>
                  <a:lnTo>
                    <a:pt x="539" y="34"/>
                  </a:lnTo>
                  <a:lnTo>
                    <a:pt x="50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8" name="Google Shape;268;p4"/>
            <p:cNvSpPr/>
            <p:nvPr/>
          </p:nvSpPr>
          <p:spPr>
            <a:xfrm>
              <a:off x="6049750" y="2427375"/>
              <a:ext cx="28650" cy="20225"/>
            </a:xfrm>
            <a:custGeom>
              <a:rect b="b" l="l" r="r" t="t"/>
              <a:pathLst>
                <a:path extrusionOk="0" h="809" w="1146">
                  <a:moveTo>
                    <a:pt x="304" y="1"/>
                  </a:moveTo>
                  <a:lnTo>
                    <a:pt x="203" y="68"/>
                  </a:lnTo>
                  <a:lnTo>
                    <a:pt x="135" y="169"/>
                  </a:lnTo>
                  <a:lnTo>
                    <a:pt x="68" y="270"/>
                  </a:lnTo>
                  <a:lnTo>
                    <a:pt x="1" y="405"/>
                  </a:lnTo>
                  <a:lnTo>
                    <a:pt x="1" y="472"/>
                  </a:lnTo>
                  <a:lnTo>
                    <a:pt x="34" y="506"/>
                  </a:lnTo>
                  <a:lnTo>
                    <a:pt x="371" y="775"/>
                  </a:lnTo>
                  <a:lnTo>
                    <a:pt x="438" y="809"/>
                  </a:lnTo>
                  <a:lnTo>
                    <a:pt x="506" y="775"/>
                  </a:lnTo>
                  <a:lnTo>
                    <a:pt x="539" y="708"/>
                  </a:lnTo>
                  <a:lnTo>
                    <a:pt x="539" y="674"/>
                  </a:lnTo>
                  <a:lnTo>
                    <a:pt x="506" y="640"/>
                  </a:lnTo>
                  <a:lnTo>
                    <a:pt x="304" y="472"/>
                  </a:lnTo>
                  <a:lnTo>
                    <a:pt x="674" y="438"/>
                  </a:lnTo>
                  <a:lnTo>
                    <a:pt x="1044" y="405"/>
                  </a:lnTo>
                  <a:lnTo>
                    <a:pt x="1112" y="371"/>
                  </a:lnTo>
                  <a:lnTo>
                    <a:pt x="1145" y="304"/>
                  </a:lnTo>
                  <a:lnTo>
                    <a:pt x="1112" y="236"/>
                  </a:lnTo>
                  <a:lnTo>
                    <a:pt x="1044" y="203"/>
                  </a:lnTo>
                  <a:lnTo>
                    <a:pt x="674" y="236"/>
                  </a:lnTo>
                  <a:lnTo>
                    <a:pt x="304" y="304"/>
                  </a:lnTo>
                  <a:lnTo>
                    <a:pt x="438" y="135"/>
                  </a:lnTo>
                  <a:lnTo>
                    <a:pt x="438" y="102"/>
                  </a:lnTo>
                  <a:lnTo>
                    <a:pt x="438" y="34"/>
                  </a:lnTo>
                  <a:lnTo>
                    <a:pt x="37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69" name="Google Shape;269;p4"/>
            <p:cNvSpPr/>
            <p:nvPr/>
          </p:nvSpPr>
          <p:spPr>
            <a:xfrm>
              <a:off x="5938650" y="2604125"/>
              <a:ext cx="155750" cy="69900"/>
            </a:xfrm>
            <a:custGeom>
              <a:rect b="b" l="l" r="r" t="t"/>
              <a:pathLst>
                <a:path extrusionOk="0" h="2796" w="6230">
                  <a:moveTo>
                    <a:pt x="3839" y="1"/>
                  </a:moveTo>
                  <a:lnTo>
                    <a:pt x="1953" y="35"/>
                  </a:lnTo>
                  <a:lnTo>
                    <a:pt x="1011" y="35"/>
                  </a:lnTo>
                  <a:lnTo>
                    <a:pt x="539" y="102"/>
                  </a:lnTo>
                  <a:lnTo>
                    <a:pt x="101" y="203"/>
                  </a:lnTo>
                  <a:lnTo>
                    <a:pt x="68" y="237"/>
                  </a:lnTo>
                  <a:lnTo>
                    <a:pt x="101" y="270"/>
                  </a:lnTo>
                  <a:lnTo>
                    <a:pt x="135" y="270"/>
                  </a:lnTo>
                  <a:lnTo>
                    <a:pt x="34" y="506"/>
                  </a:lnTo>
                  <a:lnTo>
                    <a:pt x="0" y="775"/>
                  </a:lnTo>
                  <a:lnTo>
                    <a:pt x="0" y="1314"/>
                  </a:lnTo>
                  <a:lnTo>
                    <a:pt x="34" y="1954"/>
                  </a:lnTo>
                  <a:lnTo>
                    <a:pt x="135" y="2593"/>
                  </a:lnTo>
                  <a:lnTo>
                    <a:pt x="169" y="2627"/>
                  </a:lnTo>
                  <a:lnTo>
                    <a:pt x="202" y="2661"/>
                  </a:lnTo>
                  <a:lnTo>
                    <a:pt x="303" y="2661"/>
                  </a:lnTo>
                  <a:lnTo>
                    <a:pt x="977" y="2762"/>
                  </a:lnTo>
                  <a:lnTo>
                    <a:pt x="1684" y="2795"/>
                  </a:lnTo>
                  <a:lnTo>
                    <a:pt x="2391" y="2762"/>
                  </a:lnTo>
                  <a:lnTo>
                    <a:pt x="3098" y="2728"/>
                  </a:lnTo>
                  <a:lnTo>
                    <a:pt x="4478" y="2661"/>
                  </a:lnTo>
                  <a:lnTo>
                    <a:pt x="5185" y="2627"/>
                  </a:lnTo>
                  <a:lnTo>
                    <a:pt x="5892" y="2661"/>
                  </a:lnTo>
                  <a:lnTo>
                    <a:pt x="5926" y="2728"/>
                  </a:lnTo>
                  <a:lnTo>
                    <a:pt x="6027" y="2728"/>
                  </a:lnTo>
                  <a:lnTo>
                    <a:pt x="6094" y="2694"/>
                  </a:lnTo>
                  <a:lnTo>
                    <a:pt x="6128" y="2627"/>
                  </a:lnTo>
                  <a:lnTo>
                    <a:pt x="6195" y="1348"/>
                  </a:lnTo>
                  <a:lnTo>
                    <a:pt x="6229" y="708"/>
                  </a:lnTo>
                  <a:lnTo>
                    <a:pt x="6229" y="405"/>
                  </a:lnTo>
                  <a:lnTo>
                    <a:pt x="6195" y="102"/>
                  </a:lnTo>
                  <a:lnTo>
                    <a:pt x="6162" y="68"/>
                  </a:lnTo>
                  <a:lnTo>
                    <a:pt x="6128" y="35"/>
                  </a:lnTo>
                  <a:lnTo>
                    <a:pt x="6094" y="68"/>
                  </a:lnTo>
                  <a:lnTo>
                    <a:pt x="6061" y="102"/>
                  </a:lnTo>
                  <a:lnTo>
                    <a:pt x="5960" y="641"/>
                  </a:lnTo>
                  <a:lnTo>
                    <a:pt x="5926" y="1247"/>
                  </a:lnTo>
                  <a:lnTo>
                    <a:pt x="5892" y="2425"/>
                  </a:lnTo>
                  <a:lnTo>
                    <a:pt x="5185" y="2391"/>
                  </a:lnTo>
                  <a:lnTo>
                    <a:pt x="4512" y="2391"/>
                  </a:lnTo>
                  <a:lnTo>
                    <a:pt x="3132" y="2459"/>
                  </a:lnTo>
                  <a:lnTo>
                    <a:pt x="1751" y="2526"/>
                  </a:lnTo>
                  <a:lnTo>
                    <a:pt x="1044" y="2560"/>
                  </a:lnTo>
                  <a:lnTo>
                    <a:pt x="371" y="2526"/>
                  </a:lnTo>
                  <a:lnTo>
                    <a:pt x="270" y="1920"/>
                  </a:lnTo>
                  <a:lnTo>
                    <a:pt x="236" y="1314"/>
                  </a:lnTo>
                  <a:lnTo>
                    <a:pt x="236" y="775"/>
                  </a:lnTo>
                  <a:lnTo>
                    <a:pt x="236" y="506"/>
                  </a:lnTo>
                  <a:lnTo>
                    <a:pt x="169" y="270"/>
                  </a:lnTo>
                  <a:lnTo>
                    <a:pt x="505" y="304"/>
                  </a:lnTo>
                  <a:lnTo>
                    <a:pt x="1482" y="304"/>
                  </a:lnTo>
                  <a:lnTo>
                    <a:pt x="2122" y="270"/>
                  </a:lnTo>
                  <a:lnTo>
                    <a:pt x="2761" y="237"/>
                  </a:lnTo>
                  <a:lnTo>
                    <a:pt x="4108" y="203"/>
                  </a:lnTo>
                  <a:lnTo>
                    <a:pt x="5354" y="203"/>
                  </a:lnTo>
                  <a:lnTo>
                    <a:pt x="5623" y="237"/>
                  </a:lnTo>
                  <a:lnTo>
                    <a:pt x="5724" y="237"/>
                  </a:lnTo>
                  <a:lnTo>
                    <a:pt x="5791" y="270"/>
                  </a:lnTo>
                  <a:lnTo>
                    <a:pt x="5859" y="304"/>
                  </a:lnTo>
                  <a:lnTo>
                    <a:pt x="5892" y="304"/>
                  </a:lnTo>
                  <a:lnTo>
                    <a:pt x="5960" y="270"/>
                  </a:lnTo>
                  <a:lnTo>
                    <a:pt x="5960" y="203"/>
                  </a:lnTo>
                  <a:lnTo>
                    <a:pt x="5926" y="102"/>
                  </a:lnTo>
                  <a:lnTo>
                    <a:pt x="5859" y="68"/>
                  </a:lnTo>
                  <a:lnTo>
                    <a:pt x="5791" y="35"/>
                  </a:lnTo>
                  <a:lnTo>
                    <a:pt x="5690"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0" name="Google Shape;270;p4"/>
            <p:cNvSpPr/>
            <p:nvPr/>
          </p:nvSpPr>
          <p:spPr>
            <a:xfrm>
              <a:off x="5744225" y="2620125"/>
              <a:ext cx="22750" cy="13500"/>
            </a:xfrm>
            <a:custGeom>
              <a:rect b="b" l="l" r="r" t="t"/>
              <a:pathLst>
                <a:path extrusionOk="0" h="540" w="910">
                  <a:moveTo>
                    <a:pt x="741" y="1"/>
                  </a:moveTo>
                  <a:lnTo>
                    <a:pt x="573" y="34"/>
                  </a:lnTo>
                  <a:lnTo>
                    <a:pt x="404" y="102"/>
                  </a:lnTo>
                  <a:lnTo>
                    <a:pt x="67" y="236"/>
                  </a:lnTo>
                  <a:lnTo>
                    <a:pt x="34" y="270"/>
                  </a:lnTo>
                  <a:lnTo>
                    <a:pt x="0" y="337"/>
                  </a:lnTo>
                  <a:lnTo>
                    <a:pt x="34" y="405"/>
                  </a:lnTo>
                  <a:lnTo>
                    <a:pt x="67" y="438"/>
                  </a:lnTo>
                  <a:lnTo>
                    <a:pt x="775" y="539"/>
                  </a:lnTo>
                  <a:lnTo>
                    <a:pt x="842" y="539"/>
                  </a:lnTo>
                  <a:lnTo>
                    <a:pt x="876" y="506"/>
                  </a:lnTo>
                  <a:lnTo>
                    <a:pt x="909" y="472"/>
                  </a:lnTo>
                  <a:lnTo>
                    <a:pt x="909" y="438"/>
                  </a:lnTo>
                  <a:lnTo>
                    <a:pt x="876" y="371"/>
                  </a:lnTo>
                  <a:lnTo>
                    <a:pt x="842" y="337"/>
                  </a:lnTo>
                  <a:lnTo>
                    <a:pt x="505" y="270"/>
                  </a:lnTo>
                  <a:lnTo>
                    <a:pt x="674" y="203"/>
                  </a:lnTo>
                  <a:lnTo>
                    <a:pt x="775" y="102"/>
                  </a:lnTo>
                  <a:lnTo>
                    <a:pt x="808" y="34"/>
                  </a:lnTo>
                  <a:lnTo>
                    <a:pt x="741"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1" name="Google Shape;271;p4"/>
            <p:cNvSpPr/>
            <p:nvPr/>
          </p:nvSpPr>
          <p:spPr>
            <a:xfrm>
              <a:off x="6030400" y="2712725"/>
              <a:ext cx="64000" cy="41250"/>
            </a:xfrm>
            <a:custGeom>
              <a:rect b="b" l="l" r="r" t="t"/>
              <a:pathLst>
                <a:path extrusionOk="0" h="1650" w="2560">
                  <a:moveTo>
                    <a:pt x="371" y="0"/>
                  </a:moveTo>
                  <a:lnTo>
                    <a:pt x="34" y="67"/>
                  </a:lnTo>
                  <a:lnTo>
                    <a:pt x="0" y="101"/>
                  </a:lnTo>
                  <a:lnTo>
                    <a:pt x="0" y="135"/>
                  </a:lnTo>
                  <a:lnTo>
                    <a:pt x="0" y="168"/>
                  </a:lnTo>
                  <a:lnTo>
                    <a:pt x="68" y="202"/>
                  </a:lnTo>
                  <a:lnTo>
                    <a:pt x="707" y="236"/>
                  </a:lnTo>
                  <a:lnTo>
                    <a:pt x="1347" y="236"/>
                  </a:lnTo>
                  <a:lnTo>
                    <a:pt x="1818" y="269"/>
                  </a:lnTo>
                  <a:lnTo>
                    <a:pt x="2323" y="269"/>
                  </a:lnTo>
                  <a:lnTo>
                    <a:pt x="2391" y="539"/>
                  </a:lnTo>
                  <a:lnTo>
                    <a:pt x="2391" y="842"/>
                  </a:lnTo>
                  <a:lnTo>
                    <a:pt x="2357" y="1414"/>
                  </a:lnTo>
                  <a:lnTo>
                    <a:pt x="404" y="1414"/>
                  </a:lnTo>
                  <a:lnTo>
                    <a:pt x="169" y="1481"/>
                  </a:lnTo>
                  <a:lnTo>
                    <a:pt x="135" y="1515"/>
                  </a:lnTo>
                  <a:lnTo>
                    <a:pt x="169" y="1549"/>
                  </a:lnTo>
                  <a:lnTo>
                    <a:pt x="404" y="1616"/>
                  </a:lnTo>
                  <a:lnTo>
                    <a:pt x="1212" y="1616"/>
                  </a:lnTo>
                  <a:lnTo>
                    <a:pt x="2458" y="1650"/>
                  </a:lnTo>
                  <a:lnTo>
                    <a:pt x="2525" y="1616"/>
                  </a:lnTo>
                  <a:lnTo>
                    <a:pt x="2559" y="1549"/>
                  </a:lnTo>
                  <a:lnTo>
                    <a:pt x="2559" y="1212"/>
                  </a:lnTo>
                  <a:lnTo>
                    <a:pt x="2525" y="875"/>
                  </a:lnTo>
                  <a:lnTo>
                    <a:pt x="2391" y="236"/>
                  </a:lnTo>
                  <a:lnTo>
                    <a:pt x="2458" y="236"/>
                  </a:lnTo>
                  <a:lnTo>
                    <a:pt x="2492" y="168"/>
                  </a:lnTo>
                  <a:lnTo>
                    <a:pt x="2458" y="135"/>
                  </a:lnTo>
                  <a:lnTo>
                    <a:pt x="2424" y="101"/>
                  </a:lnTo>
                  <a:lnTo>
                    <a:pt x="2357" y="101"/>
                  </a:lnTo>
                  <a:lnTo>
                    <a:pt x="2357" y="34"/>
                  </a:lnTo>
                  <a:lnTo>
                    <a:pt x="2323" y="0"/>
                  </a:lnTo>
                  <a:lnTo>
                    <a:pt x="2290" y="0"/>
                  </a:lnTo>
                  <a:lnTo>
                    <a:pt x="2290" y="34"/>
                  </a:lnTo>
                  <a:lnTo>
                    <a:pt x="2290" y="67"/>
                  </a:lnTo>
                  <a:lnTo>
                    <a:pt x="2054" y="34"/>
                  </a:lnTo>
                  <a:lnTo>
                    <a:pt x="181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2" name="Google Shape;272;p4"/>
            <p:cNvSpPr/>
            <p:nvPr/>
          </p:nvSpPr>
          <p:spPr>
            <a:xfrm>
              <a:off x="5958000" y="2678200"/>
              <a:ext cx="62325" cy="74950"/>
            </a:xfrm>
            <a:custGeom>
              <a:rect b="b" l="l" r="r" t="t"/>
              <a:pathLst>
                <a:path extrusionOk="0" h="2998" w="2493">
                  <a:moveTo>
                    <a:pt x="270" y="1482"/>
                  </a:moveTo>
                  <a:lnTo>
                    <a:pt x="506" y="1549"/>
                  </a:lnTo>
                  <a:lnTo>
                    <a:pt x="708" y="1583"/>
                  </a:lnTo>
                  <a:lnTo>
                    <a:pt x="1179" y="1617"/>
                  </a:lnTo>
                  <a:lnTo>
                    <a:pt x="1718" y="1650"/>
                  </a:lnTo>
                  <a:lnTo>
                    <a:pt x="1987" y="1650"/>
                  </a:lnTo>
                  <a:lnTo>
                    <a:pt x="2257" y="1617"/>
                  </a:lnTo>
                  <a:lnTo>
                    <a:pt x="2257" y="2155"/>
                  </a:lnTo>
                  <a:lnTo>
                    <a:pt x="2257" y="2391"/>
                  </a:lnTo>
                  <a:lnTo>
                    <a:pt x="2257" y="2660"/>
                  </a:lnTo>
                  <a:lnTo>
                    <a:pt x="1785" y="2660"/>
                  </a:lnTo>
                  <a:lnTo>
                    <a:pt x="1348" y="2694"/>
                  </a:lnTo>
                  <a:lnTo>
                    <a:pt x="809" y="2728"/>
                  </a:lnTo>
                  <a:lnTo>
                    <a:pt x="540" y="2761"/>
                  </a:lnTo>
                  <a:lnTo>
                    <a:pt x="304" y="2795"/>
                  </a:lnTo>
                  <a:lnTo>
                    <a:pt x="278" y="2821"/>
                  </a:lnTo>
                  <a:lnTo>
                    <a:pt x="278" y="2821"/>
                  </a:lnTo>
                  <a:lnTo>
                    <a:pt x="304" y="2559"/>
                  </a:lnTo>
                  <a:lnTo>
                    <a:pt x="304" y="2189"/>
                  </a:lnTo>
                  <a:lnTo>
                    <a:pt x="270" y="1482"/>
                  </a:lnTo>
                  <a:close/>
                  <a:moveTo>
                    <a:pt x="1718" y="1"/>
                  </a:moveTo>
                  <a:lnTo>
                    <a:pt x="1146" y="34"/>
                  </a:lnTo>
                  <a:lnTo>
                    <a:pt x="674" y="68"/>
                  </a:lnTo>
                  <a:lnTo>
                    <a:pt x="203" y="135"/>
                  </a:lnTo>
                  <a:lnTo>
                    <a:pt x="169" y="68"/>
                  </a:lnTo>
                  <a:lnTo>
                    <a:pt x="136" y="68"/>
                  </a:lnTo>
                  <a:lnTo>
                    <a:pt x="35" y="405"/>
                  </a:lnTo>
                  <a:lnTo>
                    <a:pt x="35" y="708"/>
                  </a:lnTo>
                  <a:lnTo>
                    <a:pt x="35" y="1381"/>
                  </a:lnTo>
                  <a:lnTo>
                    <a:pt x="1" y="2155"/>
                  </a:lnTo>
                  <a:lnTo>
                    <a:pt x="35" y="2526"/>
                  </a:lnTo>
                  <a:lnTo>
                    <a:pt x="68" y="2930"/>
                  </a:lnTo>
                  <a:lnTo>
                    <a:pt x="136" y="2963"/>
                  </a:lnTo>
                  <a:lnTo>
                    <a:pt x="169" y="2997"/>
                  </a:lnTo>
                  <a:lnTo>
                    <a:pt x="237" y="2963"/>
                  </a:lnTo>
                  <a:lnTo>
                    <a:pt x="270" y="2896"/>
                  </a:lnTo>
                  <a:lnTo>
                    <a:pt x="276" y="2835"/>
                  </a:lnTo>
                  <a:lnTo>
                    <a:pt x="304" y="2862"/>
                  </a:lnTo>
                  <a:lnTo>
                    <a:pt x="540" y="2896"/>
                  </a:lnTo>
                  <a:lnTo>
                    <a:pt x="1348" y="2896"/>
                  </a:lnTo>
                  <a:lnTo>
                    <a:pt x="1819" y="2862"/>
                  </a:lnTo>
                  <a:lnTo>
                    <a:pt x="2290" y="2829"/>
                  </a:lnTo>
                  <a:lnTo>
                    <a:pt x="2324" y="2896"/>
                  </a:lnTo>
                  <a:lnTo>
                    <a:pt x="2358" y="2930"/>
                  </a:lnTo>
                  <a:lnTo>
                    <a:pt x="2391" y="2896"/>
                  </a:lnTo>
                  <a:lnTo>
                    <a:pt x="2425" y="2829"/>
                  </a:lnTo>
                  <a:lnTo>
                    <a:pt x="2459" y="2761"/>
                  </a:lnTo>
                  <a:lnTo>
                    <a:pt x="2425" y="2694"/>
                  </a:lnTo>
                  <a:lnTo>
                    <a:pt x="2459" y="2425"/>
                  </a:lnTo>
                  <a:lnTo>
                    <a:pt x="2492" y="2155"/>
                  </a:lnTo>
                  <a:lnTo>
                    <a:pt x="2492" y="1617"/>
                  </a:lnTo>
                  <a:lnTo>
                    <a:pt x="2492" y="876"/>
                  </a:lnTo>
                  <a:lnTo>
                    <a:pt x="2492" y="506"/>
                  </a:lnTo>
                  <a:lnTo>
                    <a:pt x="2425" y="135"/>
                  </a:lnTo>
                  <a:lnTo>
                    <a:pt x="2391" y="135"/>
                  </a:lnTo>
                  <a:lnTo>
                    <a:pt x="2324" y="438"/>
                  </a:lnTo>
                  <a:lnTo>
                    <a:pt x="2290" y="775"/>
                  </a:lnTo>
                  <a:lnTo>
                    <a:pt x="2290" y="1415"/>
                  </a:lnTo>
                  <a:lnTo>
                    <a:pt x="2290" y="1448"/>
                  </a:lnTo>
                  <a:lnTo>
                    <a:pt x="2021" y="1415"/>
                  </a:lnTo>
                  <a:lnTo>
                    <a:pt x="1718" y="1381"/>
                  </a:lnTo>
                  <a:lnTo>
                    <a:pt x="1179" y="1381"/>
                  </a:lnTo>
                  <a:lnTo>
                    <a:pt x="708" y="1347"/>
                  </a:lnTo>
                  <a:lnTo>
                    <a:pt x="472" y="1347"/>
                  </a:lnTo>
                  <a:lnTo>
                    <a:pt x="270" y="1381"/>
                  </a:lnTo>
                  <a:lnTo>
                    <a:pt x="270" y="842"/>
                  </a:lnTo>
                  <a:lnTo>
                    <a:pt x="270" y="573"/>
                  </a:lnTo>
                  <a:lnTo>
                    <a:pt x="237" y="304"/>
                  </a:lnTo>
                  <a:lnTo>
                    <a:pt x="775" y="270"/>
                  </a:lnTo>
                  <a:lnTo>
                    <a:pt x="1280" y="236"/>
                  </a:lnTo>
                  <a:lnTo>
                    <a:pt x="1785" y="203"/>
                  </a:lnTo>
                  <a:lnTo>
                    <a:pt x="2290" y="169"/>
                  </a:lnTo>
                  <a:lnTo>
                    <a:pt x="2358" y="135"/>
                  </a:lnTo>
                  <a:lnTo>
                    <a:pt x="2358" y="68"/>
                  </a:lnTo>
                  <a:lnTo>
                    <a:pt x="2324"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3" name="Google Shape;273;p4"/>
            <p:cNvSpPr/>
            <p:nvPr/>
          </p:nvSpPr>
          <p:spPr>
            <a:xfrm>
              <a:off x="6028700" y="2718600"/>
              <a:ext cx="4250" cy="35375"/>
            </a:xfrm>
            <a:custGeom>
              <a:rect b="b" l="l" r="r" t="t"/>
              <a:pathLst>
                <a:path extrusionOk="0" h="1415" w="170">
                  <a:moveTo>
                    <a:pt x="102" y="1"/>
                  </a:moveTo>
                  <a:lnTo>
                    <a:pt x="35" y="102"/>
                  </a:lnTo>
                  <a:lnTo>
                    <a:pt x="1" y="236"/>
                  </a:lnTo>
                  <a:lnTo>
                    <a:pt x="1" y="506"/>
                  </a:lnTo>
                  <a:lnTo>
                    <a:pt x="1" y="1314"/>
                  </a:lnTo>
                  <a:lnTo>
                    <a:pt x="1" y="1381"/>
                  </a:lnTo>
                  <a:lnTo>
                    <a:pt x="68" y="1415"/>
                  </a:lnTo>
                  <a:lnTo>
                    <a:pt x="136" y="1381"/>
                  </a:lnTo>
                  <a:lnTo>
                    <a:pt x="169" y="1314"/>
                  </a:lnTo>
                  <a:lnTo>
                    <a:pt x="169" y="506"/>
                  </a:lnTo>
                  <a:lnTo>
                    <a:pt x="169" y="236"/>
                  </a:lnTo>
                  <a:lnTo>
                    <a:pt x="169" y="102"/>
                  </a:lnTo>
                  <a:lnTo>
                    <a:pt x="102"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4" name="Google Shape;274;p4"/>
            <p:cNvSpPr/>
            <p:nvPr/>
          </p:nvSpPr>
          <p:spPr>
            <a:xfrm>
              <a:off x="6053950" y="2723650"/>
              <a:ext cx="14350" cy="19400"/>
            </a:xfrm>
            <a:custGeom>
              <a:rect b="b" l="l" r="r" t="t"/>
              <a:pathLst>
                <a:path extrusionOk="0" h="776" w="574">
                  <a:moveTo>
                    <a:pt x="169" y="1"/>
                  </a:moveTo>
                  <a:lnTo>
                    <a:pt x="136" y="68"/>
                  </a:lnTo>
                  <a:lnTo>
                    <a:pt x="136" y="135"/>
                  </a:lnTo>
                  <a:lnTo>
                    <a:pt x="169" y="203"/>
                  </a:lnTo>
                  <a:lnTo>
                    <a:pt x="237" y="270"/>
                  </a:lnTo>
                  <a:lnTo>
                    <a:pt x="304" y="337"/>
                  </a:lnTo>
                  <a:lnTo>
                    <a:pt x="270" y="371"/>
                  </a:lnTo>
                  <a:lnTo>
                    <a:pt x="35" y="573"/>
                  </a:lnTo>
                  <a:lnTo>
                    <a:pt x="35" y="607"/>
                  </a:lnTo>
                  <a:lnTo>
                    <a:pt x="1" y="674"/>
                  </a:lnTo>
                  <a:lnTo>
                    <a:pt x="68" y="741"/>
                  </a:lnTo>
                  <a:lnTo>
                    <a:pt x="136" y="775"/>
                  </a:lnTo>
                  <a:lnTo>
                    <a:pt x="169" y="775"/>
                  </a:lnTo>
                  <a:lnTo>
                    <a:pt x="203" y="741"/>
                  </a:lnTo>
                  <a:lnTo>
                    <a:pt x="405" y="539"/>
                  </a:lnTo>
                  <a:lnTo>
                    <a:pt x="506" y="438"/>
                  </a:lnTo>
                  <a:lnTo>
                    <a:pt x="540" y="405"/>
                  </a:lnTo>
                  <a:lnTo>
                    <a:pt x="573" y="337"/>
                  </a:lnTo>
                  <a:lnTo>
                    <a:pt x="573" y="304"/>
                  </a:lnTo>
                  <a:lnTo>
                    <a:pt x="540" y="236"/>
                  </a:lnTo>
                  <a:lnTo>
                    <a:pt x="439" y="135"/>
                  </a:lnTo>
                  <a:lnTo>
                    <a:pt x="371" y="102"/>
                  </a:lnTo>
                  <a:lnTo>
                    <a:pt x="304" y="68"/>
                  </a:lnTo>
                  <a:lnTo>
                    <a:pt x="23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5" name="Google Shape;275;p4"/>
            <p:cNvSpPr/>
            <p:nvPr/>
          </p:nvSpPr>
          <p:spPr>
            <a:xfrm>
              <a:off x="6056475" y="2501450"/>
              <a:ext cx="27825" cy="22750"/>
            </a:xfrm>
            <a:custGeom>
              <a:rect b="b" l="l" r="r" t="t"/>
              <a:pathLst>
                <a:path extrusionOk="0" h="910" w="1113">
                  <a:moveTo>
                    <a:pt x="944" y="0"/>
                  </a:moveTo>
                  <a:lnTo>
                    <a:pt x="876" y="34"/>
                  </a:lnTo>
                  <a:lnTo>
                    <a:pt x="876" y="101"/>
                  </a:lnTo>
                  <a:lnTo>
                    <a:pt x="876" y="236"/>
                  </a:lnTo>
                  <a:lnTo>
                    <a:pt x="843" y="337"/>
                  </a:lnTo>
                  <a:lnTo>
                    <a:pt x="775" y="438"/>
                  </a:lnTo>
                  <a:lnTo>
                    <a:pt x="641" y="472"/>
                  </a:lnTo>
                  <a:lnTo>
                    <a:pt x="405" y="472"/>
                  </a:lnTo>
                  <a:lnTo>
                    <a:pt x="405" y="404"/>
                  </a:lnTo>
                  <a:lnTo>
                    <a:pt x="405" y="337"/>
                  </a:lnTo>
                  <a:lnTo>
                    <a:pt x="439" y="236"/>
                  </a:lnTo>
                  <a:lnTo>
                    <a:pt x="439" y="202"/>
                  </a:lnTo>
                  <a:lnTo>
                    <a:pt x="371" y="202"/>
                  </a:lnTo>
                  <a:lnTo>
                    <a:pt x="237" y="303"/>
                  </a:lnTo>
                  <a:lnTo>
                    <a:pt x="68" y="337"/>
                  </a:lnTo>
                  <a:lnTo>
                    <a:pt x="1" y="371"/>
                  </a:lnTo>
                  <a:lnTo>
                    <a:pt x="1" y="472"/>
                  </a:lnTo>
                  <a:lnTo>
                    <a:pt x="169" y="842"/>
                  </a:lnTo>
                  <a:lnTo>
                    <a:pt x="203" y="909"/>
                  </a:lnTo>
                  <a:lnTo>
                    <a:pt x="371" y="909"/>
                  </a:lnTo>
                  <a:lnTo>
                    <a:pt x="405" y="876"/>
                  </a:lnTo>
                  <a:lnTo>
                    <a:pt x="405" y="808"/>
                  </a:lnTo>
                  <a:lnTo>
                    <a:pt x="371" y="674"/>
                  </a:lnTo>
                  <a:lnTo>
                    <a:pt x="607" y="674"/>
                  </a:lnTo>
                  <a:lnTo>
                    <a:pt x="809" y="640"/>
                  </a:lnTo>
                  <a:lnTo>
                    <a:pt x="944" y="539"/>
                  </a:lnTo>
                  <a:lnTo>
                    <a:pt x="1045" y="371"/>
                  </a:lnTo>
                  <a:lnTo>
                    <a:pt x="1112" y="236"/>
                  </a:lnTo>
                  <a:lnTo>
                    <a:pt x="1078" y="68"/>
                  </a:lnTo>
                  <a:lnTo>
                    <a:pt x="101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6" name="Google Shape;276;p4"/>
            <p:cNvSpPr/>
            <p:nvPr/>
          </p:nvSpPr>
          <p:spPr>
            <a:xfrm>
              <a:off x="5990825" y="2395400"/>
              <a:ext cx="101875" cy="63150"/>
            </a:xfrm>
            <a:custGeom>
              <a:rect b="b" l="l" r="r" t="t"/>
              <a:pathLst>
                <a:path extrusionOk="0" h="2526" w="4075">
                  <a:moveTo>
                    <a:pt x="2930" y="236"/>
                  </a:moveTo>
                  <a:lnTo>
                    <a:pt x="3839" y="270"/>
                  </a:lnTo>
                  <a:lnTo>
                    <a:pt x="3839" y="1280"/>
                  </a:lnTo>
                  <a:lnTo>
                    <a:pt x="3873" y="2256"/>
                  </a:lnTo>
                  <a:lnTo>
                    <a:pt x="2055" y="2189"/>
                  </a:lnTo>
                  <a:lnTo>
                    <a:pt x="1112" y="2189"/>
                  </a:lnTo>
                  <a:lnTo>
                    <a:pt x="237" y="2222"/>
                  </a:lnTo>
                  <a:lnTo>
                    <a:pt x="203" y="2222"/>
                  </a:lnTo>
                  <a:lnTo>
                    <a:pt x="237" y="2189"/>
                  </a:lnTo>
                  <a:lnTo>
                    <a:pt x="237" y="1953"/>
                  </a:lnTo>
                  <a:lnTo>
                    <a:pt x="237" y="1717"/>
                  </a:lnTo>
                  <a:lnTo>
                    <a:pt x="203" y="1246"/>
                  </a:lnTo>
                  <a:lnTo>
                    <a:pt x="203" y="741"/>
                  </a:lnTo>
                  <a:lnTo>
                    <a:pt x="237" y="236"/>
                  </a:lnTo>
                  <a:close/>
                  <a:moveTo>
                    <a:pt x="1112" y="0"/>
                  </a:moveTo>
                  <a:lnTo>
                    <a:pt x="237" y="68"/>
                  </a:lnTo>
                  <a:lnTo>
                    <a:pt x="203" y="101"/>
                  </a:lnTo>
                  <a:lnTo>
                    <a:pt x="136" y="101"/>
                  </a:lnTo>
                  <a:lnTo>
                    <a:pt x="102" y="135"/>
                  </a:lnTo>
                  <a:lnTo>
                    <a:pt x="35" y="674"/>
                  </a:lnTo>
                  <a:lnTo>
                    <a:pt x="1" y="1246"/>
                  </a:lnTo>
                  <a:lnTo>
                    <a:pt x="1" y="1751"/>
                  </a:lnTo>
                  <a:lnTo>
                    <a:pt x="35" y="1987"/>
                  </a:lnTo>
                  <a:lnTo>
                    <a:pt x="136" y="2189"/>
                  </a:lnTo>
                  <a:lnTo>
                    <a:pt x="169" y="2222"/>
                  </a:lnTo>
                  <a:lnTo>
                    <a:pt x="169" y="2290"/>
                  </a:lnTo>
                  <a:lnTo>
                    <a:pt x="203" y="2323"/>
                  </a:lnTo>
                  <a:lnTo>
                    <a:pt x="641" y="2391"/>
                  </a:lnTo>
                  <a:lnTo>
                    <a:pt x="1112" y="2458"/>
                  </a:lnTo>
                  <a:lnTo>
                    <a:pt x="2021" y="2525"/>
                  </a:lnTo>
                  <a:lnTo>
                    <a:pt x="2964" y="2525"/>
                  </a:lnTo>
                  <a:lnTo>
                    <a:pt x="3873" y="2458"/>
                  </a:lnTo>
                  <a:lnTo>
                    <a:pt x="3906" y="2525"/>
                  </a:lnTo>
                  <a:lnTo>
                    <a:pt x="3974" y="2525"/>
                  </a:lnTo>
                  <a:lnTo>
                    <a:pt x="4041" y="2492"/>
                  </a:lnTo>
                  <a:lnTo>
                    <a:pt x="4075" y="2424"/>
                  </a:lnTo>
                  <a:lnTo>
                    <a:pt x="4075" y="1280"/>
                  </a:lnTo>
                  <a:lnTo>
                    <a:pt x="4041" y="707"/>
                  </a:lnTo>
                  <a:lnTo>
                    <a:pt x="4007" y="169"/>
                  </a:lnTo>
                  <a:lnTo>
                    <a:pt x="4007" y="101"/>
                  </a:lnTo>
                  <a:lnTo>
                    <a:pt x="3974" y="68"/>
                  </a:lnTo>
                  <a:lnTo>
                    <a:pt x="3873" y="68"/>
                  </a:lnTo>
                  <a:lnTo>
                    <a:pt x="296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7" name="Google Shape;277;p4"/>
            <p:cNvSpPr/>
            <p:nvPr/>
          </p:nvSpPr>
          <p:spPr>
            <a:xfrm>
              <a:off x="6030400" y="2466100"/>
              <a:ext cx="66525" cy="132175"/>
            </a:xfrm>
            <a:custGeom>
              <a:rect b="b" l="l" r="r" t="t"/>
              <a:pathLst>
                <a:path extrusionOk="0" h="5287" w="2661">
                  <a:moveTo>
                    <a:pt x="2492" y="202"/>
                  </a:moveTo>
                  <a:lnTo>
                    <a:pt x="2424" y="472"/>
                  </a:lnTo>
                  <a:lnTo>
                    <a:pt x="2391" y="775"/>
                  </a:lnTo>
                  <a:lnTo>
                    <a:pt x="2391" y="1347"/>
                  </a:lnTo>
                  <a:lnTo>
                    <a:pt x="2424" y="1953"/>
                  </a:lnTo>
                  <a:lnTo>
                    <a:pt x="2424" y="2525"/>
                  </a:lnTo>
                  <a:lnTo>
                    <a:pt x="2391" y="3771"/>
                  </a:lnTo>
                  <a:lnTo>
                    <a:pt x="2323" y="5017"/>
                  </a:lnTo>
                  <a:lnTo>
                    <a:pt x="1684" y="5017"/>
                  </a:lnTo>
                  <a:lnTo>
                    <a:pt x="1313" y="4983"/>
                  </a:lnTo>
                  <a:lnTo>
                    <a:pt x="1111" y="4983"/>
                  </a:lnTo>
                  <a:lnTo>
                    <a:pt x="943" y="5017"/>
                  </a:lnTo>
                  <a:lnTo>
                    <a:pt x="977" y="4344"/>
                  </a:lnTo>
                  <a:lnTo>
                    <a:pt x="977" y="3704"/>
                  </a:lnTo>
                  <a:lnTo>
                    <a:pt x="909" y="2424"/>
                  </a:lnTo>
                  <a:lnTo>
                    <a:pt x="943" y="2357"/>
                  </a:lnTo>
                  <a:lnTo>
                    <a:pt x="943" y="2290"/>
                  </a:lnTo>
                  <a:lnTo>
                    <a:pt x="909" y="2222"/>
                  </a:lnTo>
                  <a:lnTo>
                    <a:pt x="808" y="2222"/>
                  </a:lnTo>
                  <a:lnTo>
                    <a:pt x="303" y="2323"/>
                  </a:lnTo>
                  <a:lnTo>
                    <a:pt x="270" y="1751"/>
                  </a:lnTo>
                  <a:lnTo>
                    <a:pt x="236" y="1179"/>
                  </a:lnTo>
                  <a:lnTo>
                    <a:pt x="236" y="674"/>
                  </a:lnTo>
                  <a:lnTo>
                    <a:pt x="236" y="438"/>
                  </a:lnTo>
                  <a:lnTo>
                    <a:pt x="202" y="202"/>
                  </a:lnTo>
                  <a:lnTo>
                    <a:pt x="202" y="202"/>
                  </a:lnTo>
                  <a:lnTo>
                    <a:pt x="775" y="236"/>
                  </a:lnTo>
                  <a:lnTo>
                    <a:pt x="1347" y="236"/>
                  </a:lnTo>
                  <a:lnTo>
                    <a:pt x="2458" y="202"/>
                  </a:lnTo>
                  <a:close/>
                  <a:moveTo>
                    <a:pt x="775" y="0"/>
                  </a:moveTo>
                  <a:lnTo>
                    <a:pt x="202" y="68"/>
                  </a:lnTo>
                  <a:lnTo>
                    <a:pt x="169" y="101"/>
                  </a:lnTo>
                  <a:lnTo>
                    <a:pt x="101" y="68"/>
                  </a:lnTo>
                  <a:lnTo>
                    <a:pt x="68" y="101"/>
                  </a:lnTo>
                  <a:lnTo>
                    <a:pt x="0" y="371"/>
                  </a:lnTo>
                  <a:lnTo>
                    <a:pt x="0" y="640"/>
                  </a:lnTo>
                  <a:lnTo>
                    <a:pt x="0" y="1179"/>
                  </a:lnTo>
                  <a:lnTo>
                    <a:pt x="0" y="1785"/>
                  </a:lnTo>
                  <a:lnTo>
                    <a:pt x="0" y="2121"/>
                  </a:lnTo>
                  <a:lnTo>
                    <a:pt x="68" y="2424"/>
                  </a:lnTo>
                  <a:lnTo>
                    <a:pt x="68" y="2458"/>
                  </a:lnTo>
                  <a:lnTo>
                    <a:pt x="135" y="2492"/>
                  </a:lnTo>
                  <a:lnTo>
                    <a:pt x="270" y="2492"/>
                  </a:lnTo>
                  <a:lnTo>
                    <a:pt x="741" y="2458"/>
                  </a:lnTo>
                  <a:lnTo>
                    <a:pt x="741" y="3805"/>
                  </a:lnTo>
                  <a:lnTo>
                    <a:pt x="741" y="4478"/>
                  </a:lnTo>
                  <a:lnTo>
                    <a:pt x="775" y="5152"/>
                  </a:lnTo>
                  <a:lnTo>
                    <a:pt x="808" y="5185"/>
                  </a:lnTo>
                  <a:lnTo>
                    <a:pt x="876" y="5219"/>
                  </a:lnTo>
                  <a:lnTo>
                    <a:pt x="909" y="5185"/>
                  </a:lnTo>
                  <a:lnTo>
                    <a:pt x="943" y="5152"/>
                  </a:lnTo>
                  <a:lnTo>
                    <a:pt x="943" y="5118"/>
                  </a:lnTo>
                  <a:lnTo>
                    <a:pt x="1078" y="5185"/>
                  </a:lnTo>
                  <a:lnTo>
                    <a:pt x="1246" y="5219"/>
                  </a:lnTo>
                  <a:lnTo>
                    <a:pt x="1549" y="5219"/>
                  </a:lnTo>
                  <a:lnTo>
                    <a:pt x="1953" y="5253"/>
                  </a:lnTo>
                  <a:lnTo>
                    <a:pt x="2357" y="5253"/>
                  </a:lnTo>
                  <a:lnTo>
                    <a:pt x="2424" y="5286"/>
                  </a:lnTo>
                  <a:lnTo>
                    <a:pt x="2492" y="5253"/>
                  </a:lnTo>
                  <a:lnTo>
                    <a:pt x="2525" y="5253"/>
                  </a:lnTo>
                  <a:lnTo>
                    <a:pt x="2593" y="5219"/>
                  </a:lnTo>
                  <a:lnTo>
                    <a:pt x="2626" y="5152"/>
                  </a:lnTo>
                  <a:lnTo>
                    <a:pt x="2593" y="5084"/>
                  </a:lnTo>
                  <a:lnTo>
                    <a:pt x="2525" y="5017"/>
                  </a:lnTo>
                  <a:lnTo>
                    <a:pt x="2593" y="3771"/>
                  </a:lnTo>
                  <a:lnTo>
                    <a:pt x="2626" y="2525"/>
                  </a:lnTo>
                  <a:lnTo>
                    <a:pt x="2660" y="1347"/>
                  </a:lnTo>
                  <a:lnTo>
                    <a:pt x="2660" y="741"/>
                  </a:lnTo>
                  <a:lnTo>
                    <a:pt x="2593" y="438"/>
                  </a:lnTo>
                  <a:lnTo>
                    <a:pt x="2525" y="169"/>
                  </a:lnTo>
                  <a:lnTo>
                    <a:pt x="2559" y="135"/>
                  </a:lnTo>
                  <a:lnTo>
                    <a:pt x="2559" y="68"/>
                  </a:lnTo>
                  <a:lnTo>
                    <a:pt x="2525"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8" name="Google Shape;278;p4"/>
            <p:cNvSpPr/>
            <p:nvPr/>
          </p:nvSpPr>
          <p:spPr>
            <a:xfrm>
              <a:off x="5982425" y="2726175"/>
              <a:ext cx="21050" cy="12650"/>
            </a:xfrm>
            <a:custGeom>
              <a:rect b="b" l="l" r="r" t="t"/>
              <a:pathLst>
                <a:path extrusionOk="0" h="506" w="842">
                  <a:moveTo>
                    <a:pt x="34" y="1"/>
                  </a:moveTo>
                  <a:lnTo>
                    <a:pt x="0" y="68"/>
                  </a:lnTo>
                  <a:lnTo>
                    <a:pt x="0" y="135"/>
                  </a:lnTo>
                  <a:lnTo>
                    <a:pt x="101" y="304"/>
                  </a:lnTo>
                  <a:lnTo>
                    <a:pt x="236" y="472"/>
                  </a:lnTo>
                  <a:lnTo>
                    <a:pt x="270" y="506"/>
                  </a:lnTo>
                  <a:lnTo>
                    <a:pt x="303" y="506"/>
                  </a:lnTo>
                  <a:lnTo>
                    <a:pt x="371" y="472"/>
                  </a:lnTo>
                  <a:lnTo>
                    <a:pt x="472" y="472"/>
                  </a:lnTo>
                  <a:lnTo>
                    <a:pt x="640" y="304"/>
                  </a:lnTo>
                  <a:lnTo>
                    <a:pt x="842" y="169"/>
                  </a:lnTo>
                  <a:lnTo>
                    <a:pt x="842" y="102"/>
                  </a:lnTo>
                  <a:lnTo>
                    <a:pt x="842" y="34"/>
                  </a:lnTo>
                  <a:lnTo>
                    <a:pt x="775" y="1"/>
                  </a:lnTo>
                  <a:lnTo>
                    <a:pt x="707" y="1"/>
                  </a:lnTo>
                  <a:lnTo>
                    <a:pt x="539" y="135"/>
                  </a:lnTo>
                  <a:lnTo>
                    <a:pt x="371" y="304"/>
                  </a:lnTo>
                  <a:lnTo>
                    <a:pt x="270" y="169"/>
                  </a:lnTo>
                  <a:lnTo>
                    <a:pt x="135" y="34"/>
                  </a:lnTo>
                  <a:lnTo>
                    <a:pt x="68"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79" name="Google Shape;279;p4"/>
            <p:cNvSpPr/>
            <p:nvPr/>
          </p:nvSpPr>
          <p:spPr>
            <a:xfrm>
              <a:off x="5072550" y="2497250"/>
              <a:ext cx="28625" cy="23575"/>
            </a:xfrm>
            <a:custGeom>
              <a:rect b="b" l="l" r="r" t="t"/>
              <a:pathLst>
                <a:path extrusionOk="0" h="943" w="1145">
                  <a:moveTo>
                    <a:pt x="1044" y="0"/>
                  </a:moveTo>
                  <a:lnTo>
                    <a:pt x="1010" y="34"/>
                  </a:lnTo>
                  <a:lnTo>
                    <a:pt x="976" y="236"/>
                  </a:lnTo>
                  <a:lnTo>
                    <a:pt x="976" y="438"/>
                  </a:lnTo>
                  <a:lnTo>
                    <a:pt x="976" y="505"/>
                  </a:lnTo>
                  <a:lnTo>
                    <a:pt x="943" y="471"/>
                  </a:lnTo>
                  <a:lnTo>
                    <a:pt x="774" y="337"/>
                  </a:lnTo>
                  <a:lnTo>
                    <a:pt x="640" y="202"/>
                  </a:lnTo>
                  <a:lnTo>
                    <a:pt x="572" y="168"/>
                  </a:lnTo>
                  <a:lnTo>
                    <a:pt x="505" y="202"/>
                  </a:lnTo>
                  <a:lnTo>
                    <a:pt x="471" y="236"/>
                  </a:lnTo>
                  <a:lnTo>
                    <a:pt x="471" y="303"/>
                  </a:lnTo>
                  <a:lnTo>
                    <a:pt x="471" y="337"/>
                  </a:lnTo>
                  <a:lnTo>
                    <a:pt x="606" y="471"/>
                  </a:lnTo>
                  <a:lnTo>
                    <a:pt x="370" y="471"/>
                  </a:lnTo>
                  <a:lnTo>
                    <a:pt x="202" y="438"/>
                  </a:lnTo>
                  <a:lnTo>
                    <a:pt x="101" y="438"/>
                  </a:lnTo>
                  <a:lnTo>
                    <a:pt x="34" y="471"/>
                  </a:lnTo>
                  <a:lnTo>
                    <a:pt x="0" y="505"/>
                  </a:lnTo>
                  <a:lnTo>
                    <a:pt x="34" y="539"/>
                  </a:lnTo>
                  <a:lnTo>
                    <a:pt x="67" y="572"/>
                  </a:lnTo>
                  <a:lnTo>
                    <a:pt x="168" y="606"/>
                  </a:lnTo>
                  <a:lnTo>
                    <a:pt x="303" y="640"/>
                  </a:lnTo>
                  <a:lnTo>
                    <a:pt x="606" y="673"/>
                  </a:lnTo>
                  <a:lnTo>
                    <a:pt x="471" y="741"/>
                  </a:lnTo>
                  <a:lnTo>
                    <a:pt x="438" y="774"/>
                  </a:lnTo>
                  <a:lnTo>
                    <a:pt x="438" y="842"/>
                  </a:lnTo>
                  <a:lnTo>
                    <a:pt x="471" y="909"/>
                  </a:lnTo>
                  <a:lnTo>
                    <a:pt x="539" y="909"/>
                  </a:lnTo>
                  <a:lnTo>
                    <a:pt x="774" y="808"/>
                  </a:lnTo>
                  <a:lnTo>
                    <a:pt x="976" y="640"/>
                  </a:lnTo>
                  <a:lnTo>
                    <a:pt x="976" y="842"/>
                  </a:lnTo>
                  <a:lnTo>
                    <a:pt x="1010" y="909"/>
                  </a:lnTo>
                  <a:lnTo>
                    <a:pt x="1044" y="943"/>
                  </a:lnTo>
                  <a:lnTo>
                    <a:pt x="1111" y="909"/>
                  </a:lnTo>
                  <a:lnTo>
                    <a:pt x="1145" y="842"/>
                  </a:lnTo>
                  <a:lnTo>
                    <a:pt x="1145" y="438"/>
                  </a:lnTo>
                  <a:lnTo>
                    <a:pt x="1145" y="236"/>
                  </a:lnTo>
                  <a:lnTo>
                    <a:pt x="1111" y="34"/>
                  </a:lnTo>
                  <a:lnTo>
                    <a:pt x="1077" y="34"/>
                  </a:lnTo>
                  <a:lnTo>
                    <a:pt x="1044"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0" name="Google Shape;280;p4"/>
            <p:cNvSpPr/>
            <p:nvPr/>
          </p:nvSpPr>
          <p:spPr>
            <a:xfrm>
              <a:off x="5868800" y="2605825"/>
              <a:ext cx="63150" cy="68200"/>
            </a:xfrm>
            <a:custGeom>
              <a:rect b="b" l="l" r="r" t="t"/>
              <a:pathLst>
                <a:path extrusionOk="0" h="2728" w="2526">
                  <a:moveTo>
                    <a:pt x="202" y="169"/>
                  </a:moveTo>
                  <a:lnTo>
                    <a:pt x="741" y="236"/>
                  </a:lnTo>
                  <a:lnTo>
                    <a:pt x="1279" y="270"/>
                  </a:lnTo>
                  <a:lnTo>
                    <a:pt x="2357" y="236"/>
                  </a:lnTo>
                  <a:lnTo>
                    <a:pt x="2357" y="236"/>
                  </a:lnTo>
                  <a:lnTo>
                    <a:pt x="2289" y="775"/>
                  </a:lnTo>
                  <a:lnTo>
                    <a:pt x="2256" y="1347"/>
                  </a:lnTo>
                  <a:lnTo>
                    <a:pt x="2256" y="1886"/>
                  </a:lnTo>
                  <a:lnTo>
                    <a:pt x="2289" y="2424"/>
                  </a:lnTo>
                  <a:lnTo>
                    <a:pt x="2289" y="2458"/>
                  </a:lnTo>
                  <a:lnTo>
                    <a:pt x="2256" y="2458"/>
                  </a:lnTo>
                  <a:lnTo>
                    <a:pt x="2020" y="2424"/>
                  </a:lnTo>
                  <a:lnTo>
                    <a:pt x="808" y="2424"/>
                  </a:lnTo>
                  <a:lnTo>
                    <a:pt x="303" y="2391"/>
                  </a:lnTo>
                  <a:lnTo>
                    <a:pt x="236" y="1280"/>
                  </a:lnTo>
                  <a:lnTo>
                    <a:pt x="202" y="169"/>
                  </a:lnTo>
                  <a:close/>
                  <a:moveTo>
                    <a:pt x="741" y="0"/>
                  </a:moveTo>
                  <a:lnTo>
                    <a:pt x="168" y="34"/>
                  </a:lnTo>
                  <a:lnTo>
                    <a:pt x="135" y="34"/>
                  </a:lnTo>
                  <a:lnTo>
                    <a:pt x="101" y="101"/>
                  </a:lnTo>
                  <a:lnTo>
                    <a:pt x="67" y="101"/>
                  </a:lnTo>
                  <a:lnTo>
                    <a:pt x="34" y="169"/>
                  </a:lnTo>
                  <a:lnTo>
                    <a:pt x="0" y="775"/>
                  </a:lnTo>
                  <a:lnTo>
                    <a:pt x="0" y="1414"/>
                  </a:lnTo>
                  <a:lnTo>
                    <a:pt x="34" y="2020"/>
                  </a:lnTo>
                  <a:lnTo>
                    <a:pt x="101" y="2660"/>
                  </a:lnTo>
                  <a:lnTo>
                    <a:pt x="135" y="2694"/>
                  </a:lnTo>
                  <a:lnTo>
                    <a:pt x="168" y="2727"/>
                  </a:lnTo>
                  <a:lnTo>
                    <a:pt x="236" y="2727"/>
                  </a:lnTo>
                  <a:lnTo>
                    <a:pt x="303" y="2694"/>
                  </a:lnTo>
                  <a:lnTo>
                    <a:pt x="337" y="2660"/>
                  </a:lnTo>
                  <a:lnTo>
                    <a:pt x="337" y="2626"/>
                  </a:lnTo>
                  <a:lnTo>
                    <a:pt x="337" y="2559"/>
                  </a:lnTo>
                  <a:lnTo>
                    <a:pt x="808" y="2660"/>
                  </a:lnTo>
                  <a:lnTo>
                    <a:pt x="1313" y="2694"/>
                  </a:lnTo>
                  <a:lnTo>
                    <a:pt x="1818" y="2694"/>
                  </a:lnTo>
                  <a:lnTo>
                    <a:pt x="2054" y="2660"/>
                  </a:lnTo>
                  <a:lnTo>
                    <a:pt x="2256" y="2626"/>
                  </a:lnTo>
                  <a:lnTo>
                    <a:pt x="2323" y="2593"/>
                  </a:lnTo>
                  <a:lnTo>
                    <a:pt x="2323" y="2492"/>
                  </a:lnTo>
                  <a:lnTo>
                    <a:pt x="2357" y="2525"/>
                  </a:lnTo>
                  <a:lnTo>
                    <a:pt x="2390" y="2525"/>
                  </a:lnTo>
                  <a:lnTo>
                    <a:pt x="2458" y="2492"/>
                  </a:lnTo>
                  <a:lnTo>
                    <a:pt x="2458" y="2424"/>
                  </a:lnTo>
                  <a:lnTo>
                    <a:pt x="2491" y="1886"/>
                  </a:lnTo>
                  <a:lnTo>
                    <a:pt x="2525" y="1313"/>
                  </a:lnTo>
                  <a:lnTo>
                    <a:pt x="2491" y="775"/>
                  </a:lnTo>
                  <a:lnTo>
                    <a:pt x="2458" y="202"/>
                  </a:lnTo>
                  <a:lnTo>
                    <a:pt x="2491" y="169"/>
                  </a:lnTo>
                  <a:lnTo>
                    <a:pt x="2491" y="101"/>
                  </a:lnTo>
                  <a:lnTo>
                    <a:pt x="2458" y="34"/>
                  </a:lnTo>
                  <a:lnTo>
                    <a:pt x="1852" y="34"/>
                  </a:lnTo>
                  <a:lnTo>
                    <a:pt x="1279"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1" name="Google Shape;281;p4"/>
            <p:cNvSpPr/>
            <p:nvPr/>
          </p:nvSpPr>
          <p:spPr>
            <a:xfrm>
              <a:off x="5128100" y="2676525"/>
              <a:ext cx="63150" cy="78300"/>
            </a:xfrm>
            <a:custGeom>
              <a:rect b="b" l="l" r="r" t="t"/>
              <a:pathLst>
                <a:path extrusionOk="0" h="3132" w="2526">
                  <a:moveTo>
                    <a:pt x="202" y="169"/>
                  </a:moveTo>
                  <a:lnTo>
                    <a:pt x="741" y="236"/>
                  </a:lnTo>
                  <a:lnTo>
                    <a:pt x="1280" y="270"/>
                  </a:lnTo>
                  <a:lnTo>
                    <a:pt x="2357" y="236"/>
                  </a:lnTo>
                  <a:lnTo>
                    <a:pt x="2290" y="842"/>
                  </a:lnTo>
                  <a:lnTo>
                    <a:pt x="2256" y="1549"/>
                  </a:lnTo>
                  <a:lnTo>
                    <a:pt x="2256" y="2222"/>
                  </a:lnTo>
                  <a:lnTo>
                    <a:pt x="2290" y="2828"/>
                  </a:lnTo>
                  <a:lnTo>
                    <a:pt x="2290" y="2862"/>
                  </a:lnTo>
                  <a:lnTo>
                    <a:pt x="2256" y="2862"/>
                  </a:lnTo>
                  <a:lnTo>
                    <a:pt x="2020" y="2828"/>
                  </a:lnTo>
                  <a:lnTo>
                    <a:pt x="808" y="2828"/>
                  </a:lnTo>
                  <a:lnTo>
                    <a:pt x="303" y="2795"/>
                  </a:lnTo>
                  <a:lnTo>
                    <a:pt x="236" y="1482"/>
                  </a:lnTo>
                  <a:lnTo>
                    <a:pt x="202" y="169"/>
                  </a:lnTo>
                  <a:close/>
                  <a:moveTo>
                    <a:pt x="741" y="0"/>
                  </a:moveTo>
                  <a:lnTo>
                    <a:pt x="168" y="34"/>
                  </a:lnTo>
                  <a:lnTo>
                    <a:pt x="135" y="34"/>
                  </a:lnTo>
                  <a:lnTo>
                    <a:pt x="101" y="101"/>
                  </a:lnTo>
                  <a:lnTo>
                    <a:pt x="67" y="101"/>
                  </a:lnTo>
                  <a:lnTo>
                    <a:pt x="34" y="169"/>
                  </a:lnTo>
                  <a:lnTo>
                    <a:pt x="0" y="842"/>
                  </a:lnTo>
                  <a:lnTo>
                    <a:pt x="0" y="1616"/>
                  </a:lnTo>
                  <a:lnTo>
                    <a:pt x="34" y="2391"/>
                  </a:lnTo>
                  <a:lnTo>
                    <a:pt x="101" y="3064"/>
                  </a:lnTo>
                  <a:lnTo>
                    <a:pt x="135" y="3098"/>
                  </a:lnTo>
                  <a:lnTo>
                    <a:pt x="168" y="3132"/>
                  </a:lnTo>
                  <a:lnTo>
                    <a:pt x="236" y="3132"/>
                  </a:lnTo>
                  <a:lnTo>
                    <a:pt x="303" y="3098"/>
                  </a:lnTo>
                  <a:lnTo>
                    <a:pt x="337" y="3064"/>
                  </a:lnTo>
                  <a:lnTo>
                    <a:pt x="337" y="3030"/>
                  </a:lnTo>
                  <a:lnTo>
                    <a:pt x="337" y="2963"/>
                  </a:lnTo>
                  <a:lnTo>
                    <a:pt x="808" y="3064"/>
                  </a:lnTo>
                  <a:lnTo>
                    <a:pt x="1313" y="3098"/>
                  </a:lnTo>
                  <a:lnTo>
                    <a:pt x="1818" y="3098"/>
                  </a:lnTo>
                  <a:lnTo>
                    <a:pt x="2054" y="3064"/>
                  </a:lnTo>
                  <a:lnTo>
                    <a:pt x="2256" y="3030"/>
                  </a:lnTo>
                  <a:lnTo>
                    <a:pt x="2323" y="2997"/>
                  </a:lnTo>
                  <a:lnTo>
                    <a:pt x="2323" y="2896"/>
                  </a:lnTo>
                  <a:lnTo>
                    <a:pt x="2357" y="2929"/>
                  </a:lnTo>
                  <a:lnTo>
                    <a:pt x="2391" y="2929"/>
                  </a:lnTo>
                  <a:lnTo>
                    <a:pt x="2458" y="2896"/>
                  </a:lnTo>
                  <a:lnTo>
                    <a:pt x="2458" y="2828"/>
                  </a:lnTo>
                  <a:lnTo>
                    <a:pt x="2492" y="2222"/>
                  </a:lnTo>
                  <a:lnTo>
                    <a:pt x="2525" y="1515"/>
                  </a:lnTo>
                  <a:lnTo>
                    <a:pt x="2492" y="808"/>
                  </a:lnTo>
                  <a:lnTo>
                    <a:pt x="2458" y="202"/>
                  </a:lnTo>
                  <a:lnTo>
                    <a:pt x="2492" y="169"/>
                  </a:lnTo>
                  <a:lnTo>
                    <a:pt x="2492" y="101"/>
                  </a:lnTo>
                  <a:lnTo>
                    <a:pt x="2458" y="34"/>
                  </a:lnTo>
                  <a:lnTo>
                    <a:pt x="1852" y="34"/>
                  </a:lnTo>
                  <a:lnTo>
                    <a:pt x="1280"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2" name="Google Shape;282;p4"/>
            <p:cNvSpPr/>
            <p:nvPr/>
          </p:nvSpPr>
          <p:spPr>
            <a:xfrm>
              <a:off x="5055700" y="2464425"/>
              <a:ext cx="103550" cy="65675"/>
            </a:xfrm>
            <a:custGeom>
              <a:rect b="b" l="l" r="r" t="t"/>
              <a:pathLst>
                <a:path extrusionOk="0" h="2627" w="4142">
                  <a:moveTo>
                    <a:pt x="1112" y="202"/>
                  </a:moveTo>
                  <a:lnTo>
                    <a:pt x="1953" y="236"/>
                  </a:lnTo>
                  <a:lnTo>
                    <a:pt x="2896" y="269"/>
                  </a:lnTo>
                  <a:lnTo>
                    <a:pt x="3873" y="370"/>
                  </a:lnTo>
                  <a:lnTo>
                    <a:pt x="3873" y="1414"/>
                  </a:lnTo>
                  <a:lnTo>
                    <a:pt x="3805" y="1885"/>
                  </a:lnTo>
                  <a:lnTo>
                    <a:pt x="3805" y="2357"/>
                  </a:lnTo>
                  <a:lnTo>
                    <a:pt x="3671" y="2289"/>
                  </a:lnTo>
                  <a:lnTo>
                    <a:pt x="3536" y="2222"/>
                  </a:lnTo>
                  <a:lnTo>
                    <a:pt x="3233" y="2188"/>
                  </a:lnTo>
                  <a:lnTo>
                    <a:pt x="2930" y="2222"/>
                  </a:lnTo>
                  <a:lnTo>
                    <a:pt x="2660" y="2222"/>
                  </a:lnTo>
                  <a:lnTo>
                    <a:pt x="2088" y="2289"/>
                  </a:lnTo>
                  <a:lnTo>
                    <a:pt x="1549" y="2323"/>
                  </a:lnTo>
                  <a:lnTo>
                    <a:pt x="943" y="2323"/>
                  </a:lnTo>
                  <a:lnTo>
                    <a:pt x="640" y="2289"/>
                  </a:lnTo>
                  <a:lnTo>
                    <a:pt x="337" y="2323"/>
                  </a:lnTo>
                  <a:lnTo>
                    <a:pt x="270" y="1751"/>
                  </a:lnTo>
                  <a:lnTo>
                    <a:pt x="236" y="1178"/>
                  </a:lnTo>
                  <a:lnTo>
                    <a:pt x="270" y="707"/>
                  </a:lnTo>
                  <a:lnTo>
                    <a:pt x="270" y="471"/>
                  </a:lnTo>
                  <a:lnTo>
                    <a:pt x="236" y="269"/>
                  </a:lnTo>
                  <a:lnTo>
                    <a:pt x="270" y="269"/>
                  </a:lnTo>
                  <a:lnTo>
                    <a:pt x="674" y="202"/>
                  </a:lnTo>
                  <a:close/>
                  <a:moveTo>
                    <a:pt x="775" y="0"/>
                  </a:moveTo>
                  <a:lnTo>
                    <a:pt x="539" y="34"/>
                  </a:lnTo>
                  <a:lnTo>
                    <a:pt x="304" y="101"/>
                  </a:lnTo>
                  <a:lnTo>
                    <a:pt x="270" y="101"/>
                  </a:lnTo>
                  <a:lnTo>
                    <a:pt x="236" y="135"/>
                  </a:lnTo>
                  <a:lnTo>
                    <a:pt x="236" y="236"/>
                  </a:lnTo>
                  <a:lnTo>
                    <a:pt x="203" y="135"/>
                  </a:lnTo>
                  <a:lnTo>
                    <a:pt x="169" y="135"/>
                  </a:lnTo>
                  <a:lnTo>
                    <a:pt x="102" y="236"/>
                  </a:lnTo>
                  <a:lnTo>
                    <a:pt x="68" y="370"/>
                  </a:lnTo>
                  <a:lnTo>
                    <a:pt x="1" y="640"/>
                  </a:lnTo>
                  <a:lnTo>
                    <a:pt x="1" y="1178"/>
                  </a:lnTo>
                  <a:lnTo>
                    <a:pt x="34" y="1784"/>
                  </a:lnTo>
                  <a:lnTo>
                    <a:pt x="102" y="2390"/>
                  </a:lnTo>
                  <a:lnTo>
                    <a:pt x="169" y="2458"/>
                  </a:lnTo>
                  <a:lnTo>
                    <a:pt x="304" y="2458"/>
                  </a:lnTo>
                  <a:lnTo>
                    <a:pt x="337" y="2390"/>
                  </a:lnTo>
                  <a:lnTo>
                    <a:pt x="539" y="2458"/>
                  </a:lnTo>
                  <a:lnTo>
                    <a:pt x="741" y="2491"/>
                  </a:lnTo>
                  <a:lnTo>
                    <a:pt x="1145" y="2559"/>
                  </a:lnTo>
                  <a:lnTo>
                    <a:pt x="1583" y="2559"/>
                  </a:lnTo>
                  <a:lnTo>
                    <a:pt x="1987" y="2525"/>
                  </a:lnTo>
                  <a:lnTo>
                    <a:pt x="2458" y="2491"/>
                  </a:lnTo>
                  <a:lnTo>
                    <a:pt x="2896" y="2491"/>
                  </a:lnTo>
                  <a:lnTo>
                    <a:pt x="3334" y="2525"/>
                  </a:lnTo>
                  <a:lnTo>
                    <a:pt x="3805" y="2559"/>
                  </a:lnTo>
                  <a:lnTo>
                    <a:pt x="3839" y="2626"/>
                  </a:lnTo>
                  <a:lnTo>
                    <a:pt x="3940" y="2626"/>
                  </a:lnTo>
                  <a:lnTo>
                    <a:pt x="3974" y="2559"/>
                  </a:lnTo>
                  <a:lnTo>
                    <a:pt x="4075" y="2289"/>
                  </a:lnTo>
                  <a:lnTo>
                    <a:pt x="4108" y="2020"/>
                  </a:lnTo>
                  <a:lnTo>
                    <a:pt x="4142" y="1414"/>
                  </a:lnTo>
                  <a:lnTo>
                    <a:pt x="4142" y="741"/>
                  </a:lnTo>
                  <a:lnTo>
                    <a:pt x="4108" y="404"/>
                  </a:lnTo>
                  <a:lnTo>
                    <a:pt x="4075" y="67"/>
                  </a:lnTo>
                  <a:lnTo>
                    <a:pt x="4041" y="0"/>
                  </a:lnTo>
                  <a:lnTo>
                    <a:pt x="3974" y="0"/>
                  </a:lnTo>
                  <a:lnTo>
                    <a:pt x="3906" y="34"/>
                  </a:lnTo>
                  <a:lnTo>
                    <a:pt x="3873" y="101"/>
                  </a:lnTo>
                  <a:lnTo>
                    <a:pt x="3873" y="168"/>
                  </a:lnTo>
                  <a:lnTo>
                    <a:pt x="3031" y="67"/>
                  </a:lnTo>
                  <a:lnTo>
                    <a:pt x="2189" y="34"/>
                  </a:lnTo>
                  <a:lnTo>
                    <a:pt x="124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3" name="Google Shape;283;p4"/>
            <p:cNvSpPr/>
            <p:nvPr/>
          </p:nvSpPr>
          <p:spPr>
            <a:xfrm>
              <a:off x="5059075" y="2348250"/>
              <a:ext cx="66525" cy="40425"/>
            </a:xfrm>
            <a:custGeom>
              <a:rect b="b" l="l" r="r" t="t"/>
              <a:pathLst>
                <a:path extrusionOk="0" h="1617" w="2661">
                  <a:moveTo>
                    <a:pt x="2189" y="203"/>
                  </a:moveTo>
                  <a:lnTo>
                    <a:pt x="2357" y="237"/>
                  </a:lnTo>
                  <a:lnTo>
                    <a:pt x="2391" y="270"/>
                  </a:lnTo>
                  <a:lnTo>
                    <a:pt x="2458" y="237"/>
                  </a:lnTo>
                  <a:lnTo>
                    <a:pt x="2458" y="371"/>
                  </a:lnTo>
                  <a:lnTo>
                    <a:pt x="2424" y="506"/>
                  </a:lnTo>
                  <a:lnTo>
                    <a:pt x="2424" y="775"/>
                  </a:lnTo>
                  <a:lnTo>
                    <a:pt x="2424" y="1078"/>
                  </a:lnTo>
                  <a:lnTo>
                    <a:pt x="2458" y="1381"/>
                  </a:lnTo>
                  <a:lnTo>
                    <a:pt x="1280" y="1381"/>
                  </a:lnTo>
                  <a:lnTo>
                    <a:pt x="707" y="1415"/>
                  </a:lnTo>
                  <a:lnTo>
                    <a:pt x="135" y="1482"/>
                  </a:lnTo>
                  <a:lnTo>
                    <a:pt x="169" y="1280"/>
                  </a:lnTo>
                  <a:lnTo>
                    <a:pt x="202" y="1078"/>
                  </a:lnTo>
                  <a:lnTo>
                    <a:pt x="202" y="708"/>
                  </a:lnTo>
                  <a:lnTo>
                    <a:pt x="202" y="439"/>
                  </a:lnTo>
                  <a:lnTo>
                    <a:pt x="202" y="304"/>
                  </a:lnTo>
                  <a:lnTo>
                    <a:pt x="202" y="203"/>
                  </a:lnTo>
                  <a:lnTo>
                    <a:pt x="371" y="237"/>
                  </a:lnTo>
                  <a:lnTo>
                    <a:pt x="1650" y="237"/>
                  </a:lnTo>
                  <a:lnTo>
                    <a:pt x="1987" y="203"/>
                  </a:lnTo>
                  <a:close/>
                  <a:moveTo>
                    <a:pt x="707" y="1"/>
                  </a:moveTo>
                  <a:lnTo>
                    <a:pt x="438" y="34"/>
                  </a:lnTo>
                  <a:lnTo>
                    <a:pt x="135" y="68"/>
                  </a:lnTo>
                  <a:lnTo>
                    <a:pt x="135" y="102"/>
                  </a:lnTo>
                  <a:lnTo>
                    <a:pt x="34" y="102"/>
                  </a:lnTo>
                  <a:lnTo>
                    <a:pt x="34" y="136"/>
                  </a:lnTo>
                  <a:lnTo>
                    <a:pt x="68" y="136"/>
                  </a:lnTo>
                  <a:lnTo>
                    <a:pt x="34" y="270"/>
                  </a:lnTo>
                  <a:lnTo>
                    <a:pt x="34" y="439"/>
                  </a:lnTo>
                  <a:lnTo>
                    <a:pt x="34" y="708"/>
                  </a:lnTo>
                  <a:lnTo>
                    <a:pt x="0" y="1078"/>
                  </a:lnTo>
                  <a:lnTo>
                    <a:pt x="0" y="1280"/>
                  </a:lnTo>
                  <a:lnTo>
                    <a:pt x="34" y="1482"/>
                  </a:lnTo>
                  <a:lnTo>
                    <a:pt x="68" y="1516"/>
                  </a:lnTo>
                  <a:lnTo>
                    <a:pt x="68" y="1550"/>
                  </a:lnTo>
                  <a:lnTo>
                    <a:pt x="101" y="1583"/>
                  </a:lnTo>
                  <a:lnTo>
                    <a:pt x="707" y="1617"/>
                  </a:lnTo>
                  <a:lnTo>
                    <a:pt x="1313" y="1617"/>
                  </a:lnTo>
                  <a:lnTo>
                    <a:pt x="2492" y="1583"/>
                  </a:lnTo>
                  <a:lnTo>
                    <a:pt x="2593" y="1583"/>
                  </a:lnTo>
                  <a:lnTo>
                    <a:pt x="2626" y="1550"/>
                  </a:lnTo>
                  <a:lnTo>
                    <a:pt x="2660" y="1482"/>
                  </a:lnTo>
                  <a:lnTo>
                    <a:pt x="2660" y="1449"/>
                  </a:lnTo>
                  <a:lnTo>
                    <a:pt x="2626" y="1381"/>
                  </a:lnTo>
                  <a:lnTo>
                    <a:pt x="2626" y="1078"/>
                  </a:lnTo>
                  <a:lnTo>
                    <a:pt x="2593" y="775"/>
                  </a:lnTo>
                  <a:lnTo>
                    <a:pt x="2626" y="439"/>
                  </a:lnTo>
                  <a:lnTo>
                    <a:pt x="2593" y="270"/>
                  </a:lnTo>
                  <a:lnTo>
                    <a:pt x="2559" y="136"/>
                  </a:lnTo>
                  <a:lnTo>
                    <a:pt x="2525" y="136"/>
                  </a:lnTo>
                  <a:lnTo>
                    <a:pt x="2492" y="102"/>
                  </a:lnTo>
                  <a:lnTo>
                    <a:pt x="2458" y="68"/>
                  </a:lnTo>
                  <a:lnTo>
                    <a:pt x="2323" y="34"/>
                  </a:lnTo>
                  <a:lnTo>
                    <a:pt x="2189" y="1"/>
                  </a:lnTo>
                  <a:lnTo>
                    <a:pt x="1886" y="1"/>
                  </a:lnTo>
                  <a:lnTo>
                    <a:pt x="1280" y="34"/>
                  </a:lnTo>
                  <a:lnTo>
                    <a:pt x="707" y="1"/>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4" name="Google Shape;284;p4"/>
            <p:cNvSpPr/>
            <p:nvPr/>
          </p:nvSpPr>
          <p:spPr>
            <a:xfrm>
              <a:off x="5055700" y="2677375"/>
              <a:ext cx="64850" cy="72400"/>
            </a:xfrm>
            <a:custGeom>
              <a:rect b="b" l="l" r="r" t="t"/>
              <a:pathLst>
                <a:path extrusionOk="0" h="2896" w="2594">
                  <a:moveTo>
                    <a:pt x="135" y="0"/>
                  </a:moveTo>
                  <a:lnTo>
                    <a:pt x="102" y="34"/>
                  </a:lnTo>
                  <a:lnTo>
                    <a:pt x="34" y="303"/>
                  </a:lnTo>
                  <a:lnTo>
                    <a:pt x="1" y="572"/>
                  </a:lnTo>
                  <a:lnTo>
                    <a:pt x="1" y="1111"/>
                  </a:lnTo>
                  <a:lnTo>
                    <a:pt x="1" y="1953"/>
                  </a:lnTo>
                  <a:lnTo>
                    <a:pt x="34" y="2390"/>
                  </a:lnTo>
                  <a:lnTo>
                    <a:pt x="102" y="2794"/>
                  </a:lnTo>
                  <a:lnTo>
                    <a:pt x="135" y="2828"/>
                  </a:lnTo>
                  <a:lnTo>
                    <a:pt x="236" y="2828"/>
                  </a:lnTo>
                  <a:lnTo>
                    <a:pt x="270" y="2761"/>
                  </a:lnTo>
                  <a:lnTo>
                    <a:pt x="270" y="2390"/>
                  </a:lnTo>
                  <a:lnTo>
                    <a:pt x="236" y="1919"/>
                  </a:lnTo>
                  <a:lnTo>
                    <a:pt x="236" y="1111"/>
                  </a:lnTo>
                  <a:lnTo>
                    <a:pt x="236" y="673"/>
                  </a:lnTo>
                  <a:lnTo>
                    <a:pt x="236" y="236"/>
                  </a:lnTo>
                  <a:lnTo>
                    <a:pt x="472" y="269"/>
                  </a:lnTo>
                  <a:lnTo>
                    <a:pt x="2290" y="269"/>
                  </a:lnTo>
                  <a:lnTo>
                    <a:pt x="2324" y="303"/>
                  </a:lnTo>
                  <a:lnTo>
                    <a:pt x="2357" y="337"/>
                  </a:lnTo>
                  <a:lnTo>
                    <a:pt x="2391" y="337"/>
                  </a:lnTo>
                  <a:lnTo>
                    <a:pt x="2391" y="505"/>
                  </a:lnTo>
                  <a:lnTo>
                    <a:pt x="2357" y="673"/>
                  </a:lnTo>
                  <a:lnTo>
                    <a:pt x="2357" y="1010"/>
                  </a:lnTo>
                  <a:lnTo>
                    <a:pt x="2324" y="1818"/>
                  </a:lnTo>
                  <a:lnTo>
                    <a:pt x="2324" y="2626"/>
                  </a:lnTo>
                  <a:lnTo>
                    <a:pt x="2122" y="2592"/>
                  </a:lnTo>
                  <a:lnTo>
                    <a:pt x="1852" y="2592"/>
                  </a:lnTo>
                  <a:lnTo>
                    <a:pt x="1381" y="2626"/>
                  </a:lnTo>
                  <a:lnTo>
                    <a:pt x="775" y="2592"/>
                  </a:lnTo>
                  <a:lnTo>
                    <a:pt x="640" y="2592"/>
                  </a:lnTo>
                  <a:lnTo>
                    <a:pt x="472" y="2626"/>
                  </a:lnTo>
                  <a:lnTo>
                    <a:pt x="371" y="2660"/>
                  </a:lnTo>
                  <a:lnTo>
                    <a:pt x="270" y="2761"/>
                  </a:lnTo>
                  <a:lnTo>
                    <a:pt x="337" y="2828"/>
                  </a:lnTo>
                  <a:lnTo>
                    <a:pt x="472" y="2895"/>
                  </a:lnTo>
                  <a:lnTo>
                    <a:pt x="2088" y="2895"/>
                  </a:lnTo>
                  <a:lnTo>
                    <a:pt x="2357" y="2862"/>
                  </a:lnTo>
                  <a:lnTo>
                    <a:pt x="2391" y="2895"/>
                  </a:lnTo>
                  <a:lnTo>
                    <a:pt x="2458" y="2895"/>
                  </a:lnTo>
                  <a:lnTo>
                    <a:pt x="2526" y="2862"/>
                  </a:lnTo>
                  <a:lnTo>
                    <a:pt x="2559" y="2794"/>
                  </a:lnTo>
                  <a:lnTo>
                    <a:pt x="2559" y="1178"/>
                  </a:lnTo>
                  <a:lnTo>
                    <a:pt x="2593" y="640"/>
                  </a:lnTo>
                  <a:lnTo>
                    <a:pt x="2559" y="404"/>
                  </a:lnTo>
                  <a:lnTo>
                    <a:pt x="2526" y="135"/>
                  </a:lnTo>
                  <a:lnTo>
                    <a:pt x="2492" y="135"/>
                  </a:lnTo>
                  <a:lnTo>
                    <a:pt x="2458" y="168"/>
                  </a:lnTo>
                  <a:lnTo>
                    <a:pt x="2391" y="101"/>
                  </a:lnTo>
                  <a:lnTo>
                    <a:pt x="2290" y="67"/>
                  </a:lnTo>
                  <a:lnTo>
                    <a:pt x="2088" y="67"/>
                  </a:lnTo>
                  <a:lnTo>
                    <a:pt x="1650" y="101"/>
                  </a:lnTo>
                  <a:lnTo>
                    <a:pt x="943" y="67"/>
                  </a:lnTo>
                  <a:lnTo>
                    <a:pt x="573" y="67"/>
                  </a:lnTo>
                  <a:lnTo>
                    <a:pt x="203" y="101"/>
                  </a:lnTo>
                  <a:lnTo>
                    <a:pt x="203" y="34"/>
                  </a:lnTo>
                  <a:lnTo>
                    <a:pt x="203"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5" name="Google Shape;285;p4"/>
            <p:cNvSpPr/>
            <p:nvPr/>
          </p:nvSpPr>
          <p:spPr>
            <a:xfrm>
              <a:off x="5722325" y="2677375"/>
              <a:ext cx="80825" cy="72400"/>
            </a:xfrm>
            <a:custGeom>
              <a:rect b="b" l="l" r="r" t="t"/>
              <a:pathLst>
                <a:path extrusionOk="0" h="2896" w="3233">
                  <a:moveTo>
                    <a:pt x="3031" y="0"/>
                  </a:moveTo>
                  <a:lnTo>
                    <a:pt x="2997" y="337"/>
                  </a:lnTo>
                  <a:lnTo>
                    <a:pt x="2997" y="640"/>
                  </a:lnTo>
                  <a:lnTo>
                    <a:pt x="2997" y="1313"/>
                  </a:lnTo>
                  <a:lnTo>
                    <a:pt x="2997" y="2020"/>
                  </a:lnTo>
                  <a:lnTo>
                    <a:pt x="2997" y="2357"/>
                  </a:lnTo>
                  <a:lnTo>
                    <a:pt x="3031" y="2727"/>
                  </a:lnTo>
                  <a:lnTo>
                    <a:pt x="2997" y="2693"/>
                  </a:lnTo>
                  <a:lnTo>
                    <a:pt x="203" y="2693"/>
                  </a:lnTo>
                  <a:lnTo>
                    <a:pt x="270" y="2357"/>
                  </a:lnTo>
                  <a:lnTo>
                    <a:pt x="270" y="1986"/>
                  </a:lnTo>
                  <a:lnTo>
                    <a:pt x="236" y="1279"/>
                  </a:lnTo>
                  <a:lnTo>
                    <a:pt x="236" y="640"/>
                  </a:lnTo>
                  <a:lnTo>
                    <a:pt x="203" y="337"/>
                  </a:lnTo>
                  <a:lnTo>
                    <a:pt x="135" y="34"/>
                  </a:lnTo>
                  <a:lnTo>
                    <a:pt x="102" y="34"/>
                  </a:lnTo>
                  <a:lnTo>
                    <a:pt x="34" y="337"/>
                  </a:lnTo>
                  <a:lnTo>
                    <a:pt x="1" y="640"/>
                  </a:lnTo>
                  <a:lnTo>
                    <a:pt x="1" y="1279"/>
                  </a:lnTo>
                  <a:lnTo>
                    <a:pt x="1" y="2020"/>
                  </a:lnTo>
                  <a:lnTo>
                    <a:pt x="34" y="2390"/>
                  </a:lnTo>
                  <a:lnTo>
                    <a:pt x="68" y="2761"/>
                  </a:lnTo>
                  <a:lnTo>
                    <a:pt x="102" y="2794"/>
                  </a:lnTo>
                  <a:lnTo>
                    <a:pt x="135" y="2794"/>
                  </a:lnTo>
                  <a:lnTo>
                    <a:pt x="270" y="2761"/>
                  </a:lnTo>
                  <a:lnTo>
                    <a:pt x="337" y="2828"/>
                  </a:lnTo>
                  <a:lnTo>
                    <a:pt x="438" y="2862"/>
                  </a:lnTo>
                  <a:lnTo>
                    <a:pt x="674" y="2895"/>
                  </a:lnTo>
                  <a:lnTo>
                    <a:pt x="1179" y="2862"/>
                  </a:lnTo>
                  <a:lnTo>
                    <a:pt x="2122" y="2895"/>
                  </a:lnTo>
                  <a:lnTo>
                    <a:pt x="3031" y="2862"/>
                  </a:lnTo>
                  <a:lnTo>
                    <a:pt x="3065" y="2862"/>
                  </a:lnTo>
                  <a:lnTo>
                    <a:pt x="3065" y="2828"/>
                  </a:lnTo>
                  <a:lnTo>
                    <a:pt x="3132" y="2828"/>
                  </a:lnTo>
                  <a:lnTo>
                    <a:pt x="3166" y="2794"/>
                  </a:lnTo>
                  <a:lnTo>
                    <a:pt x="3199" y="2491"/>
                  </a:lnTo>
                  <a:lnTo>
                    <a:pt x="3233" y="2155"/>
                  </a:lnTo>
                  <a:lnTo>
                    <a:pt x="3233" y="1515"/>
                  </a:lnTo>
                  <a:lnTo>
                    <a:pt x="3233" y="741"/>
                  </a:lnTo>
                  <a:lnTo>
                    <a:pt x="3199" y="370"/>
                  </a:lnTo>
                  <a:lnTo>
                    <a:pt x="3132"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6" name="Google Shape;286;p4"/>
            <p:cNvSpPr/>
            <p:nvPr/>
          </p:nvSpPr>
          <p:spPr>
            <a:xfrm>
              <a:off x="5811550" y="2677375"/>
              <a:ext cx="65675" cy="75775"/>
            </a:xfrm>
            <a:custGeom>
              <a:rect b="b" l="l" r="r" t="t"/>
              <a:pathLst>
                <a:path extrusionOk="0" h="3031" w="2627">
                  <a:moveTo>
                    <a:pt x="2458" y="0"/>
                  </a:moveTo>
                  <a:lnTo>
                    <a:pt x="2425" y="67"/>
                  </a:lnTo>
                  <a:lnTo>
                    <a:pt x="2122" y="34"/>
                  </a:lnTo>
                  <a:lnTo>
                    <a:pt x="1852" y="67"/>
                  </a:lnTo>
                  <a:lnTo>
                    <a:pt x="1246" y="135"/>
                  </a:lnTo>
                  <a:lnTo>
                    <a:pt x="943" y="135"/>
                  </a:lnTo>
                  <a:lnTo>
                    <a:pt x="640" y="67"/>
                  </a:lnTo>
                  <a:lnTo>
                    <a:pt x="337" y="34"/>
                  </a:lnTo>
                  <a:lnTo>
                    <a:pt x="203" y="67"/>
                  </a:lnTo>
                  <a:lnTo>
                    <a:pt x="34" y="135"/>
                  </a:lnTo>
                  <a:lnTo>
                    <a:pt x="34" y="168"/>
                  </a:lnTo>
                  <a:lnTo>
                    <a:pt x="34" y="202"/>
                  </a:lnTo>
                  <a:lnTo>
                    <a:pt x="68" y="236"/>
                  </a:lnTo>
                  <a:lnTo>
                    <a:pt x="304" y="303"/>
                  </a:lnTo>
                  <a:lnTo>
                    <a:pt x="573" y="337"/>
                  </a:lnTo>
                  <a:lnTo>
                    <a:pt x="1078" y="370"/>
                  </a:lnTo>
                  <a:lnTo>
                    <a:pt x="1246" y="404"/>
                  </a:lnTo>
                  <a:lnTo>
                    <a:pt x="1415" y="370"/>
                  </a:lnTo>
                  <a:lnTo>
                    <a:pt x="1718" y="337"/>
                  </a:lnTo>
                  <a:lnTo>
                    <a:pt x="2054" y="303"/>
                  </a:lnTo>
                  <a:lnTo>
                    <a:pt x="2425" y="303"/>
                  </a:lnTo>
                  <a:lnTo>
                    <a:pt x="2391" y="808"/>
                  </a:lnTo>
                  <a:lnTo>
                    <a:pt x="2391" y="1347"/>
                  </a:lnTo>
                  <a:lnTo>
                    <a:pt x="2357" y="2020"/>
                  </a:lnTo>
                  <a:lnTo>
                    <a:pt x="2357" y="2357"/>
                  </a:lnTo>
                  <a:lnTo>
                    <a:pt x="2391" y="2693"/>
                  </a:lnTo>
                  <a:lnTo>
                    <a:pt x="2324" y="2693"/>
                  </a:lnTo>
                  <a:lnTo>
                    <a:pt x="1684" y="2727"/>
                  </a:lnTo>
                  <a:lnTo>
                    <a:pt x="1044" y="2794"/>
                  </a:lnTo>
                  <a:lnTo>
                    <a:pt x="506" y="2828"/>
                  </a:lnTo>
                  <a:lnTo>
                    <a:pt x="270" y="2862"/>
                  </a:lnTo>
                  <a:lnTo>
                    <a:pt x="1" y="2963"/>
                  </a:lnTo>
                  <a:lnTo>
                    <a:pt x="34" y="2996"/>
                  </a:lnTo>
                  <a:lnTo>
                    <a:pt x="270" y="3030"/>
                  </a:lnTo>
                  <a:lnTo>
                    <a:pt x="539" y="3030"/>
                  </a:lnTo>
                  <a:lnTo>
                    <a:pt x="1044" y="2963"/>
                  </a:lnTo>
                  <a:lnTo>
                    <a:pt x="1684" y="2929"/>
                  </a:lnTo>
                  <a:lnTo>
                    <a:pt x="2324" y="2895"/>
                  </a:lnTo>
                  <a:lnTo>
                    <a:pt x="2391" y="2862"/>
                  </a:lnTo>
                  <a:lnTo>
                    <a:pt x="2425" y="2828"/>
                  </a:lnTo>
                  <a:lnTo>
                    <a:pt x="2425" y="2862"/>
                  </a:lnTo>
                  <a:lnTo>
                    <a:pt x="2492" y="2862"/>
                  </a:lnTo>
                  <a:lnTo>
                    <a:pt x="2526" y="2828"/>
                  </a:lnTo>
                  <a:lnTo>
                    <a:pt x="2559" y="2525"/>
                  </a:lnTo>
                  <a:lnTo>
                    <a:pt x="2593" y="2188"/>
                  </a:lnTo>
                  <a:lnTo>
                    <a:pt x="2593" y="1549"/>
                  </a:lnTo>
                  <a:lnTo>
                    <a:pt x="2627" y="808"/>
                  </a:lnTo>
                  <a:lnTo>
                    <a:pt x="2627" y="438"/>
                  </a:lnTo>
                  <a:lnTo>
                    <a:pt x="2593" y="67"/>
                  </a:lnTo>
                  <a:lnTo>
                    <a:pt x="2559" y="34"/>
                  </a:lnTo>
                  <a:lnTo>
                    <a:pt x="2526"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7" name="Google Shape;287;p4"/>
            <p:cNvSpPr/>
            <p:nvPr/>
          </p:nvSpPr>
          <p:spPr>
            <a:xfrm>
              <a:off x="5363775" y="2677375"/>
              <a:ext cx="351000" cy="78300"/>
            </a:xfrm>
            <a:custGeom>
              <a:rect b="b" l="l" r="r" t="t"/>
              <a:pathLst>
                <a:path extrusionOk="0" h="3132" w="14040">
                  <a:moveTo>
                    <a:pt x="101" y="202"/>
                  </a:moveTo>
                  <a:lnTo>
                    <a:pt x="1818" y="269"/>
                  </a:lnTo>
                  <a:lnTo>
                    <a:pt x="3569" y="337"/>
                  </a:lnTo>
                  <a:lnTo>
                    <a:pt x="7003" y="370"/>
                  </a:lnTo>
                  <a:lnTo>
                    <a:pt x="13703" y="505"/>
                  </a:lnTo>
                  <a:lnTo>
                    <a:pt x="13703" y="875"/>
                  </a:lnTo>
                  <a:lnTo>
                    <a:pt x="13703" y="1212"/>
                  </a:lnTo>
                  <a:lnTo>
                    <a:pt x="13703" y="2862"/>
                  </a:lnTo>
                  <a:lnTo>
                    <a:pt x="13669" y="2828"/>
                  </a:lnTo>
                  <a:lnTo>
                    <a:pt x="13299" y="2761"/>
                  </a:lnTo>
                  <a:lnTo>
                    <a:pt x="12929" y="2727"/>
                  </a:lnTo>
                  <a:lnTo>
                    <a:pt x="12558" y="2693"/>
                  </a:lnTo>
                  <a:lnTo>
                    <a:pt x="11481" y="2693"/>
                  </a:lnTo>
                  <a:lnTo>
                    <a:pt x="10740" y="2761"/>
                  </a:lnTo>
                  <a:lnTo>
                    <a:pt x="9899" y="2828"/>
                  </a:lnTo>
                  <a:lnTo>
                    <a:pt x="9023" y="2862"/>
                  </a:lnTo>
                  <a:lnTo>
                    <a:pt x="7272" y="2895"/>
                  </a:lnTo>
                  <a:lnTo>
                    <a:pt x="5555" y="2862"/>
                  </a:lnTo>
                  <a:lnTo>
                    <a:pt x="3805" y="2794"/>
                  </a:lnTo>
                  <a:lnTo>
                    <a:pt x="2088" y="2761"/>
                  </a:lnTo>
                  <a:lnTo>
                    <a:pt x="1212" y="2794"/>
                  </a:lnTo>
                  <a:lnTo>
                    <a:pt x="371" y="2828"/>
                  </a:lnTo>
                  <a:lnTo>
                    <a:pt x="371" y="2491"/>
                  </a:lnTo>
                  <a:lnTo>
                    <a:pt x="337" y="2121"/>
                  </a:lnTo>
                  <a:lnTo>
                    <a:pt x="270" y="1448"/>
                  </a:lnTo>
                  <a:lnTo>
                    <a:pt x="202" y="808"/>
                  </a:lnTo>
                  <a:lnTo>
                    <a:pt x="169" y="505"/>
                  </a:lnTo>
                  <a:lnTo>
                    <a:pt x="101" y="202"/>
                  </a:lnTo>
                  <a:close/>
                  <a:moveTo>
                    <a:pt x="101" y="0"/>
                  </a:moveTo>
                  <a:lnTo>
                    <a:pt x="68" y="34"/>
                  </a:lnTo>
                  <a:lnTo>
                    <a:pt x="34" y="67"/>
                  </a:lnTo>
                  <a:lnTo>
                    <a:pt x="34" y="101"/>
                  </a:lnTo>
                  <a:lnTo>
                    <a:pt x="34" y="135"/>
                  </a:lnTo>
                  <a:lnTo>
                    <a:pt x="0" y="471"/>
                  </a:lnTo>
                  <a:lnTo>
                    <a:pt x="0" y="774"/>
                  </a:lnTo>
                  <a:lnTo>
                    <a:pt x="34" y="1448"/>
                  </a:lnTo>
                  <a:lnTo>
                    <a:pt x="68" y="2222"/>
                  </a:lnTo>
                  <a:lnTo>
                    <a:pt x="101" y="2626"/>
                  </a:lnTo>
                  <a:lnTo>
                    <a:pt x="202" y="2996"/>
                  </a:lnTo>
                  <a:lnTo>
                    <a:pt x="236" y="3030"/>
                  </a:lnTo>
                  <a:lnTo>
                    <a:pt x="270" y="3064"/>
                  </a:lnTo>
                  <a:lnTo>
                    <a:pt x="303" y="3030"/>
                  </a:lnTo>
                  <a:lnTo>
                    <a:pt x="337" y="2996"/>
                  </a:lnTo>
                  <a:lnTo>
                    <a:pt x="1179" y="3030"/>
                  </a:lnTo>
                  <a:lnTo>
                    <a:pt x="2020" y="3098"/>
                  </a:lnTo>
                  <a:lnTo>
                    <a:pt x="5353" y="3098"/>
                  </a:lnTo>
                  <a:lnTo>
                    <a:pt x="7037" y="3131"/>
                  </a:lnTo>
                  <a:lnTo>
                    <a:pt x="8653" y="3131"/>
                  </a:lnTo>
                  <a:lnTo>
                    <a:pt x="9461" y="3098"/>
                  </a:lnTo>
                  <a:lnTo>
                    <a:pt x="10269" y="3064"/>
                  </a:lnTo>
                  <a:lnTo>
                    <a:pt x="11111" y="2996"/>
                  </a:lnTo>
                  <a:lnTo>
                    <a:pt x="11919" y="2929"/>
                  </a:lnTo>
                  <a:lnTo>
                    <a:pt x="12356" y="2929"/>
                  </a:lnTo>
                  <a:lnTo>
                    <a:pt x="12760" y="2963"/>
                  </a:lnTo>
                  <a:lnTo>
                    <a:pt x="13164" y="2996"/>
                  </a:lnTo>
                  <a:lnTo>
                    <a:pt x="13568" y="3098"/>
                  </a:lnTo>
                  <a:lnTo>
                    <a:pt x="13636" y="3098"/>
                  </a:lnTo>
                  <a:lnTo>
                    <a:pt x="13703" y="3064"/>
                  </a:lnTo>
                  <a:lnTo>
                    <a:pt x="13737" y="2963"/>
                  </a:lnTo>
                  <a:lnTo>
                    <a:pt x="13804" y="2996"/>
                  </a:lnTo>
                  <a:lnTo>
                    <a:pt x="13871" y="2996"/>
                  </a:lnTo>
                  <a:lnTo>
                    <a:pt x="13939" y="2963"/>
                  </a:lnTo>
                  <a:lnTo>
                    <a:pt x="13972" y="2862"/>
                  </a:lnTo>
                  <a:lnTo>
                    <a:pt x="13972" y="1414"/>
                  </a:lnTo>
                  <a:lnTo>
                    <a:pt x="13972" y="976"/>
                  </a:lnTo>
                  <a:lnTo>
                    <a:pt x="13972" y="741"/>
                  </a:lnTo>
                  <a:lnTo>
                    <a:pt x="13972" y="505"/>
                  </a:lnTo>
                  <a:lnTo>
                    <a:pt x="14006" y="438"/>
                  </a:lnTo>
                  <a:lnTo>
                    <a:pt x="14040" y="370"/>
                  </a:lnTo>
                  <a:lnTo>
                    <a:pt x="14006" y="303"/>
                  </a:lnTo>
                  <a:lnTo>
                    <a:pt x="13905" y="269"/>
                  </a:lnTo>
                  <a:lnTo>
                    <a:pt x="13871" y="269"/>
                  </a:lnTo>
                  <a:lnTo>
                    <a:pt x="13838" y="168"/>
                  </a:lnTo>
                  <a:lnTo>
                    <a:pt x="13804" y="269"/>
                  </a:lnTo>
                  <a:lnTo>
                    <a:pt x="7003" y="135"/>
                  </a:lnTo>
                  <a:lnTo>
                    <a:pt x="3569" y="34"/>
                  </a:lnTo>
                  <a:lnTo>
                    <a:pt x="1818"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sp>
          <p:nvSpPr>
            <p:cNvPr id="288" name="Google Shape;288;p4"/>
            <p:cNvSpPr/>
            <p:nvPr/>
          </p:nvSpPr>
          <p:spPr>
            <a:xfrm>
              <a:off x="5273700" y="2674850"/>
              <a:ext cx="85050" cy="79125"/>
            </a:xfrm>
            <a:custGeom>
              <a:rect b="b" l="l" r="r" t="t"/>
              <a:pathLst>
                <a:path extrusionOk="0" h="3165" w="3402">
                  <a:moveTo>
                    <a:pt x="1347" y="0"/>
                  </a:moveTo>
                  <a:lnTo>
                    <a:pt x="943" y="34"/>
                  </a:lnTo>
                  <a:lnTo>
                    <a:pt x="573" y="101"/>
                  </a:lnTo>
                  <a:lnTo>
                    <a:pt x="236" y="168"/>
                  </a:lnTo>
                  <a:lnTo>
                    <a:pt x="169" y="101"/>
                  </a:lnTo>
                  <a:lnTo>
                    <a:pt x="135" y="67"/>
                  </a:lnTo>
                  <a:lnTo>
                    <a:pt x="68" y="101"/>
                  </a:lnTo>
                  <a:lnTo>
                    <a:pt x="1" y="135"/>
                  </a:lnTo>
                  <a:lnTo>
                    <a:pt x="1" y="202"/>
                  </a:lnTo>
                  <a:lnTo>
                    <a:pt x="34" y="269"/>
                  </a:lnTo>
                  <a:lnTo>
                    <a:pt x="68" y="269"/>
                  </a:lnTo>
                  <a:lnTo>
                    <a:pt x="34" y="505"/>
                  </a:lnTo>
                  <a:lnTo>
                    <a:pt x="34" y="842"/>
                  </a:lnTo>
                  <a:lnTo>
                    <a:pt x="34" y="1717"/>
                  </a:lnTo>
                  <a:lnTo>
                    <a:pt x="34" y="2963"/>
                  </a:lnTo>
                  <a:lnTo>
                    <a:pt x="68" y="3064"/>
                  </a:lnTo>
                  <a:lnTo>
                    <a:pt x="236" y="3064"/>
                  </a:lnTo>
                  <a:lnTo>
                    <a:pt x="236" y="3030"/>
                  </a:lnTo>
                  <a:lnTo>
                    <a:pt x="270" y="2963"/>
                  </a:lnTo>
                  <a:lnTo>
                    <a:pt x="236" y="1953"/>
                  </a:lnTo>
                  <a:lnTo>
                    <a:pt x="236" y="943"/>
                  </a:lnTo>
                  <a:lnTo>
                    <a:pt x="270" y="673"/>
                  </a:lnTo>
                  <a:lnTo>
                    <a:pt x="304" y="505"/>
                  </a:lnTo>
                  <a:lnTo>
                    <a:pt x="304" y="370"/>
                  </a:lnTo>
                  <a:lnTo>
                    <a:pt x="977" y="303"/>
                  </a:lnTo>
                  <a:lnTo>
                    <a:pt x="1684" y="269"/>
                  </a:lnTo>
                  <a:lnTo>
                    <a:pt x="2054" y="303"/>
                  </a:lnTo>
                  <a:lnTo>
                    <a:pt x="2425" y="370"/>
                  </a:lnTo>
                  <a:lnTo>
                    <a:pt x="2795" y="404"/>
                  </a:lnTo>
                  <a:lnTo>
                    <a:pt x="3166" y="471"/>
                  </a:lnTo>
                  <a:lnTo>
                    <a:pt x="3199" y="438"/>
                  </a:lnTo>
                  <a:lnTo>
                    <a:pt x="3199" y="438"/>
                  </a:lnTo>
                  <a:lnTo>
                    <a:pt x="3166" y="673"/>
                  </a:lnTo>
                  <a:lnTo>
                    <a:pt x="3166" y="909"/>
                  </a:lnTo>
                  <a:lnTo>
                    <a:pt x="3132" y="1380"/>
                  </a:lnTo>
                  <a:lnTo>
                    <a:pt x="3098" y="2188"/>
                  </a:lnTo>
                  <a:lnTo>
                    <a:pt x="3132" y="2592"/>
                  </a:lnTo>
                  <a:lnTo>
                    <a:pt x="3166" y="2996"/>
                  </a:lnTo>
                  <a:lnTo>
                    <a:pt x="2762" y="2895"/>
                  </a:lnTo>
                  <a:lnTo>
                    <a:pt x="2357" y="2862"/>
                  </a:lnTo>
                  <a:lnTo>
                    <a:pt x="1516" y="2828"/>
                  </a:lnTo>
                  <a:lnTo>
                    <a:pt x="1179" y="2794"/>
                  </a:lnTo>
                  <a:lnTo>
                    <a:pt x="876" y="2761"/>
                  </a:lnTo>
                  <a:lnTo>
                    <a:pt x="708" y="2794"/>
                  </a:lnTo>
                  <a:lnTo>
                    <a:pt x="539" y="2828"/>
                  </a:lnTo>
                  <a:lnTo>
                    <a:pt x="405" y="2895"/>
                  </a:lnTo>
                  <a:lnTo>
                    <a:pt x="270" y="2963"/>
                  </a:lnTo>
                  <a:lnTo>
                    <a:pt x="438" y="3030"/>
                  </a:lnTo>
                  <a:lnTo>
                    <a:pt x="607" y="3064"/>
                  </a:lnTo>
                  <a:lnTo>
                    <a:pt x="1718" y="3064"/>
                  </a:lnTo>
                  <a:lnTo>
                    <a:pt x="2492" y="3165"/>
                  </a:lnTo>
                  <a:lnTo>
                    <a:pt x="2896" y="3165"/>
                  </a:lnTo>
                  <a:lnTo>
                    <a:pt x="3300" y="3131"/>
                  </a:lnTo>
                  <a:lnTo>
                    <a:pt x="3401" y="3064"/>
                  </a:lnTo>
                  <a:lnTo>
                    <a:pt x="3401" y="3030"/>
                  </a:lnTo>
                  <a:lnTo>
                    <a:pt x="3401" y="2996"/>
                  </a:lnTo>
                  <a:lnTo>
                    <a:pt x="3368" y="2592"/>
                  </a:lnTo>
                  <a:lnTo>
                    <a:pt x="3334" y="2188"/>
                  </a:lnTo>
                  <a:lnTo>
                    <a:pt x="3368" y="1380"/>
                  </a:lnTo>
                  <a:lnTo>
                    <a:pt x="3401" y="808"/>
                  </a:lnTo>
                  <a:lnTo>
                    <a:pt x="3401" y="505"/>
                  </a:lnTo>
                  <a:lnTo>
                    <a:pt x="3334" y="202"/>
                  </a:lnTo>
                  <a:lnTo>
                    <a:pt x="3300" y="202"/>
                  </a:lnTo>
                  <a:lnTo>
                    <a:pt x="3233" y="337"/>
                  </a:lnTo>
                  <a:lnTo>
                    <a:pt x="3199" y="303"/>
                  </a:lnTo>
                  <a:lnTo>
                    <a:pt x="2863" y="168"/>
                  </a:lnTo>
                  <a:lnTo>
                    <a:pt x="2526" y="101"/>
                  </a:lnTo>
                  <a:lnTo>
                    <a:pt x="2122" y="34"/>
                  </a:lnTo>
                  <a:lnTo>
                    <a:pt x="1751" y="0"/>
                  </a:lnTo>
                  <a:close/>
                </a:path>
              </a:pathLst>
            </a:custGeom>
            <a:solidFill>
              <a:srgbClr val="FFFFFF"/>
            </a:solidFill>
            <a:ln>
              <a:noFill/>
            </a:ln>
          </p:spPr>
          <p:txBody>
            <a:bodyPr anchorCtr="0" anchor="ctr" bIns="117025" lIns="117025" spcFirstLastPara="1" rIns="117025" wrap="square" tIns="117025">
              <a:noAutofit/>
            </a:bodyPr>
            <a:lstStyle/>
            <a:p>
              <a:pPr indent="0" lvl="0" marL="0" rtl="0" algn="l">
                <a:spcBef>
                  <a:spcPts val="0"/>
                </a:spcBef>
                <a:spcAft>
                  <a:spcPts val="0"/>
                </a:spcAft>
                <a:buNone/>
              </a:pPr>
              <a:r>
                <a:t/>
              </a:r>
              <a:endParaRPr/>
            </a:p>
          </p:txBody>
        </p:sp>
      </p:grpSp>
      <p:sp>
        <p:nvSpPr>
          <p:cNvPr id="289" name="Google Shape;289;p4"/>
          <p:cNvSpPr txBox="1"/>
          <p:nvPr>
            <p:ph type="ctrTitle"/>
          </p:nvPr>
        </p:nvSpPr>
        <p:spPr>
          <a:xfrm>
            <a:off x="1557875" y="1539025"/>
            <a:ext cx="6028200" cy="1599000"/>
          </a:xfrm>
          <a:prstGeom prst="rect">
            <a:avLst/>
          </a:prstGeom>
        </p:spPr>
        <p:txBody>
          <a:bodyPr anchorCtr="0" anchor="t" bIns="91425" lIns="91425" spcFirstLastPara="1" rIns="91425" wrap="square" tIns="91425">
            <a:noAutofit/>
          </a:bodyPr>
          <a:lstStyle>
            <a:lvl1pPr lvl="0" rtl="0" algn="ctr">
              <a:spcBef>
                <a:spcPts val="0"/>
              </a:spcBef>
              <a:spcAft>
                <a:spcPts val="0"/>
              </a:spcAft>
              <a:buClr>
                <a:srgbClr val="FFFFFF"/>
              </a:buClr>
              <a:buSzPts val="4200"/>
              <a:buFont typeface="Calibri"/>
              <a:buNone/>
              <a:defRPr>
                <a:solidFill>
                  <a:srgbClr val="FFFFFF"/>
                </a:solidFill>
                <a:latin typeface="Calibri"/>
                <a:ea typeface="Calibri"/>
                <a:cs typeface="Calibri"/>
                <a:sym typeface="Calibri"/>
              </a:defRPr>
            </a:lvl1pPr>
            <a:lvl2pPr lvl="1" rtl="0" algn="ctr">
              <a:spcBef>
                <a:spcPts val="0"/>
              </a:spcBef>
              <a:spcAft>
                <a:spcPts val="0"/>
              </a:spcAft>
              <a:buClr>
                <a:srgbClr val="FFFFFF"/>
              </a:buClr>
              <a:buSzPts val="5400"/>
              <a:buNone/>
              <a:defRPr b="0" sz="5400">
                <a:solidFill>
                  <a:srgbClr val="FFFFFF"/>
                </a:solidFill>
              </a:defRPr>
            </a:lvl2pPr>
            <a:lvl3pPr lvl="2" rtl="0" algn="ctr">
              <a:spcBef>
                <a:spcPts val="0"/>
              </a:spcBef>
              <a:spcAft>
                <a:spcPts val="0"/>
              </a:spcAft>
              <a:buClr>
                <a:srgbClr val="FFFFFF"/>
              </a:buClr>
              <a:buSzPts val="5400"/>
              <a:buNone/>
              <a:defRPr b="0" sz="5400">
                <a:solidFill>
                  <a:srgbClr val="FFFFFF"/>
                </a:solidFill>
              </a:defRPr>
            </a:lvl3pPr>
            <a:lvl4pPr lvl="3" rtl="0" algn="ctr">
              <a:spcBef>
                <a:spcPts val="0"/>
              </a:spcBef>
              <a:spcAft>
                <a:spcPts val="0"/>
              </a:spcAft>
              <a:buClr>
                <a:srgbClr val="FFFFFF"/>
              </a:buClr>
              <a:buSzPts val="5400"/>
              <a:buNone/>
              <a:defRPr b="0" sz="5400">
                <a:solidFill>
                  <a:srgbClr val="FFFFFF"/>
                </a:solidFill>
              </a:defRPr>
            </a:lvl4pPr>
            <a:lvl5pPr lvl="4" rtl="0" algn="ctr">
              <a:spcBef>
                <a:spcPts val="0"/>
              </a:spcBef>
              <a:spcAft>
                <a:spcPts val="0"/>
              </a:spcAft>
              <a:buClr>
                <a:srgbClr val="FFFFFF"/>
              </a:buClr>
              <a:buSzPts val="5400"/>
              <a:buNone/>
              <a:defRPr b="0" sz="5400">
                <a:solidFill>
                  <a:srgbClr val="FFFFFF"/>
                </a:solidFill>
              </a:defRPr>
            </a:lvl5pPr>
            <a:lvl6pPr lvl="5" rtl="0" algn="ctr">
              <a:spcBef>
                <a:spcPts val="0"/>
              </a:spcBef>
              <a:spcAft>
                <a:spcPts val="0"/>
              </a:spcAft>
              <a:buClr>
                <a:srgbClr val="FFFFFF"/>
              </a:buClr>
              <a:buSzPts val="5400"/>
              <a:buNone/>
              <a:defRPr b="0" sz="5400">
                <a:solidFill>
                  <a:srgbClr val="FFFFFF"/>
                </a:solidFill>
              </a:defRPr>
            </a:lvl6pPr>
            <a:lvl7pPr lvl="6" rtl="0" algn="ctr">
              <a:spcBef>
                <a:spcPts val="0"/>
              </a:spcBef>
              <a:spcAft>
                <a:spcPts val="0"/>
              </a:spcAft>
              <a:buClr>
                <a:srgbClr val="FFFFFF"/>
              </a:buClr>
              <a:buSzPts val="5400"/>
              <a:buNone/>
              <a:defRPr b="0" sz="5400">
                <a:solidFill>
                  <a:srgbClr val="FFFFFF"/>
                </a:solidFill>
              </a:defRPr>
            </a:lvl7pPr>
            <a:lvl8pPr lvl="7" rtl="0" algn="ctr">
              <a:spcBef>
                <a:spcPts val="0"/>
              </a:spcBef>
              <a:spcAft>
                <a:spcPts val="0"/>
              </a:spcAft>
              <a:buClr>
                <a:srgbClr val="FFFFFF"/>
              </a:buClr>
              <a:buSzPts val="5400"/>
              <a:buNone/>
              <a:defRPr b="0" sz="5400">
                <a:solidFill>
                  <a:srgbClr val="FFFFFF"/>
                </a:solidFill>
              </a:defRPr>
            </a:lvl8pPr>
            <a:lvl9pPr lvl="8" rtl="0" algn="ctr">
              <a:spcBef>
                <a:spcPts val="0"/>
              </a:spcBef>
              <a:spcAft>
                <a:spcPts val="0"/>
              </a:spcAft>
              <a:buClr>
                <a:srgbClr val="FFFFFF"/>
              </a:buClr>
              <a:buSzPts val="5400"/>
              <a:buNone/>
              <a:defRPr b="0" sz="5400">
                <a:solidFill>
                  <a:srgbClr val="FFFFFF"/>
                </a:solidFill>
              </a:defRPr>
            </a:lvl9pPr>
          </a:lstStyle>
          <a:p/>
        </p:txBody>
      </p:sp>
      <p:sp>
        <p:nvSpPr>
          <p:cNvPr id="290" name="Google Shape;290;p4"/>
          <p:cNvSpPr txBox="1"/>
          <p:nvPr>
            <p:ph idx="12" type="sldNum"/>
          </p:nvPr>
        </p:nvSpPr>
        <p:spPr>
          <a:xfrm>
            <a:off x="8749000" y="0"/>
            <a:ext cx="394800" cy="321600"/>
          </a:xfrm>
          <a:prstGeom prst="rect">
            <a:avLst/>
          </a:prstGeom>
        </p:spPr>
        <p:txBody>
          <a:bodyPr anchorCtr="0" anchor="t" bIns="91425" lIns="91425" spcFirstLastPara="1" rIns="91425" wrap="square" tIns="91425">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Content">
  <p:cSld name="BLANK_3">
    <p:bg>
      <p:bgPr>
        <a:solidFill>
          <a:srgbClr val="F5F6F7"/>
        </a:solidFill>
      </p:bgPr>
    </p:bg>
    <p:spTree>
      <p:nvGrpSpPr>
        <p:cNvPr id="291" name="Shape 291"/>
        <p:cNvGrpSpPr/>
        <p:nvPr/>
      </p:nvGrpSpPr>
      <p:grpSpPr>
        <a:xfrm>
          <a:off x="0" y="0"/>
          <a:ext cx="0" cy="0"/>
          <a:chOff x="0" y="0"/>
          <a:chExt cx="0" cy="0"/>
        </a:xfrm>
      </p:grpSpPr>
      <p:sp>
        <p:nvSpPr>
          <p:cNvPr id="292" name="Google Shape;292;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cxnSp>
        <p:nvCxnSpPr>
          <p:cNvPr id="293" name="Google Shape;293;p5"/>
          <p:cNvCxnSpPr/>
          <p:nvPr/>
        </p:nvCxnSpPr>
        <p:spPr>
          <a:xfrm>
            <a:off x="2069775" y="3400"/>
            <a:ext cx="505500" cy="2572500"/>
          </a:xfrm>
          <a:prstGeom prst="straightConnector1">
            <a:avLst/>
          </a:prstGeom>
          <a:noFill/>
          <a:ln cap="flat" cmpd="sng" w="9525">
            <a:solidFill>
              <a:srgbClr val="93C47D"/>
            </a:solidFill>
            <a:prstDash val="lgDash"/>
            <a:round/>
            <a:headEnd len="med" w="med" type="none"/>
            <a:tailEnd len="med" w="med" type="none"/>
          </a:ln>
        </p:spPr>
      </p:cxnSp>
      <p:cxnSp>
        <p:nvCxnSpPr>
          <p:cNvPr id="294" name="Google Shape;294;p5"/>
          <p:cNvCxnSpPr/>
          <p:nvPr/>
        </p:nvCxnSpPr>
        <p:spPr>
          <a:xfrm flipH="1">
            <a:off x="2070600" y="2592800"/>
            <a:ext cx="500100" cy="2558100"/>
          </a:xfrm>
          <a:prstGeom prst="straightConnector1">
            <a:avLst/>
          </a:prstGeom>
          <a:noFill/>
          <a:ln cap="flat" cmpd="sng" w="9525">
            <a:solidFill>
              <a:srgbClr val="93C47D"/>
            </a:solidFill>
            <a:prstDash val="lgDash"/>
            <a:round/>
            <a:headEnd len="med" w="med" type="none"/>
            <a:tailEnd len="med" w="med" type="none"/>
          </a:ln>
        </p:spPr>
      </p:cxnSp>
      <p:sp>
        <p:nvSpPr>
          <p:cNvPr id="295" name="Google Shape;295;p5"/>
          <p:cNvSpPr txBox="1"/>
          <p:nvPr/>
        </p:nvSpPr>
        <p:spPr>
          <a:xfrm>
            <a:off x="3352825" y="1351350"/>
            <a:ext cx="5616600" cy="355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2400">
              <a:solidFill>
                <a:srgbClr val="2C3E50"/>
              </a:solidFill>
              <a:latin typeface="Calibri"/>
              <a:ea typeface="Calibri"/>
              <a:cs typeface="Calibri"/>
              <a:sym typeface="Calibri"/>
            </a:endParaRPr>
          </a:p>
        </p:txBody>
      </p:sp>
      <p:sp>
        <p:nvSpPr>
          <p:cNvPr id="296" name="Google Shape;296;p5"/>
          <p:cNvSpPr txBox="1"/>
          <p:nvPr/>
        </p:nvSpPr>
        <p:spPr>
          <a:xfrm>
            <a:off x="3092125" y="212175"/>
            <a:ext cx="6051900" cy="11040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4200">
              <a:solidFill>
                <a:srgbClr val="674EA7"/>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Content 2 ">
  <p:cSld name="BLANK_2">
    <p:bg>
      <p:bgPr>
        <a:solidFill>
          <a:srgbClr val="F5F6F7"/>
        </a:solidFill>
      </p:bgPr>
    </p:bg>
    <p:spTree>
      <p:nvGrpSpPr>
        <p:cNvPr id="297" name="Shape 297"/>
        <p:cNvGrpSpPr/>
        <p:nvPr/>
      </p:nvGrpSpPr>
      <p:grpSpPr>
        <a:xfrm>
          <a:off x="0" y="0"/>
          <a:ext cx="0" cy="0"/>
          <a:chOff x="0" y="0"/>
          <a:chExt cx="0" cy="0"/>
        </a:xfrm>
      </p:grpSpPr>
      <p:sp>
        <p:nvSpPr>
          <p:cNvPr id="298" name="Google Shape;298;p6"/>
          <p:cNvSpPr/>
          <p:nvPr/>
        </p:nvSpPr>
        <p:spPr>
          <a:xfrm rot="-5400000">
            <a:off x="-1331200" y="1323650"/>
            <a:ext cx="5158600" cy="2496200"/>
          </a:xfrm>
          <a:prstGeom prst="flowChartOffpageConnector">
            <a:avLst/>
          </a:prstGeom>
          <a:solidFill>
            <a:srgbClr val="B6D7A8"/>
          </a:solidFill>
          <a:ln cap="flat" cmpd="sng" w="9525">
            <a:solidFill>
              <a:srgbClr val="B6D7A8"/>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cxnSp>
        <p:nvCxnSpPr>
          <p:cNvPr id="300" name="Google Shape;300;p6"/>
          <p:cNvCxnSpPr/>
          <p:nvPr/>
        </p:nvCxnSpPr>
        <p:spPr>
          <a:xfrm>
            <a:off x="1894100" y="-45150"/>
            <a:ext cx="528900" cy="2621100"/>
          </a:xfrm>
          <a:prstGeom prst="straightConnector1">
            <a:avLst/>
          </a:prstGeom>
          <a:noFill/>
          <a:ln cap="flat" cmpd="sng" w="9525">
            <a:solidFill>
              <a:srgbClr val="FFFFFF"/>
            </a:solidFill>
            <a:prstDash val="lgDash"/>
            <a:round/>
            <a:headEnd len="med" w="med" type="none"/>
            <a:tailEnd len="med" w="med" type="none"/>
          </a:ln>
        </p:spPr>
      </p:cxnSp>
      <p:cxnSp>
        <p:nvCxnSpPr>
          <p:cNvPr id="301" name="Google Shape;301;p6"/>
          <p:cNvCxnSpPr/>
          <p:nvPr/>
        </p:nvCxnSpPr>
        <p:spPr>
          <a:xfrm flipH="1">
            <a:off x="1918200" y="2592800"/>
            <a:ext cx="500100" cy="2558100"/>
          </a:xfrm>
          <a:prstGeom prst="straightConnector1">
            <a:avLst/>
          </a:prstGeom>
          <a:noFill/>
          <a:ln cap="flat" cmpd="sng" w="9525">
            <a:solidFill>
              <a:srgbClr val="FFFFFF"/>
            </a:solidFill>
            <a:prstDash val="lgDash"/>
            <a:round/>
            <a:headEnd len="med" w="med" type="none"/>
            <a:tailEnd len="med" w="med" type="none"/>
          </a:ln>
        </p:spPr>
      </p:cxnSp>
      <p:sp>
        <p:nvSpPr>
          <p:cNvPr id="302" name="Google Shape;302;p6"/>
          <p:cNvSpPr txBox="1"/>
          <p:nvPr/>
        </p:nvSpPr>
        <p:spPr>
          <a:xfrm>
            <a:off x="3352825" y="1351350"/>
            <a:ext cx="5616600" cy="355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2400">
              <a:solidFill>
                <a:srgbClr val="2C3E50"/>
              </a:solidFill>
              <a:latin typeface="Calibri"/>
              <a:ea typeface="Calibri"/>
              <a:cs typeface="Calibri"/>
              <a:sym typeface="Calibri"/>
            </a:endParaRPr>
          </a:p>
        </p:txBody>
      </p:sp>
      <p:sp>
        <p:nvSpPr>
          <p:cNvPr id="303" name="Google Shape;303;p6"/>
          <p:cNvSpPr txBox="1"/>
          <p:nvPr/>
        </p:nvSpPr>
        <p:spPr>
          <a:xfrm>
            <a:off x="3092125" y="212175"/>
            <a:ext cx="6051900" cy="11040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4200">
              <a:solidFill>
                <a:srgbClr val="674EA7"/>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Spotlight">
  <p:cSld name="CUSTOM">
    <p:spTree>
      <p:nvGrpSpPr>
        <p:cNvPr id="304" name="Shape 304"/>
        <p:cNvGrpSpPr/>
        <p:nvPr/>
      </p:nvGrpSpPr>
      <p:grpSpPr>
        <a:xfrm>
          <a:off x="0" y="0"/>
          <a:ext cx="0" cy="0"/>
          <a:chOff x="0" y="0"/>
          <a:chExt cx="0" cy="0"/>
        </a:xfrm>
      </p:grpSpPr>
      <p:sp>
        <p:nvSpPr>
          <p:cNvPr id="305" name="Google Shape;305;p7"/>
          <p:cNvSpPr/>
          <p:nvPr/>
        </p:nvSpPr>
        <p:spPr>
          <a:xfrm>
            <a:off x="3426450" y="1397606"/>
            <a:ext cx="2291100" cy="2291100"/>
          </a:xfrm>
          <a:prstGeom prst="ellipse">
            <a:avLst/>
          </a:prstGeom>
          <a:noFill/>
          <a:ln cap="rnd" cmpd="sng" w="9525">
            <a:solidFill>
              <a:srgbClr val="6AA84F"/>
            </a:solidFill>
            <a:prstDash val="lg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51C75"/>
              </a:solidFill>
              <a:latin typeface="Merriweather"/>
              <a:ea typeface="Merriweather"/>
              <a:cs typeface="Merriweather"/>
              <a:sym typeface="Merriweather"/>
            </a:endParaRPr>
          </a:p>
        </p:txBody>
      </p:sp>
      <p:sp>
        <p:nvSpPr>
          <p:cNvPr id="306" name="Google Shape;306;p7"/>
          <p:cNvSpPr/>
          <p:nvPr/>
        </p:nvSpPr>
        <p:spPr>
          <a:xfrm>
            <a:off x="565475" y="1397606"/>
            <a:ext cx="2291100" cy="2291100"/>
          </a:xfrm>
          <a:prstGeom prst="ellipse">
            <a:avLst/>
          </a:prstGeom>
          <a:noFill/>
          <a:ln cap="rnd" cmpd="sng" w="9525">
            <a:solidFill>
              <a:srgbClr val="6AA84F"/>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351C75"/>
              </a:solidFill>
              <a:latin typeface="Merriweather"/>
              <a:ea typeface="Merriweather"/>
              <a:cs typeface="Merriweather"/>
              <a:sym typeface="Merriweather"/>
            </a:endParaRPr>
          </a:p>
        </p:txBody>
      </p:sp>
      <p:sp>
        <p:nvSpPr>
          <p:cNvPr id="307" name="Google Shape;307;p7"/>
          <p:cNvSpPr/>
          <p:nvPr/>
        </p:nvSpPr>
        <p:spPr>
          <a:xfrm>
            <a:off x="6243110" y="1397606"/>
            <a:ext cx="2291100" cy="2291100"/>
          </a:xfrm>
          <a:prstGeom prst="ellipse">
            <a:avLst/>
          </a:prstGeom>
          <a:noFill/>
          <a:ln cap="rnd" cmpd="sng" w="9525">
            <a:solidFill>
              <a:srgbClr val="6AA84F"/>
            </a:solidFill>
            <a:prstDash val="lgDash"/>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rgbClr val="351C75"/>
              </a:solidFill>
              <a:latin typeface="Merriweather"/>
              <a:ea typeface="Merriweather"/>
              <a:cs typeface="Merriweather"/>
              <a:sym typeface="Merriweather"/>
            </a:endParaRPr>
          </a:p>
        </p:txBody>
      </p:sp>
      <p:sp>
        <p:nvSpPr>
          <p:cNvPr id="308" name="Google Shape;308;p7"/>
          <p:cNvSpPr txBox="1"/>
          <p:nvPr/>
        </p:nvSpPr>
        <p:spPr>
          <a:xfrm>
            <a:off x="475025" y="3692200"/>
            <a:ext cx="2472000" cy="1616100"/>
          </a:xfrm>
          <a:prstGeom prst="rect">
            <a:avLst/>
          </a:prstGeom>
          <a:noFill/>
          <a:ln>
            <a:noFill/>
          </a:ln>
        </p:spPr>
        <p:txBody>
          <a:bodyPr anchorCtr="0" anchor="t" bIns="91425" lIns="91425" spcFirstLastPara="1" rIns="91425" wrap="square" tIns="91425">
            <a:noAutofit/>
          </a:bodyPr>
          <a:lstStyle/>
          <a:p>
            <a:pPr indent="0" lvl="0" marL="0" rtl="0" algn="ctr">
              <a:spcBef>
                <a:spcPts val="600"/>
              </a:spcBef>
              <a:spcAft>
                <a:spcPts val="0"/>
              </a:spcAft>
              <a:buNone/>
            </a:pPr>
            <a:r>
              <a:t/>
            </a:r>
            <a:endParaRPr sz="2000">
              <a:solidFill>
                <a:srgbClr val="2C3E50"/>
              </a:solidFill>
              <a:latin typeface="Calibri"/>
              <a:ea typeface="Calibri"/>
              <a:cs typeface="Calibri"/>
              <a:sym typeface="Calibri"/>
            </a:endParaRPr>
          </a:p>
        </p:txBody>
      </p:sp>
      <p:sp>
        <p:nvSpPr>
          <p:cNvPr id="309" name="Google Shape;309;p7"/>
          <p:cNvSpPr txBox="1"/>
          <p:nvPr/>
        </p:nvSpPr>
        <p:spPr>
          <a:xfrm>
            <a:off x="3331950" y="3692200"/>
            <a:ext cx="2472000" cy="1616100"/>
          </a:xfrm>
          <a:prstGeom prst="rect">
            <a:avLst/>
          </a:prstGeom>
          <a:noFill/>
          <a:ln>
            <a:noFill/>
          </a:ln>
        </p:spPr>
        <p:txBody>
          <a:bodyPr anchorCtr="0" anchor="t" bIns="91425" lIns="91425" spcFirstLastPara="1" rIns="91425" wrap="square" tIns="91425">
            <a:noAutofit/>
          </a:bodyPr>
          <a:lstStyle/>
          <a:p>
            <a:pPr indent="0" lvl="0" marL="0" rtl="0" algn="ctr">
              <a:spcBef>
                <a:spcPts val="600"/>
              </a:spcBef>
              <a:spcAft>
                <a:spcPts val="0"/>
              </a:spcAft>
              <a:buNone/>
            </a:pPr>
            <a:r>
              <a:t/>
            </a:r>
            <a:endParaRPr sz="2000">
              <a:solidFill>
                <a:srgbClr val="2C3E50"/>
              </a:solidFill>
              <a:latin typeface="Calibri"/>
              <a:ea typeface="Calibri"/>
              <a:cs typeface="Calibri"/>
              <a:sym typeface="Calibri"/>
            </a:endParaRPr>
          </a:p>
        </p:txBody>
      </p:sp>
      <p:sp>
        <p:nvSpPr>
          <p:cNvPr id="310" name="Google Shape;310;p7"/>
          <p:cNvSpPr txBox="1"/>
          <p:nvPr/>
        </p:nvSpPr>
        <p:spPr>
          <a:xfrm>
            <a:off x="6077810" y="3692200"/>
            <a:ext cx="2621700" cy="1616100"/>
          </a:xfrm>
          <a:prstGeom prst="rect">
            <a:avLst/>
          </a:prstGeom>
          <a:noFill/>
          <a:ln>
            <a:noFill/>
          </a:ln>
        </p:spPr>
        <p:txBody>
          <a:bodyPr anchorCtr="0" anchor="t" bIns="91425" lIns="91425" spcFirstLastPara="1" rIns="91425" wrap="square" tIns="91425">
            <a:noAutofit/>
          </a:bodyPr>
          <a:lstStyle/>
          <a:p>
            <a:pPr indent="0" lvl="0" marL="0" rtl="0" algn="ctr">
              <a:spcBef>
                <a:spcPts val="600"/>
              </a:spcBef>
              <a:spcAft>
                <a:spcPts val="0"/>
              </a:spcAft>
              <a:buNone/>
            </a:pPr>
            <a:r>
              <a:t/>
            </a:r>
            <a:endParaRPr sz="2000">
              <a:solidFill>
                <a:srgbClr val="2C3E50"/>
              </a:solidFill>
              <a:latin typeface="Calibri"/>
              <a:ea typeface="Calibri"/>
              <a:cs typeface="Calibri"/>
              <a:sym typeface="Calibri"/>
            </a:endParaRPr>
          </a:p>
        </p:txBody>
      </p:sp>
      <p:sp>
        <p:nvSpPr>
          <p:cNvPr id="311" name="Google Shape;311;p7"/>
          <p:cNvSpPr txBox="1"/>
          <p:nvPr/>
        </p:nvSpPr>
        <p:spPr>
          <a:xfrm>
            <a:off x="0" y="76850"/>
            <a:ext cx="9144000" cy="10098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3800">
              <a:solidFill>
                <a:srgbClr val="674EA7"/>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Spotlight 2">
  <p:cSld name="CUSTOM_1">
    <p:spTree>
      <p:nvGrpSpPr>
        <p:cNvPr id="312" name="Shape 312"/>
        <p:cNvGrpSpPr/>
        <p:nvPr/>
      </p:nvGrpSpPr>
      <p:grpSpPr>
        <a:xfrm>
          <a:off x="0" y="0"/>
          <a:ext cx="0" cy="0"/>
          <a:chOff x="0" y="0"/>
          <a:chExt cx="0" cy="0"/>
        </a:xfrm>
      </p:grpSpPr>
      <p:sp>
        <p:nvSpPr>
          <p:cNvPr id="313" name="Google Shape;313;p8"/>
          <p:cNvSpPr/>
          <p:nvPr/>
        </p:nvSpPr>
        <p:spPr>
          <a:xfrm rot="-5400000">
            <a:off x="-1331200" y="1323650"/>
            <a:ext cx="5158600" cy="2496200"/>
          </a:xfrm>
          <a:prstGeom prst="flowChartOffpageConnector">
            <a:avLst/>
          </a:prstGeom>
          <a:solidFill>
            <a:srgbClr val="95A5A6"/>
          </a:solidFill>
          <a:ln cap="flat" cmpd="sng" w="9525">
            <a:solidFill>
              <a:srgbClr val="95A5A6"/>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8"/>
          <p:cNvSpPr txBox="1"/>
          <p:nvPr/>
        </p:nvSpPr>
        <p:spPr>
          <a:xfrm>
            <a:off x="2514600" y="3398520"/>
            <a:ext cx="6395700" cy="13401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600"/>
              </a:spcBef>
              <a:spcAft>
                <a:spcPts val="0"/>
              </a:spcAft>
              <a:buClr>
                <a:schemeClr val="dk1"/>
              </a:buClr>
              <a:buSzPts val="1100"/>
              <a:buFont typeface="Arial"/>
              <a:buNone/>
            </a:pPr>
            <a:r>
              <a:t/>
            </a:r>
            <a:endParaRPr b="1" sz="2400">
              <a:solidFill>
                <a:srgbClr val="674EA7"/>
              </a:solidFill>
              <a:latin typeface="Calibri"/>
              <a:ea typeface="Calibri"/>
              <a:cs typeface="Calibri"/>
              <a:sym typeface="Calibri"/>
            </a:endParaRPr>
          </a:p>
        </p:txBody>
      </p:sp>
      <p:sp>
        <p:nvSpPr>
          <p:cNvPr id="315" name="Google Shape;315;p8"/>
          <p:cNvSpPr txBox="1"/>
          <p:nvPr/>
        </p:nvSpPr>
        <p:spPr>
          <a:xfrm>
            <a:off x="0" y="2144150"/>
            <a:ext cx="2341500" cy="845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3000">
              <a:solidFill>
                <a:srgbClr val="FFFFFF"/>
              </a:solidFill>
              <a:latin typeface="Calibri"/>
              <a:ea typeface="Calibri"/>
              <a:cs typeface="Calibri"/>
              <a:sym typeface="Calibri"/>
            </a:endParaRPr>
          </a:p>
        </p:txBody>
      </p:sp>
      <p:cxnSp>
        <p:nvCxnSpPr>
          <p:cNvPr id="316" name="Google Shape;316;p8"/>
          <p:cNvCxnSpPr/>
          <p:nvPr/>
        </p:nvCxnSpPr>
        <p:spPr>
          <a:xfrm>
            <a:off x="1894100" y="-45150"/>
            <a:ext cx="528900" cy="2621100"/>
          </a:xfrm>
          <a:prstGeom prst="straightConnector1">
            <a:avLst/>
          </a:prstGeom>
          <a:noFill/>
          <a:ln cap="flat" cmpd="sng" w="9525">
            <a:solidFill>
              <a:srgbClr val="FFFFFF"/>
            </a:solidFill>
            <a:prstDash val="lgDash"/>
            <a:round/>
            <a:headEnd len="med" w="med" type="none"/>
            <a:tailEnd len="med" w="med" type="none"/>
          </a:ln>
        </p:spPr>
      </p:cxnSp>
      <p:cxnSp>
        <p:nvCxnSpPr>
          <p:cNvPr id="317" name="Google Shape;317;p8"/>
          <p:cNvCxnSpPr/>
          <p:nvPr/>
        </p:nvCxnSpPr>
        <p:spPr>
          <a:xfrm flipH="1">
            <a:off x="1918200" y="2592800"/>
            <a:ext cx="500100" cy="2558100"/>
          </a:xfrm>
          <a:prstGeom prst="straightConnector1">
            <a:avLst/>
          </a:prstGeom>
          <a:noFill/>
          <a:ln cap="flat" cmpd="sng" w="9525">
            <a:solidFill>
              <a:srgbClr val="FFFFFF"/>
            </a:solidFill>
            <a:prstDash val="lgDash"/>
            <a:round/>
            <a:headEnd len="med" w="med" type="none"/>
            <a:tailEnd len="med" w="med" type="none"/>
          </a:ln>
        </p:spPr>
      </p:cxnSp>
      <p:sp>
        <p:nvSpPr>
          <p:cNvPr id="318" name="Google Shape;318;p8"/>
          <p:cNvSpPr/>
          <p:nvPr/>
        </p:nvSpPr>
        <p:spPr>
          <a:xfrm>
            <a:off x="4495800" y="457200"/>
            <a:ext cx="2291100" cy="2291100"/>
          </a:xfrm>
          <a:prstGeom prst="ellipse">
            <a:avLst/>
          </a:prstGeom>
          <a:noFill/>
          <a:ln cap="rnd" cmpd="sng" w="9525">
            <a:solidFill>
              <a:srgbClr val="93C47D"/>
            </a:solidFill>
            <a:prstDash val="lg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2C3E50"/>
              </a:solidFill>
              <a:latin typeface="Merriweather"/>
              <a:ea typeface="Merriweather"/>
              <a:cs typeface="Merriweather"/>
              <a:sym typeface="Merriweathe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Blank">
  <p:cSld name="BLANK_1_1">
    <p:bg>
      <p:bgPr>
        <a:solidFill>
          <a:srgbClr val="F5F6F7"/>
        </a:solidFill>
      </p:bgPr>
    </p:bg>
    <p:spTree>
      <p:nvGrpSpPr>
        <p:cNvPr id="319" name="Shape 319"/>
        <p:cNvGrpSpPr/>
        <p:nvPr/>
      </p:nvGrpSpPr>
      <p:grpSpPr>
        <a:xfrm>
          <a:off x="0" y="0"/>
          <a:ext cx="0" cy="0"/>
          <a:chOff x="0" y="0"/>
          <a:chExt cx="0" cy="0"/>
        </a:xfrm>
      </p:grpSpPr>
      <p:sp>
        <p:nvSpPr>
          <p:cNvPr id="320" name="Google Shape;32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
        <p:nvSpPr>
          <p:cNvPr id="321" name="Google Shape;321;p9"/>
          <p:cNvSpPr txBox="1"/>
          <p:nvPr/>
        </p:nvSpPr>
        <p:spPr>
          <a:xfrm>
            <a:off x="3352825" y="59775"/>
            <a:ext cx="5457900" cy="11040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4200">
              <a:solidFill>
                <a:srgbClr val="674EA7"/>
              </a:solidFill>
              <a:latin typeface="Calibri"/>
              <a:ea typeface="Calibri"/>
              <a:cs typeface="Calibri"/>
              <a:sym typeface="Calibri"/>
            </a:endParaRPr>
          </a:p>
        </p:txBody>
      </p:sp>
      <p:sp>
        <p:nvSpPr>
          <p:cNvPr id="322" name="Google Shape;322;p9"/>
          <p:cNvSpPr txBox="1"/>
          <p:nvPr/>
        </p:nvSpPr>
        <p:spPr>
          <a:xfrm>
            <a:off x="3352825" y="1351350"/>
            <a:ext cx="5616600" cy="3552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2200">
              <a:solidFill>
                <a:srgbClr val="2C3E50"/>
              </a:solidFill>
              <a:latin typeface="Merriweather"/>
              <a:ea typeface="Merriweather"/>
              <a:cs typeface="Merriweather"/>
              <a:sym typeface="Merriweathe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Authors Alliance WIB More Info">
  <p:cSld name="CUSTOM_2">
    <p:bg>
      <p:bgPr>
        <a:solidFill>
          <a:srgbClr val="95A5A6"/>
        </a:solidFill>
      </p:bgPr>
    </p:bg>
    <p:spTree>
      <p:nvGrpSpPr>
        <p:cNvPr id="323" name="Shape 323"/>
        <p:cNvGrpSpPr/>
        <p:nvPr/>
      </p:nvGrpSpPr>
      <p:grpSpPr>
        <a:xfrm>
          <a:off x="0" y="0"/>
          <a:ext cx="0" cy="0"/>
          <a:chOff x="0" y="0"/>
          <a:chExt cx="0" cy="0"/>
        </a:xfrm>
      </p:grpSpPr>
      <p:sp>
        <p:nvSpPr>
          <p:cNvPr id="324" name="Google Shape;324;p10"/>
          <p:cNvSpPr txBox="1"/>
          <p:nvPr/>
        </p:nvSpPr>
        <p:spPr>
          <a:xfrm>
            <a:off x="52725" y="104300"/>
            <a:ext cx="9091200" cy="10098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t/>
            </a:r>
            <a:endParaRPr b="1" sz="4200">
              <a:solidFill>
                <a:srgbClr val="FFFFFF"/>
              </a:solidFill>
              <a:latin typeface="Calibri"/>
              <a:ea typeface="Calibri"/>
              <a:cs typeface="Calibri"/>
              <a:sym typeface="Calibri"/>
            </a:endParaRPr>
          </a:p>
        </p:txBody>
      </p:sp>
      <p:sp>
        <p:nvSpPr>
          <p:cNvPr id="325" name="Google Shape;325;p10"/>
          <p:cNvSpPr/>
          <p:nvPr/>
        </p:nvSpPr>
        <p:spPr>
          <a:xfrm>
            <a:off x="566505" y="1355950"/>
            <a:ext cx="5243400" cy="3418200"/>
          </a:xfrm>
          <a:prstGeom prst="rect">
            <a:avLst/>
          </a:prstGeom>
          <a:solidFill>
            <a:srgbClr val="F5F6F7"/>
          </a:solidFill>
          <a:ln cap="flat" cmpd="sng" w="19050">
            <a:solidFill>
              <a:srgbClr val="F5F6F7"/>
            </a:solidFill>
            <a:prstDash val="dash"/>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F5F6F7"/>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9100"/>
            <a:ext cx="8520600" cy="707400"/>
          </a:xfrm>
          <a:prstGeom prst="rect">
            <a:avLst/>
          </a:prstGeom>
          <a:noFill/>
          <a:ln>
            <a:noFill/>
          </a:ln>
        </p:spPr>
        <p:txBody>
          <a:bodyPr anchorCtr="0" anchor="t" bIns="91425" lIns="91425" spcFirstLastPara="1" rIns="91425" wrap="square" tIns="91425">
            <a:noAutofit/>
          </a:bodyPr>
          <a:lstStyle>
            <a:lvl1pPr lvl="0" algn="ctr">
              <a:spcBef>
                <a:spcPts val="0"/>
              </a:spcBef>
              <a:spcAft>
                <a:spcPts val="0"/>
              </a:spcAft>
              <a:buClr>
                <a:schemeClr val="dk1"/>
              </a:buClr>
              <a:buSzPts val="4200"/>
              <a:buFont typeface="Calibri"/>
              <a:buNone/>
              <a:defRPr b="1" sz="4200">
                <a:solidFill>
                  <a:schemeClr val="dk1"/>
                </a:solidFill>
                <a:latin typeface="Calibri"/>
                <a:ea typeface="Calibri"/>
                <a:cs typeface="Calibri"/>
                <a:sym typeface="Calibr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81000" lvl="0" marL="457200">
              <a:lnSpc>
                <a:spcPct val="115000"/>
              </a:lnSpc>
              <a:spcBef>
                <a:spcPts val="0"/>
              </a:spcBef>
              <a:spcAft>
                <a:spcPts val="0"/>
              </a:spcAft>
              <a:buClr>
                <a:schemeClr val="dk1"/>
              </a:buClr>
              <a:buSzPts val="2400"/>
              <a:buFont typeface="Calibri"/>
              <a:buChar char="●"/>
              <a:defRPr sz="2400">
                <a:solidFill>
                  <a:schemeClr val="dk1"/>
                </a:solidFill>
                <a:latin typeface="Calibri"/>
                <a:ea typeface="Calibri"/>
                <a:cs typeface="Calibri"/>
                <a:sym typeface="Calibri"/>
              </a:defRPr>
            </a:lvl1pPr>
            <a:lvl2pPr indent="-355600" lvl="1" marL="9144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2pPr>
            <a:lvl3pPr indent="-355600" lvl="2" marL="1371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3pPr>
            <a:lvl4pPr indent="-355600" lvl="3" marL="18288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4pPr>
            <a:lvl5pPr indent="-355600" lvl="4" marL="22860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5pPr>
            <a:lvl6pPr indent="-355600" lvl="5" marL="27432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6pPr>
            <a:lvl7pPr indent="-355600" lvl="6" marL="32004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7pPr>
            <a:lvl8pPr indent="-355600" lvl="7" marL="3657600">
              <a:lnSpc>
                <a:spcPct val="115000"/>
              </a:lnSpc>
              <a:spcBef>
                <a:spcPts val="1600"/>
              </a:spcBef>
              <a:spcAft>
                <a:spcPts val="0"/>
              </a:spcAft>
              <a:buClr>
                <a:schemeClr val="dk2"/>
              </a:buClr>
              <a:buSzPts val="2000"/>
              <a:buFont typeface="Calibri"/>
              <a:buChar char="○"/>
              <a:defRPr sz="2000">
                <a:solidFill>
                  <a:schemeClr val="dk2"/>
                </a:solidFill>
                <a:latin typeface="Calibri"/>
                <a:ea typeface="Calibri"/>
                <a:cs typeface="Calibri"/>
                <a:sym typeface="Calibri"/>
              </a:defRPr>
            </a:lvl8pPr>
            <a:lvl9pPr indent="-355600" lvl="8" marL="4114800">
              <a:lnSpc>
                <a:spcPct val="115000"/>
              </a:lnSpc>
              <a:spcBef>
                <a:spcPts val="1600"/>
              </a:spcBef>
              <a:spcAft>
                <a:spcPts val="1600"/>
              </a:spcAft>
              <a:buClr>
                <a:schemeClr val="dk2"/>
              </a:buClr>
              <a:buSzPts val="2000"/>
              <a:buFont typeface="Calibri"/>
              <a:buChar char="■"/>
              <a:defRPr sz="20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spd="med">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Google Shape;336;p12"/>
          <p:cNvSpPr txBox="1"/>
          <p:nvPr/>
        </p:nvSpPr>
        <p:spPr>
          <a:xfrm>
            <a:off x="2798825" y="1484750"/>
            <a:ext cx="6198600" cy="290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Calibri"/>
                <a:ea typeface="Calibri"/>
                <a:cs typeface="Calibri"/>
                <a:sym typeface="Calibri"/>
              </a:rPr>
              <a:t>Cindy Cylindrical wrote a math textbook, </a:t>
            </a:r>
            <a:r>
              <a:rPr i="1" lang="en" sz="2200">
                <a:latin typeface="Calibri"/>
                <a:ea typeface="Calibri"/>
                <a:cs typeface="Calibri"/>
                <a:sym typeface="Calibri"/>
              </a:rPr>
              <a:t>Count, Compare &amp; Calculate</a:t>
            </a:r>
            <a:r>
              <a:rPr lang="en" sz="2200">
                <a:latin typeface="Calibri"/>
                <a:ea typeface="Calibri"/>
                <a:cs typeface="Calibri"/>
                <a:sym typeface="Calibri"/>
              </a:rPr>
              <a:t>, which she published with Parabola Press ten years ago. Since then, sales of </a:t>
            </a:r>
            <a:r>
              <a:rPr i="1" lang="en" sz="2200">
                <a:latin typeface="Calibri"/>
                <a:ea typeface="Calibri"/>
                <a:cs typeface="Calibri"/>
                <a:sym typeface="Calibri"/>
              </a:rPr>
              <a:t>CCC</a:t>
            </a:r>
            <a:r>
              <a:rPr lang="en" sz="2200">
                <a:latin typeface="Calibri"/>
                <a:ea typeface="Calibri"/>
                <a:cs typeface="Calibri"/>
                <a:sym typeface="Calibri"/>
              </a:rPr>
              <a:t> have slowed, but the textbook is still selling a handful of copies each year. Realizing that the cost of textbooks is really adding up for her students, Cindy would like to revert rights so that she can make her book available online as a low-cost pdf download.</a:t>
            </a:r>
            <a:endParaRPr sz="2200">
              <a:latin typeface="Calibri"/>
              <a:ea typeface="Calibri"/>
              <a:cs typeface="Calibri"/>
              <a:sym typeface="Calibri"/>
            </a:endParaRPr>
          </a:p>
        </p:txBody>
      </p:sp>
      <p:sp>
        <p:nvSpPr>
          <p:cNvPr id="337" name="Google Shape;337;p12"/>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Exercise #1</a:t>
            </a:r>
            <a:endParaRPr sz="4200">
              <a:solidFill>
                <a:srgbClr val="6AA84F"/>
              </a:solidFill>
              <a:latin typeface="Calibri"/>
              <a:ea typeface="Calibri"/>
              <a:cs typeface="Calibri"/>
              <a:sym typeface="Calibri"/>
            </a:endParaRPr>
          </a:p>
        </p:txBody>
      </p:sp>
      <p:sp>
        <p:nvSpPr>
          <p:cNvPr id="338" name="Google Shape;338;p12"/>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Cindy Cylindrical</a:t>
            </a:r>
            <a:endParaRPr b="1" sz="3600">
              <a:solidFill>
                <a:srgbClr val="FFFFFF"/>
              </a:solidFill>
              <a:latin typeface="Calibri"/>
              <a:ea typeface="Calibri"/>
              <a:cs typeface="Calibri"/>
              <a:sym typeface="Calibri"/>
            </a:endParaRPr>
          </a:p>
        </p:txBody>
      </p:sp>
      <p:sp>
        <p:nvSpPr>
          <p:cNvPr id="339" name="Google Shape;339;p12"/>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07" name="Shape 407"/>
        <p:cNvGrpSpPr/>
        <p:nvPr/>
      </p:nvGrpSpPr>
      <p:grpSpPr>
        <a:xfrm>
          <a:off x="0" y="0"/>
          <a:ext cx="0" cy="0"/>
          <a:chOff x="0" y="0"/>
          <a:chExt cx="0" cy="0"/>
        </a:xfrm>
      </p:grpSpPr>
      <p:sp>
        <p:nvSpPr>
          <p:cNvPr id="408" name="Google Shape;408;p21"/>
          <p:cNvSpPr txBox="1"/>
          <p:nvPr/>
        </p:nvSpPr>
        <p:spPr>
          <a:xfrm>
            <a:off x="2798825" y="1484750"/>
            <a:ext cx="6198600" cy="29016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Calibri"/>
                <a:ea typeface="Calibri"/>
                <a:cs typeface="Calibri"/>
                <a:sym typeface="Calibri"/>
              </a:rPr>
              <a:t>Professor Prophecy makes a case for reversion by pointing to the fact that </a:t>
            </a:r>
            <a:r>
              <a:rPr i="1" lang="en" sz="2200">
                <a:latin typeface="Calibri"/>
                <a:ea typeface="Calibri"/>
                <a:cs typeface="Calibri"/>
                <a:sym typeface="Calibri"/>
              </a:rPr>
              <a:t>IINNWW</a:t>
            </a:r>
            <a:r>
              <a:rPr lang="en" sz="2200">
                <a:latin typeface="Calibri"/>
                <a:ea typeface="Calibri"/>
                <a:cs typeface="Calibri"/>
                <a:sym typeface="Calibri"/>
              </a:rPr>
              <a:t> has been out of print for nearly two decades, meaning that the Prometheus Press is not utilizing the rights that Professor Prophecy granted and is no longer earning any revenue from the title. Despite his compelling arguments, Prometheus declines to revert rights.</a:t>
            </a:r>
            <a:endParaRPr sz="2200">
              <a:latin typeface="Calibri"/>
              <a:ea typeface="Calibri"/>
              <a:cs typeface="Calibri"/>
              <a:sym typeface="Calibri"/>
            </a:endParaRPr>
          </a:p>
        </p:txBody>
      </p:sp>
      <p:sp>
        <p:nvSpPr>
          <p:cNvPr id="409" name="Google Shape;409;p21"/>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Parin’s Case</a:t>
            </a:r>
            <a:endParaRPr sz="4200">
              <a:solidFill>
                <a:srgbClr val="6AA84F"/>
              </a:solidFill>
              <a:latin typeface="Calibri"/>
              <a:ea typeface="Calibri"/>
              <a:cs typeface="Calibri"/>
              <a:sym typeface="Calibri"/>
            </a:endParaRPr>
          </a:p>
        </p:txBody>
      </p:sp>
      <p:sp>
        <p:nvSpPr>
          <p:cNvPr id="410" name="Google Shape;410;p21"/>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Parin Prophecy</a:t>
            </a:r>
            <a:endParaRPr b="1" sz="3600">
              <a:solidFill>
                <a:srgbClr val="FFFFFF"/>
              </a:solidFill>
              <a:latin typeface="Calibri"/>
              <a:ea typeface="Calibri"/>
              <a:cs typeface="Calibri"/>
              <a:sym typeface="Calibri"/>
            </a:endParaRPr>
          </a:p>
        </p:txBody>
      </p:sp>
      <p:sp>
        <p:nvSpPr>
          <p:cNvPr id="411" name="Google Shape;411;p21"/>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415" name="Shape 415"/>
        <p:cNvGrpSpPr/>
        <p:nvPr/>
      </p:nvGrpSpPr>
      <p:grpSpPr>
        <a:xfrm>
          <a:off x="0" y="0"/>
          <a:ext cx="0" cy="0"/>
          <a:chOff x="0" y="0"/>
          <a:chExt cx="0" cy="0"/>
        </a:xfrm>
      </p:grpSpPr>
      <p:sp>
        <p:nvSpPr>
          <p:cNvPr id="416" name="Google Shape;416;p22"/>
          <p:cNvSpPr txBox="1"/>
          <p:nvPr/>
        </p:nvSpPr>
        <p:spPr>
          <a:xfrm>
            <a:off x="2798825" y="1089150"/>
            <a:ext cx="6198600" cy="3297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Dear Professor Prophecy,</a:t>
            </a:r>
            <a:endParaRPr sz="19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 </a:t>
            </a:r>
            <a:endParaRPr sz="1900">
              <a:solidFill>
                <a:schemeClr val="dk1"/>
              </a:solidFill>
              <a:latin typeface="Calibri"/>
              <a:ea typeface="Calibri"/>
              <a:cs typeface="Calibri"/>
              <a:sym typeface="Calibri"/>
            </a:endParaRPr>
          </a:p>
          <a:p>
            <a:pPr indent="0" lvl="0" marL="0" rtl="0" algn="l">
              <a:spcBef>
                <a:spcPts val="0"/>
              </a:spcBef>
              <a:spcAft>
                <a:spcPts val="0"/>
              </a:spcAft>
              <a:buNone/>
            </a:pPr>
            <a:r>
              <a:rPr lang="en" sz="1900">
                <a:solidFill>
                  <a:schemeClr val="dk1"/>
                </a:solidFill>
                <a:latin typeface="Calibri"/>
                <a:ea typeface="Calibri"/>
                <a:cs typeface="Calibri"/>
                <a:sym typeface="Calibri"/>
              </a:rPr>
              <a:t>Thank you for your letter requesting your rights back. As an academic press, we consider it part of our mission to make sure important works like </a:t>
            </a:r>
            <a:r>
              <a:rPr i="1" lang="en" sz="1900">
                <a:solidFill>
                  <a:schemeClr val="dk1"/>
                </a:solidFill>
                <a:latin typeface="Calibri"/>
                <a:ea typeface="Calibri"/>
                <a:cs typeface="Calibri"/>
                <a:sym typeface="Calibri"/>
              </a:rPr>
              <a:t>IINNWW</a:t>
            </a:r>
            <a:r>
              <a:rPr lang="en" sz="1900">
                <a:solidFill>
                  <a:schemeClr val="dk1"/>
                </a:solidFill>
                <a:latin typeface="Calibri"/>
                <a:ea typeface="Calibri"/>
                <a:cs typeface="Calibri"/>
                <a:sym typeface="Calibri"/>
              </a:rPr>
              <a:t> remain available to readers, even after their commercial life is over. This is why I’m excited to share that Prometheus Press has a new initiative to digitize the titles on our backlist and make them openly available online. For this reason, we are unable to revert rights to </a:t>
            </a:r>
            <a:r>
              <a:rPr i="1" lang="en" sz="1900">
                <a:solidFill>
                  <a:schemeClr val="dk1"/>
                </a:solidFill>
                <a:latin typeface="Calibri"/>
                <a:ea typeface="Calibri"/>
                <a:cs typeface="Calibri"/>
                <a:sym typeface="Calibri"/>
              </a:rPr>
              <a:t>IINNWW</a:t>
            </a:r>
            <a:r>
              <a:rPr lang="en" sz="1900">
                <a:solidFill>
                  <a:schemeClr val="dk1"/>
                </a:solidFill>
                <a:latin typeface="Calibri"/>
                <a:ea typeface="Calibri"/>
                <a:cs typeface="Calibri"/>
                <a:sym typeface="Calibri"/>
              </a:rPr>
              <a:t>.</a:t>
            </a:r>
            <a:br>
              <a:rPr lang="en" sz="1900">
                <a:solidFill>
                  <a:schemeClr val="dk1"/>
                </a:solidFill>
                <a:latin typeface="Calibri"/>
                <a:ea typeface="Calibri"/>
                <a:cs typeface="Calibri"/>
                <a:sym typeface="Calibri"/>
              </a:rPr>
            </a:br>
            <a:endParaRPr b="1" sz="1900">
              <a:solidFill>
                <a:schemeClr val="dk1"/>
              </a:solidFill>
              <a:latin typeface="Calibri"/>
              <a:ea typeface="Calibri"/>
              <a:cs typeface="Calibri"/>
              <a:sym typeface="Calibri"/>
            </a:endParaRPr>
          </a:p>
          <a:p>
            <a:pPr indent="0" lvl="0" marL="0" rtl="0" algn="l">
              <a:spcBef>
                <a:spcPts val="0"/>
              </a:spcBef>
              <a:spcAft>
                <a:spcPts val="0"/>
              </a:spcAft>
              <a:buNone/>
            </a:pPr>
            <a:r>
              <a:rPr b="1" lang="en" sz="1900">
                <a:solidFill>
                  <a:schemeClr val="dk1"/>
                </a:solidFill>
                <a:latin typeface="Calibri"/>
                <a:ea typeface="Calibri"/>
                <a:cs typeface="Calibri"/>
                <a:sym typeface="Calibri"/>
              </a:rPr>
              <a:t>Are there any other options Professor Prophecy can explore with Prometheus Press?</a:t>
            </a:r>
            <a:endParaRPr b="1" sz="1900">
              <a:solidFill>
                <a:schemeClr val="dk1"/>
              </a:solidFill>
              <a:latin typeface="Calibri"/>
              <a:ea typeface="Calibri"/>
              <a:cs typeface="Calibri"/>
              <a:sym typeface="Calibri"/>
            </a:endParaRPr>
          </a:p>
        </p:txBody>
      </p:sp>
      <p:sp>
        <p:nvSpPr>
          <p:cNvPr id="417" name="Google Shape;417;p22"/>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Parin’s Publisher’s Response</a:t>
            </a:r>
            <a:endParaRPr sz="4200">
              <a:solidFill>
                <a:srgbClr val="6AA84F"/>
              </a:solidFill>
              <a:latin typeface="Calibri"/>
              <a:ea typeface="Calibri"/>
              <a:cs typeface="Calibri"/>
              <a:sym typeface="Calibri"/>
            </a:endParaRPr>
          </a:p>
        </p:txBody>
      </p:sp>
      <p:sp>
        <p:nvSpPr>
          <p:cNvPr id="418" name="Google Shape;418;p22"/>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Parin Prophecy</a:t>
            </a:r>
            <a:endParaRPr b="1" sz="3600">
              <a:solidFill>
                <a:srgbClr val="FFFFFF"/>
              </a:solidFill>
              <a:latin typeface="Calibri"/>
              <a:ea typeface="Calibri"/>
              <a:cs typeface="Calibri"/>
              <a:sym typeface="Calibri"/>
            </a:endParaRPr>
          </a:p>
        </p:txBody>
      </p:sp>
      <p:sp>
        <p:nvSpPr>
          <p:cNvPr id="419" name="Google Shape;419;p22"/>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Google Shape;344;p13"/>
          <p:cNvSpPr txBox="1"/>
          <p:nvPr/>
        </p:nvSpPr>
        <p:spPr>
          <a:xfrm>
            <a:off x="2543375" y="1214125"/>
            <a:ext cx="6484200" cy="366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latin typeface="Calibri"/>
                <a:ea typeface="Calibri"/>
                <a:cs typeface="Calibri"/>
                <a:sym typeface="Calibri"/>
              </a:rPr>
              <a:t>Publishing Agreement</a:t>
            </a:r>
            <a:r>
              <a:rPr lang="en" sz="2000">
                <a:latin typeface="Calibri"/>
                <a:ea typeface="Calibri"/>
                <a:cs typeface="Calibri"/>
                <a:sym typeface="Calibri"/>
              </a:rPr>
              <a:t> between Parabola Press (“Publisher”) and Cindy Cylindrical (“Author”) for </a:t>
            </a:r>
            <a:r>
              <a:rPr i="1" lang="en" sz="2000">
                <a:latin typeface="Calibri"/>
                <a:ea typeface="Calibri"/>
                <a:cs typeface="Calibri"/>
                <a:sym typeface="Calibri"/>
              </a:rPr>
              <a:t>Count, Compare &amp; Calculate</a:t>
            </a:r>
            <a:r>
              <a:rPr lang="en" sz="2000">
                <a:latin typeface="Calibri"/>
                <a:ea typeface="Calibri"/>
                <a:cs typeface="Calibri"/>
                <a:sym typeface="Calibri"/>
              </a:rPr>
              <a:t> (the “Work”)</a:t>
            </a:r>
            <a:endParaRPr sz="20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lang="en" sz="2000">
                <a:latin typeface="Calibri"/>
                <a:ea typeface="Calibri"/>
                <a:cs typeface="Calibri"/>
                <a:sym typeface="Calibri"/>
              </a:rPr>
              <a:t> </a:t>
            </a:r>
            <a:endParaRPr sz="2000">
              <a:latin typeface="Calibri"/>
              <a:ea typeface="Calibri"/>
              <a:cs typeface="Calibri"/>
              <a:sym typeface="Calibri"/>
            </a:endParaRPr>
          </a:p>
          <a:p>
            <a:pPr indent="0" lvl="0" marL="0" rtl="0" algn="ctr">
              <a:spcBef>
                <a:spcPts val="0"/>
              </a:spcBef>
              <a:spcAft>
                <a:spcPts val="0"/>
              </a:spcAft>
              <a:buNone/>
            </a:pPr>
            <a:r>
              <a:rPr b="1" lang="en" sz="2000">
                <a:latin typeface="Calibri"/>
                <a:ea typeface="Calibri"/>
                <a:cs typeface="Calibri"/>
                <a:sym typeface="Calibri"/>
              </a:rPr>
              <a:t>Grant of Rights: </a:t>
            </a:r>
            <a:r>
              <a:rPr lang="en" sz="2000">
                <a:latin typeface="Calibri"/>
                <a:ea typeface="Calibri"/>
                <a:cs typeface="Calibri"/>
                <a:sym typeface="Calibri"/>
              </a:rPr>
              <a:t>Author hereby grants Publisher worldwide, exclusive rights to the Work in all electronic and print formats for the life of copyright.</a:t>
            </a:r>
            <a:endParaRPr sz="2000">
              <a:latin typeface="Calibri"/>
              <a:ea typeface="Calibri"/>
              <a:cs typeface="Calibri"/>
              <a:sym typeface="Calibri"/>
            </a:endParaRPr>
          </a:p>
          <a:p>
            <a:pPr indent="0" lvl="0" marL="0" rtl="0" algn="l">
              <a:spcBef>
                <a:spcPts val="0"/>
              </a:spcBef>
              <a:spcAft>
                <a:spcPts val="0"/>
              </a:spcAft>
              <a:buNone/>
            </a:pPr>
            <a:r>
              <a:t/>
            </a:r>
            <a:endParaRPr sz="2200">
              <a:latin typeface="Calibri"/>
              <a:ea typeface="Calibri"/>
              <a:cs typeface="Calibri"/>
              <a:sym typeface="Calibri"/>
            </a:endParaRPr>
          </a:p>
          <a:p>
            <a:pPr indent="0" lvl="0" marL="0" rtl="0" algn="ctr">
              <a:spcBef>
                <a:spcPts val="0"/>
              </a:spcBef>
              <a:spcAft>
                <a:spcPts val="0"/>
              </a:spcAft>
              <a:buClr>
                <a:srgbClr val="000000"/>
              </a:buClr>
              <a:buSzPts val="1100"/>
              <a:buFont typeface="Arial"/>
              <a:buNone/>
            </a:pPr>
            <a:r>
              <a:rPr b="1" lang="en" sz="2000">
                <a:latin typeface="Calibri"/>
                <a:ea typeface="Calibri"/>
                <a:cs typeface="Calibri"/>
                <a:sym typeface="Calibri"/>
              </a:rPr>
              <a:t>Does Cindy need to revert rights or come to another agreement with her publisher to make her book available as a low-cost pdf download? Why or why not?</a:t>
            </a:r>
            <a:endParaRPr b="1" sz="2000">
              <a:latin typeface="Calibri"/>
              <a:ea typeface="Calibri"/>
              <a:cs typeface="Calibri"/>
              <a:sym typeface="Calibri"/>
            </a:endParaRPr>
          </a:p>
        </p:txBody>
      </p:sp>
      <p:sp>
        <p:nvSpPr>
          <p:cNvPr id="345" name="Google Shape;345;p13"/>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Cindy’s Contract</a:t>
            </a:r>
            <a:endParaRPr sz="4200">
              <a:solidFill>
                <a:srgbClr val="6AA84F"/>
              </a:solidFill>
              <a:latin typeface="Calibri"/>
              <a:ea typeface="Calibri"/>
              <a:cs typeface="Calibri"/>
              <a:sym typeface="Calibri"/>
            </a:endParaRPr>
          </a:p>
        </p:txBody>
      </p:sp>
      <p:sp>
        <p:nvSpPr>
          <p:cNvPr id="346" name="Google Shape;346;p13"/>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Cindy Cylindrical</a:t>
            </a:r>
            <a:endParaRPr b="1" sz="3600">
              <a:solidFill>
                <a:srgbClr val="FFFFFF"/>
              </a:solidFill>
              <a:latin typeface="Calibri"/>
              <a:ea typeface="Calibri"/>
              <a:cs typeface="Calibri"/>
              <a:sym typeface="Calibri"/>
            </a:endParaRPr>
          </a:p>
        </p:txBody>
      </p:sp>
      <p:sp>
        <p:nvSpPr>
          <p:cNvPr id="347" name="Google Shape;347;p13"/>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1" name="Shape 351"/>
        <p:cNvGrpSpPr/>
        <p:nvPr/>
      </p:nvGrpSpPr>
      <p:grpSpPr>
        <a:xfrm>
          <a:off x="0" y="0"/>
          <a:ext cx="0" cy="0"/>
          <a:chOff x="0" y="0"/>
          <a:chExt cx="0" cy="0"/>
        </a:xfrm>
      </p:grpSpPr>
      <p:sp>
        <p:nvSpPr>
          <p:cNvPr id="352" name="Google Shape;352;p14"/>
          <p:cNvSpPr txBox="1"/>
          <p:nvPr/>
        </p:nvSpPr>
        <p:spPr>
          <a:xfrm>
            <a:off x="2543375" y="1214125"/>
            <a:ext cx="6484200" cy="366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600">
                <a:latin typeface="Calibri"/>
                <a:ea typeface="Calibri"/>
                <a:cs typeface="Calibri"/>
                <a:sym typeface="Calibri"/>
              </a:rPr>
              <a:t>Discontinuance Clause: </a:t>
            </a:r>
            <a:r>
              <a:rPr lang="en" sz="1600">
                <a:latin typeface="Calibri"/>
                <a:ea typeface="Calibri"/>
                <a:cs typeface="Calibri"/>
                <a:sym typeface="Calibri"/>
              </a:rPr>
              <a:t>If sales of the Work fall below 50 copies per year, Author may request rights back from Publisher in writing. If Publisher fails to bring sales above 50 copies within 6 months, Publisher will revert rights to Author.</a:t>
            </a:r>
            <a:endParaRPr sz="1600">
              <a:latin typeface="Calibri"/>
              <a:ea typeface="Calibri"/>
              <a:cs typeface="Calibri"/>
              <a:sym typeface="Calibri"/>
            </a:endParaRPr>
          </a:p>
          <a:p>
            <a:pPr indent="0" lvl="0" marL="0" rtl="0" algn="ctr">
              <a:spcBef>
                <a:spcPts val="0"/>
              </a:spcBef>
              <a:spcAft>
                <a:spcPts val="0"/>
              </a:spcAft>
              <a:buNone/>
            </a:pPr>
            <a:r>
              <a:t/>
            </a:r>
            <a:endParaRPr sz="1600">
              <a:latin typeface="Calibri"/>
              <a:ea typeface="Calibri"/>
              <a:cs typeface="Calibri"/>
              <a:sym typeface="Calibri"/>
            </a:endParaRPr>
          </a:p>
          <a:p>
            <a:pPr indent="0" lvl="0" marL="0" rtl="0" algn="ctr">
              <a:spcBef>
                <a:spcPts val="0"/>
              </a:spcBef>
              <a:spcAft>
                <a:spcPts val="0"/>
              </a:spcAft>
              <a:buNone/>
            </a:pPr>
            <a:r>
              <a:rPr b="1" lang="en" sz="1600">
                <a:latin typeface="Calibri"/>
                <a:ea typeface="Calibri"/>
                <a:cs typeface="Calibri"/>
                <a:sym typeface="Calibri"/>
              </a:rPr>
              <a:t>Royalty Statement: </a:t>
            </a:r>
            <a:r>
              <a:rPr b="1" i="1" lang="en" sz="1600">
                <a:latin typeface="Calibri"/>
                <a:ea typeface="Calibri"/>
                <a:cs typeface="Calibri"/>
                <a:sym typeface="Calibri"/>
              </a:rPr>
              <a:t>Count, Compare &amp; Calculate</a:t>
            </a:r>
            <a:endParaRPr b="1"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Sales</a:t>
            </a:r>
            <a:endParaRPr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2019: 100 copies</a:t>
            </a:r>
            <a:endParaRPr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2018: 125 copies</a:t>
            </a:r>
            <a:endParaRPr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2017: 300 copies</a:t>
            </a:r>
            <a:endParaRPr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2016: 1500 copies</a:t>
            </a:r>
            <a:endParaRPr sz="1600">
              <a:latin typeface="Calibri"/>
              <a:ea typeface="Calibri"/>
              <a:cs typeface="Calibri"/>
              <a:sym typeface="Calibri"/>
            </a:endParaRPr>
          </a:p>
          <a:p>
            <a:pPr indent="0" lvl="0" marL="0" rtl="0" algn="ctr">
              <a:spcBef>
                <a:spcPts val="0"/>
              </a:spcBef>
              <a:spcAft>
                <a:spcPts val="0"/>
              </a:spcAft>
              <a:buNone/>
            </a:pPr>
            <a:r>
              <a:rPr lang="en" sz="1600">
                <a:latin typeface="Calibri"/>
                <a:ea typeface="Calibri"/>
                <a:cs typeface="Calibri"/>
                <a:sym typeface="Calibri"/>
              </a:rPr>
              <a:t>2015: 2000 copies</a:t>
            </a:r>
            <a:endParaRPr sz="1600">
              <a:latin typeface="Calibri"/>
              <a:ea typeface="Calibri"/>
              <a:cs typeface="Calibri"/>
              <a:sym typeface="Calibri"/>
            </a:endParaRPr>
          </a:p>
          <a:p>
            <a:pPr indent="0" lvl="0" marL="0" rtl="0" algn="ctr">
              <a:spcBef>
                <a:spcPts val="0"/>
              </a:spcBef>
              <a:spcAft>
                <a:spcPts val="0"/>
              </a:spcAft>
              <a:buNone/>
            </a:pPr>
            <a:r>
              <a:t/>
            </a:r>
            <a:endParaRPr sz="1600">
              <a:latin typeface="Calibri"/>
              <a:ea typeface="Calibri"/>
              <a:cs typeface="Calibri"/>
              <a:sym typeface="Calibri"/>
            </a:endParaRPr>
          </a:p>
          <a:p>
            <a:pPr indent="0" lvl="0" marL="0" rtl="0" algn="ctr">
              <a:spcBef>
                <a:spcPts val="0"/>
              </a:spcBef>
              <a:spcAft>
                <a:spcPts val="0"/>
              </a:spcAft>
              <a:buNone/>
            </a:pPr>
            <a:r>
              <a:rPr b="1" lang="en" sz="1600">
                <a:latin typeface="Calibri"/>
                <a:ea typeface="Calibri"/>
                <a:cs typeface="Calibri"/>
                <a:sym typeface="Calibri"/>
              </a:rPr>
              <a:t>Is Cindy eligible to exercise her reversion clause? Why or why not?</a:t>
            </a:r>
            <a:endParaRPr b="1" sz="1600">
              <a:latin typeface="Calibri"/>
              <a:ea typeface="Calibri"/>
              <a:cs typeface="Calibri"/>
              <a:sym typeface="Calibri"/>
            </a:endParaRPr>
          </a:p>
          <a:p>
            <a:pPr indent="0" lvl="0" marL="0" rtl="0" algn="ctr">
              <a:spcBef>
                <a:spcPts val="0"/>
              </a:spcBef>
              <a:spcAft>
                <a:spcPts val="0"/>
              </a:spcAft>
              <a:buNone/>
            </a:pPr>
            <a:r>
              <a:rPr b="1" lang="en" sz="1600">
                <a:latin typeface="Calibri"/>
                <a:ea typeface="Calibri"/>
                <a:cs typeface="Calibri"/>
                <a:sym typeface="Calibri"/>
              </a:rPr>
              <a:t> If not, how can Cindy make a case for reversion?</a:t>
            </a:r>
            <a:endParaRPr b="1" sz="1600">
              <a:latin typeface="Calibri"/>
              <a:ea typeface="Calibri"/>
              <a:cs typeface="Calibri"/>
              <a:sym typeface="Calibri"/>
            </a:endParaRPr>
          </a:p>
          <a:p>
            <a:pPr indent="0" lvl="0" marL="0" rtl="0" algn="ctr">
              <a:spcBef>
                <a:spcPts val="0"/>
              </a:spcBef>
              <a:spcAft>
                <a:spcPts val="0"/>
              </a:spcAft>
              <a:buNone/>
            </a:pPr>
            <a:r>
              <a:t/>
            </a:r>
            <a:endParaRPr sz="1600">
              <a:latin typeface="Calibri"/>
              <a:ea typeface="Calibri"/>
              <a:cs typeface="Calibri"/>
              <a:sym typeface="Calibri"/>
            </a:endParaRPr>
          </a:p>
          <a:p>
            <a:pPr indent="0" lvl="0" marL="0" rtl="0" algn="ctr">
              <a:spcBef>
                <a:spcPts val="0"/>
              </a:spcBef>
              <a:spcAft>
                <a:spcPts val="0"/>
              </a:spcAft>
              <a:buNone/>
            </a:pPr>
            <a:r>
              <a:t/>
            </a:r>
            <a:endParaRPr sz="1600">
              <a:latin typeface="Calibri"/>
              <a:ea typeface="Calibri"/>
              <a:cs typeface="Calibri"/>
              <a:sym typeface="Calibri"/>
            </a:endParaRPr>
          </a:p>
          <a:p>
            <a:pPr indent="0" lvl="0" marL="0" rtl="0" algn="ctr">
              <a:spcBef>
                <a:spcPts val="0"/>
              </a:spcBef>
              <a:spcAft>
                <a:spcPts val="0"/>
              </a:spcAft>
              <a:buNone/>
            </a:pPr>
            <a:r>
              <a:t/>
            </a:r>
            <a:endParaRPr sz="16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sz="16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b="1" sz="1600">
              <a:latin typeface="Calibri"/>
              <a:ea typeface="Calibri"/>
              <a:cs typeface="Calibri"/>
              <a:sym typeface="Calibri"/>
            </a:endParaRPr>
          </a:p>
          <a:p>
            <a:pPr indent="0" lvl="0" marL="0" rtl="0" algn="ctr">
              <a:spcBef>
                <a:spcPts val="0"/>
              </a:spcBef>
              <a:spcAft>
                <a:spcPts val="0"/>
              </a:spcAft>
              <a:buNone/>
            </a:pPr>
            <a:r>
              <a:t/>
            </a:r>
            <a:endParaRPr b="1" sz="1600">
              <a:latin typeface="Calibri"/>
              <a:ea typeface="Calibri"/>
              <a:cs typeface="Calibri"/>
              <a:sym typeface="Calibri"/>
            </a:endParaRPr>
          </a:p>
        </p:txBody>
      </p:sp>
      <p:sp>
        <p:nvSpPr>
          <p:cNvPr id="353" name="Google Shape;353;p14"/>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Cindy’s Reversion Clause</a:t>
            </a:r>
            <a:endParaRPr sz="4200">
              <a:solidFill>
                <a:srgbClr val="6AA84F"/>
              </a:solidFill>
              <a:latin typeface="Calibri"/>
              <a:ea typeface="Calibri"/>
              <a:cs typeface="Calibri"/>
              <a:sym typeface="Calibri"/>
            </a:endParaRPr>
          </a:p>
        </p:txBody>
      </p:sp>
      <p:sp>
        <p:nvSpPr>
          <p:cNvPr id="354" name="Google Shape;354;p14"/>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Cindy Cylindrical</a:t>
            </a:r>
            <a:endParaRPr b="1" sz="3600">
              <a:solidFill>
                <a:srgbClr val="FFFFFF"/>
              </a:solidFill>
              <a:latin typeface="Calibri"/>
              <a:ea typeface="Calibri"/>
              <a:cs typeface="Calibri"/>
              <a:sym typeface="Calibri"/>
            </a:endParaRPr>
          </a:p>
        </p:txBody>
      </p:sp>
      <p:sp>
        <p:nvSpPr>
          <p:cNvPr id="355" name="Google Shape;355;p14"/>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9" name="Shape 359"/>
        <p:cNvGrpSpPr/>
        <p:nvPr/>
      </p:nvGrpSpPr>
      <p:grpSpPr>
        <a:xfrm>
          <a:off x="0" y="0"/>
          <a:ext cx="0" cy="0"/>
          <a:chOff x="0" y="0"/>
          <a:chExt cx="0" cy="0"/>
        </a:xfrm>
      </p:grpSpPr>
      <p:sp>
        <p:nvSpPr>
          <p:cNvPr id="360" name="Google Shape;360;p15"/>
          <p:cNvSpPr txBox="1"/>
          <p:nvPr/>
        </p:nvSpPr>
        <p:spPr>
          <a:xfrm>
            <a:off x="2543375" y="1214125"/>
            <a:ext cx="6484200" cy="3664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2000">
                <a:latin typeface="Calibri"/>
                <a:ea typeface="Calibri"/>
                <a:cs typeface="Calibri"/>
                <a:sym typeface="Calibri"/>
              </a:rPr>
              <a:t>Dear Cindy,</a:t>
            </a:r>
            <a:endParaRPr sz="2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2000">
                <a:latin typeface="Calibri"/>
                <a:ea typeface="Calibri"/>
                <a:cs typeface="Calibri"/>
                <a:sym typeface="Calibri"/>
              </a:rPr>
              <a:t> </a:t>
            </a:r>
            <a:endParaRPr sz="2000">
              <a:latin typeface="Calibri"/>
              <a:ea typeface="Calibri"/>
              <a:cs typeface="Calibri"/>
              <a:sym typeface="Calibri"/>
            </a:endParaRPr>
          </a:p>
          <a:p>
            <a:pPr indent="0" lvl="0" marL="0" rtl="0" algn="l">
              <a:spcBef>
                <a:spcPts val="0"/>
              </a:spcBef>
              <a:spcAft>
                <a:spcPts val="0"/>
              </a:spcAft>
              <a:buNone/>
            </a:pPr>
            <a:r>
              <a:rPr lang="en" sz="2000">
                <a:latin typeface="Calibri"/>
                <a:ea typeface="Calibri"/>
                <a:cs typeface="Calibri"/>
                <a:sym typeface="Calibri"/>
              </a:rPr>
              <a:t>Thank you for your letter requesting your rights back. While we recognize that sales of </a:t>
            </a:r>
            <a:r>
              <a:rPr i="1" lang="en" sz="2000">
                <a:latin typeface="Calibri"/>
                <a:ea typeface="Calibri"/>
                <a:cs typeface="Calibri"/>
                <a:sym typeface="Calibri"/>
              </a:rPr>
              <a:t>CCC</a:t>
            </a:r>
            <a:r>
              <a:rPr lang="en" sz="2000">
                <a:latin typeface="Calibri"/>
                <a:ea typeface="Calibri"/>
                <a:cs typeface="Calibri"/>
                <a:sym typeface="Calibri"/>
              </a:rPr>
              <a:t> have declined dramatically in recent years, based on our sales projections, we anticipate that we will still be able to realize another $1000 in revenue over the next five years. As you know, we’re a small press and depend on every bit of revenue, no matter how small! For this reason, we are unable to revert rights to you at this time.</a:t>
            </a:r>
            <a:endParaRPr sz="2000">
              <a:latin typeface="Calibri"/>
              <a:ea typeface="Calibri"/>
              <a:cs typeface="Calibri"/>
              <a:sym typeface="Calibri"/>
            </a:endParaRPr>
          </a:p>
          <a:p>
            <a:pPr indent="0" lvl="0" marL="0" rtl="0" algn="l">
              <a:spcBef>
                <a:spcPts val="0"/>
              </a:spcBef>
              <a:spcAft>
                <a:spcPts val="0"/>
              </a:spcAft>
              <a:buNone/>
            </a:pPr>
            <a:r>
              <a:t/>
            </a:r>
            <a:endParaRPr sz="2000">
              <a:latin typeface="Calibri"/>
              <a:ea typeface="Calibri"/>
              <a:cs typeface="Calibri"/>
              <a:sym typeface="Calibri"/>
            </a:endParaRPr>
          </a:p>
          <a:p>
            <a:pPr indent="0" lvl="0" marL="0" rtl="0" algn="l">
              <a:spcBef>
                <a:spcPts val="0"/>
              </a:spcBef>
              <a:spcAft>
                <a:spcPts val="0"/>
              </a:spcAft>
              <a:buNone/>
            </a:pPr>
            <a:r>
              <a:rPr b="1" lang="en" sz="2000">
                <a:latin typeface="Calibri"/>
                <a:ea typeface="Calibri"/>
                <a:cs typeface="Calibri"/>
                <a:sym typeface="Calibri"/>
              </a:rPr>
              <a:t>What other options can Cindy explore with Parabola Press?</a:t>
            </a:r>
            <a:endParaRPr b="1" sz="2000">
              <a:latin typeface="Calibri"/>
              <a:ea typeface="Calibri"/>
              <a:cs typeface="Calibri"/>
              <a:sym typeface="Calibri"/>
            </a:endParaRPr>
          </a:p>
          <a:p>
            <a:pPr indent="0" lvl="0" marL="0" rtl="0" algn="l">
              <a:spcBef>
                <a:spcPts val="0"/>
              </a:spcBef>
              <a:spcAft>
                <a:spcPts val="0"/>
              </a:spcAft>
              <a:buNone/>
            </a:pPr>
            <a:r>
              <a:t/>
            </a:r>
            <a:endParaRPr sz="2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2000">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2000">
              <a:latin typeface="Calibri"/>
              <a:ea typeface="Calibri"/>
              <a:cs typeface="Calibri"/>
              <a:sym typeface="Calibri"/>
            </a:endParaRPr>
          </a:p>
          <a:p>
            <a:pPr indent="0" lvl="0" marL="0" rtl="0" algn="l">
              <a:spcBef>
                <a:spcPts val="0"/>
              </a:spcBef>
              <a:spcAft>
                <a:spcPts val="0"/>
              </a:spcAft>
              <a:buNone/>
            </a:pPr>
            <a:r>
              <a:t/>
            </a:r>
            <a:endParaRPr sz="2000">
              <a:latin typeface="Calibri"/>
              <a:ea typeface="Calibri"/>
              <a:cs typeface="Calibri"/>
              <a:sym typeface="Calibri"/>
            </a:endParaRPr>
          </a:p>
        </p:txBody>
      </p:sp>
      <p:sp>
        <p:nvSpPr>
          <p:cNvPr id="361" name="Google Shape;361;p15"/>
          <p:cNvSpPr txBox="1"/>
          <p:nvPr/>
        </p:nvSpPr>
        <p:spPr>
          <a:xfrm>
            <a:off x="2341500" y="161250"/>
            <a:ext cx="67986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Cindy’s Publisher’s Response</a:t>
            </a:r>
            <a:endParaRPr sz="4200">
              <a:solidFill>
                <a:srgbClr val="6AA84F"/>
              </a:solidFill>
              <a:latin typeface="Calibri"/>
              <a:ea typeface="Calibri"/>
              <a:cs typeface="Calibri"/>
              <a:sym typeface="Calibri"/>
            </a:endParaRPr>
          </a:p>
        </p:txBody>
      </p:sp>
      <p:sp>
        <p:nvSpPr>
          <p:cNvPr id="362" name="Google Shape;362;p15"/>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Cindy Cylindrical</a:t>
            </a:r>
            <a:endParaRPr b="1" sz="3600">
              <a:solidFill>
                <a:srgbClr val="FFFFFF"/>
              </a:solidFill>
              <a:latin typeface="Calibri"/>
              <a:ea typeface="Calibri"/>
              <a:cs typeface="Calibri"/>
              <a:sym typeface="Calibri"/>
            </a:endParaRPr>
          </a:p>
        </p:txBody>
      </p:sp>
      <p:sp>
        <p:nvSpPr>
          <p:cNvPr id="363" name="Google Shape;363;p15"/>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7" name="Shape 367"/>
        <p:cNvGrpSpPr/>
        <p:nvPr/>
      </p:nvGrpSpPr>
      <p:grpSpPr>
        <a:xfrm>
          <a:off x="0" y="0"/>
          <a:ext cx="0" cy="0"/>
          <a:chOff x="0" y="0"/>
          <a:chExt cx="0" cy="0"/>
        </a:xfrm>
      </p:grpSpPr>
      <p:sp>
        <p:nvSpPr>
          <p:cNvPr id="368" name="Google Shape;368;p16"/>
          <p:cNvSpPr txBox="1"/>
          <p:nvPr/>
        </p:nvSpPr>
        <p:spPr>
          <a:xfrm>
            <a:off x="2798825" y="1208575"/>
            <a:ext cx="6198600" cy="3177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000">
                <a:latin typeface="Calibri"/>
                <a:ea typeface="Calibri"/>
                <a:cs typeface="Calibri"/>
                <a:sym typeface="Calibri"/>
              </a:rPr>
              <a:t>Taylor Torrez published </a:t>
            </a:r>
            <a:r>
              <a:rPr i="1" lang="en" sz="2000">
                <a:latin typeface="Calibri"/>
                <a:ea typeface="Calibri"/>
                <a:cs typeface="Calibri"/>
                <a:sym typeface="Calibri"/>
              </a:rPr>
              <a:t>Treasury of Tactile Textiles</a:t>
            </a:r>
            <a:r>
              <a:rPr lang="en" sz="2000">
                <a:latin typeface="Calibri"/>
                <a:ea typeface="Calibri"/>
                <a:cs typeface="Calibri"/>
                <a:sym typeface="Calibri"/>
              </a:rPr>
              <a:t> a few years ago with Palpable Publisher, which has released the book in e-book form only. Because it is assigned as core reading in several Fashion Design 101 classes, the book is selling well. But several professors who have not assigned the text have reached out to Taylor to relay that their students prefer a more tangible reading experience, and they would consider assigning the book only if it is available in print form. Taylor is eager to expand the market for their work, so they want to explore options to make </a:t>
            </a:r>
            <a:r>
              <a:rPr i="1" lang="en" sz="2000">
                <a:latin typeface="Calibri"/>
                <a:ea typeface="Calibri"/>
                <a:cs typeface="Calibri"/>
                <a:sym typeface="Calibri"/>
              </a:rPr>
              <a:t>TTT</a:t>
            </a:r>
            <a:r>
              <a:rPr lang="en" sz="2000">
                <a:latin typeface="Calibri"/>
                <a:ea typeface="Calibri"/>
                <a:cs typeface="Calibri"/>
                <a:sym typeface="Calibri"/>
              </a:rPr>
              <a:t> available as a print book.</a:t>
            </a:r>
            <a:endParaRPr sz="2000">
              <a:latin typeface="Calibri"/>
              <a:ea typeface="Calibri"/>
              <a:cs typeface="Calibri"/>
              <a:sym typeface="Calibri"/>
            </a:endParaRPr>
          </a:p>
        </p:txBody>
      </p:sp>
      <p:sp>
        <p:nvSpPr>
          <p:cNvPr id="369" name="Google Shape;369;p16"/>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Exercise #2</a:t>
            </a:r>
            <a:endParaRPr sz="4200">
              <a:solidFill>
                <a:srgbClr val="6AA84F"/>
              </a:solidFill>
              <a:latin typeface="Calibri"/>
              <a:ea typeface="Calibri"/>
              <a:cs typeface="Calibri"/>
              <a:sym typeface="Calibri"/>
            </a:endParaRPr>
          </a:p>
        </p:txBody>
      </p:sp>
      <p:sp>
        <p:nvSpPr>
          <p:cNvPr id="370" name="Google Shape;370;p16"/>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Taylor Torrez</a:t>
            </a:r>
            <a:endParaRPr b="1" sz="3600">
              <a:solidFill>
                <a:srgbClr val="FFFFFF"/>
              </a:solidFill>
              <a:latin typeface="Calibri"/>
              <a:ea typeface="Calibri"/>
              <a:cs typeface="Calibri"/>
              <a:sym typeface="Calibri"/>
            </a:endParaRPr>
          </a:p>
        </p:txBody>
      </p:sp>
      <p:sp>
        <p:nvSpPr>
          <p:cNvPr id="371" name="Google Shape;371;p16"/>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5" name="Shape 375"/>
        <p:cNvGrpSpPr/>
        <p:nvPr/>
      </p:nvGrpSpPr>
      <p:grpSpPr>
        <a:xfrm>
          <a:off x="0" y="0"/>
          <a:ext cx="0" cy="0"/>
          <a:chOff x="0" y="0"/>
          <a:chExt cx="0" cy="0"/>
        </a:xfrm>
      </p:grpSpPr>
      <p:sp>
        <p:nvSpPr>
          <p:cNvPr id="376" name="Google Shape;376;p17"/>
          <p:cNvSpPr txBox="1"/>
          <p:nvPr/>
        </p:nvSpPr>
        <p:spPr>
          <a:xfrm>
            <a:off x="2543375" y="1214125"/>
            <a:ext cx="6484200" cy="366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2000">
                <a:latin typeface="Calibri"/>
                <a:ea typeface="Calibri"/>
                <a:cs typeface="Calibri"/>
                <a:sym typeface="Calibri"/>
              </a:rPr>
              <a:t>Publishing Agreement </a:t>
            </a:r>
            <a:r>
              <a:rPr lang="en" sz="2000">
                <a:latin typeface="Calibri"/>
                <a:ea typeface="Calibri"/>
                <a:cs typeface="Calibri"/>
                <a:sym typeface="Calibri"/>
              </a:rPr>
              <a:t>between Palpable Publisher (“Publisher”) and Taylor Torrez (“Author”) for </a:t>
            </a:r>
            <a:r>
              <a:rPr i="1" lang="en" sz="2000">
                <a:latin typeface="Calibri"/>
                <a:ea typeface="Calibri"/>
                <a:cs typeface="Calibri"/>
                <a:sym typeface="Calibri"/>
              </a:rPr>
              <a:t>Treasury of Tactile Textiles </a:t>
            </a:r>
            <a:r>
              <a:rPr lang="en" sz="2000">
                <a:latin typeface="Calibri"/>
                <a:ea typeface="Calibri"/>
                <a:cs typeface="Calibri"/>
                <a:sym typeface="Calibri"/>
              </a:rPr>
              <a:t>(the “Work”)</a:t>
            </a:r>
            <a:endParaRPr sz="20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 sz="2000">
                <a:latin typeface="Calibri"/>
                <a:ea typeface="Calibri"/>
                <a:cs typeface="Calibri"/>
                <a:sym typeface="Calibri"/>
              </a:rPr>
              <a:t> </a:t>
            </a:r>
            <a:endParaRPr b="1" sz="2000">
              <a:latin typeface="Calibri"/>
              <a:ea typeface="Calibri"/>
              <a:cs typeface="Calibri"/>
              <a:sym typeface="Calibri"/>
            </a:endParaRPr>
          </a:p>
          <a:p>
            <a:pPr indent="0" lvl="0" marL="0" rtl="0" algn="ctr">
              <a:spcBef>
                <a:spcPts val="0"/>
              </a:spcBef>
              <a:spcAft>
                <a:spcPts val="0"/>
              </a:spcAft>
              <a:buNone/>
            </a:pPr>
            <a:r>
              <a:rPr b="1" lang="en" sz="2000">
                <a:latin typeface="Calibri"/>
                <a:ea typeface="Calibri"/>
                <a:cs typeface="Calibri"/>
                <a:sym typeface="Calibri"/>
              </a:rPr>
              <a:t>Grant of Rights: </a:t>
            </a:r>
            <a:r>
              <a:rPr lang="en" sz="2000">
                <a:latin typeface="Calibri"/>
                <a:ea typeface="Calibri"/>
                <a:cs typeface="Calibri"/>
                <a:sym typeface="Calibri"/>
              </a:rPr>
              <a:t>Author hereby grants Publisher worldwide, exclusive rights to the Work in all electronic and print formats for the life of copyright.</a:t>
            </a:r>
            <a:endParaRPr sz="2000">
              <a:latin typeface="Calibri"/>
              <a:ea typeface="Calibri"/>
              <a:cs typeface="Calibri"/>
              <a:sym typeface="Calibri"/>
            </a:endParaRPr>
          </a:p>
          <a:p>
            <a:pPr indent="0" lvl="0" marL="0" rtl="0" algn="l">
              <a:spcBef>
                <a:spcPts val="0"/>
              </a:spcBef>
              <a:spcAft>
                <a:spcPts val="0"/>
              </a:spcAft>
              <a:buNone/>
            </a:pPr>
            <a:r>
              <a:t/>
            </a:r>
            <a:endParaRPr sz="2200">
              <a:latin typeface="Calibri"/>
              <a:ea typeface="Calibri"/>
              <a:cs typeface="Calibri"/>
              <a:sym typeface="Calibri"/>
            </a:endParaRPr>
          </a:p>
          <a:p>
            <a:pPr indent="0" lvl="0" marL="0" rtl="0" algn="ctr">
              <a:spcBef>
                <a:spcPts val="0"/>
              </a:spcBef>
              <a:spcAft>
                <a:spcPts val="0"/>
              </a:spcAft>
              <a:buNone/>
            </a:pPr>
            <a:r>
              <a:rPr b="1" lang="en" sz="2000">
                <a:latin typeface="Calibri"/>
                <a:ea typeface="Calibri"/>
                <a:cs typeface="Calibri"/>
                <a:sym typeface="Calibri"/>
              </a:rPr>
              <a:t>Does Taylor need to revert rights or come to another agreement with his publisher to make their book available as a paperback? Why or why not?</a:t>
            </a:r>
            <a:endParaRPr b="1" sz="2000">
              <a:latin typeface="Calibri"/>
              <a:ea typeface="Calibri"/>
              <a:cs typeface="Calibri"/>
              <a:sym typeface="Calibri"/>
            </a:endParaRPr>
          </a:p>
        </p:txBody>
      </p:sp>
      <p:sp>
        <p:nvSpPr>
          <p:cNvPr id="377" name="Google Shape;377;p17"/>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Taylor</a:t>
            </a:r>
            <a:r>
              <a:rPr b="1" lang="en" sz="4200">
                <a:solidFill>
                  <a:srgbClr val="6AA84F"/>
                </a:solidFill>
                <a:latin typeface="Calibri"/>
                <a:ea typeface="Calibri"/>
                <a:cs typeface="Calibri"/>
                <a:sym typeface="Calibri"/>
              </a:rPr>
              <a:t>’s Contract</a:t>
            </a:r>
            <a:endParaRPr sz="4200">
              <a:solidFill>
                <a:srgbClr val="6AA84F"/>
              </a:solidFill>
              <a:latin typeface="Calibri"/>
              <a:ea typeface="Calibri"/>
              <a:cs typeface="Calibri"/>
              <a:sym typeface="Calibri"/>
            </a:endParaRPr>
          </a:p>
        </p:txBody>
      </p:sp>
      <p:sp>
        <p:nvSpPr>
          <p:cNvPr id="378" name="Google Shape;378;p17"/>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9" name="Google Shape;379;p17"/>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Taylor Torrez</a:t>
            </a:r>
            <a:endParaRPr b="1" sz="3600">
              <a:solidFill>
                <a:srgbClr val="FFFFF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3" name="Shape 383"/>
        <p:cNvGrpSpPr/>
        <p:nvPr/>
      </p:nvGrpSpPr>
      <p:grpSpPr>
        <a:xfrm>
          <a:off x="0" y="0"/>
          <a:ext cx="0" cy="0"/>
          <a:chOff x="0" y="0"/>
          <a:chExt cx="0" cy="0"/>
        </a:xfrm>
      </p:grpSpPr>
      <p:sp>
        <p:nvSpPr>
          <p:cNvPr id="384" name="Google Shape;384;p18"/>
          <p:cNvSpPr txBox="1"/>
          <p:nvPr/>
        </p:nvSpPr>
        <p:spPr>
          <a:xfrm>
            <a:off x="2543375" y="1214125"/>
            <a:ext cx="6484200" cy="3664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1900">
                <a:latin typeface="Calibri"/>
                <a:ea typeface="Calibri"/>
                <a:cs typeface="Calibri"/>
                <a:sym typeface="Calibri"/>
              </a:rPr>
              <a:t>Out of Print Clause: </a:t>
            </a:r>
            <a:r>
              <a:rPr lang="en" sz="1900">
                <a:latin typeface="Calibri"/>
                <a:ea typeface="Calibri"/>
                <a:cs typeface="Calibri"/>
                <a:sym typeface="Calibri"/>
              </a:rPr>
              <a:t>In the event that the Work is out of print, Author may request to have all rights granted to Publisher under this agreement reverted. Work is not out of print if it is available in any electronic or print-on-demand format.</a:t>
            </a:r>
            <a:endParaRPr sz="1900">
              <a:latin typeface="Calibri"/>
              <a:ea typeface="Calibri"/>
              <a:cs typeface="Calibri"/>
              <a:sym typeface="Calibri"/>
            </a:endParaRPr>
          </a:p>
          <a:p>
            <a:pPr indent="0" lvl="0" marL="0" rtl="0" algn="ctr">
              <a:spcBef>
                <a:spcPts val="0"/>
              </a:spcBef>
              <a:spcAft>
                <a:spcPts val="0"/>
              </a:spcAft>
              <a:buNone/>
            </a:pPr>
            <a:r>
              <a:t/>
            </a:r>
            <a:endParaRPr b="1" sz="1900">
              <a:latin typeface="Calibri"/>
              <a:ea typeface="Calibri"/>
              <a:cs typeface="Calibri"/>
              <a:sym typeface="Calibri"/>
            </a:endParaRPr>
          </a:p>
          <a:p>
            <a:pPr indent="0" lvl="0" marL="0" rtl="0" algn="ctr">
              <a:spcBef>
                <a:spcPts val="0"/>
              </a:spcBef>
              <a:spcAft>
                <a:spcPts val="0"/>
              </a:spcAft>
              <a:buNone/>
            </a:pPr>
            <a:r>
              <a:rPr b="1" lang="en" sz="1900">
                <a:latin typeface="Calibri"/>
                <a:ea typeface="Calibri"/>
                <a:cs typeface="Calibri"/>
                <a:sym typeface="Calibri"/>
              </a:rPr>
              <a:t>Is Taylor eligible to exercise their reversion clause? Why or why not?</a:t>
            </a:r>
            <a:endParaRPr b="1" sz="1900">
              <a:latin typeface="Calibri"/>
              <a:ea typeface="Calibri"/>
              <a:cs typeface="Calibri"/>
              <a:sym typeface="Calibri"/>
            </a:endParaRPr>
          </a:p>
          <a:p>
            <a:pPr indent="0" lvl="0" marL="0" rtl="0" algn="ctr">
              <a:spcBef>
                <a:spcPts val="0"/>
              </a:spcBef>
              <a:spcAft>
                <a:spcPts val="0"/>
              </a:spcAft>
              <a:buNone/>
            </a:pPr>
            <a:r>
              <a:t/>
            </a:r>
            <a:endParaRPr b="1" sz="19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 sz="1900">
                <a:solidFill>
                  <a:schemeClr val="dk1"/>
                </a:solidFill>
                <a:latin typeface="Calibri"/>
                <a:ea typeface="Calibri"/>
                <a:cs typeface="Calibri"/>
                <a:sym typeface="Calibri"/>
              </a:rPr>
              <a:t>How can Taylor make a case for reversion?</a:t>
            </a:r>
            <a:endParaRPr b="1" sz="19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t/>
            </a:r>
            <a:endParaRPr b="1" sz="190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 sz="1900">
                <a:solidFill>
                  <a:schemeClr val="dk1"/>
                </a:solidFill>
                <a:latin typeface="Calibri"/>
                <a:ea typeface="Calibri"/>
                <a:cs typeface="Calibri"/>
                <a:sym typeface="Calibri"/>
              </a:rPr>
              <a:t>What other options can Taylor explore with Palpable Publisher?</a:t>
            </a:r>
            <a:endParaRPr b="1" sz="1900">
              <a:latin typeface="Calibri"/>
              <a:ea typeface="Calibri"/>
              <a:cs typeface="Calibri"/>
              <a:sym typeface="Calibri"/>
            </a:endParaRPr>
          </a:p>
        </p:txBody>
      </p:sp>
      <p:sp>
        <p:nvSpPr>
          <p:cNvPr id="385" name="Google Shape;385;p18"/>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Taylor</a:t>
            </a:r>
            <a:r>
              <a:rPr b="1" lang="en" sz="4200">
                <a:solidFill>
                  <a:srgbClr val="6AA84F"/>
                </a:solidFill>
                <a:latin typeface="Calibri"/>
                <a:ea typeface="Calibri"/>
                <a:cs typeface="Calibri"/>
                <a:sym typeface="Calibri"/>
              </a:rPr>
              <a:t>’s Reversion Clause</a:t>
            </a:r>
            <a:endParaRPr sz="4200">
              <a:solidFill>
                <a:srgbClr val="6AA84F"/>
              </a:solidFill>
              <a:latin typeface="Calibri"/>
              <a:ea typeface="Calibri"/>
              <a:cs typeface="Calibri"/>
              <a:sym typeface="Calibri"/>
            </a:endParaRPr>
          </a:p>
        </p:txBody>
      </p:sp>
      <p:sp>
        <p:nvSpPr>
          <p:cNvPr id="386" name="Google Shape;386;p18"/>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7" name="Google Shape;387;p18"/>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Taylor Torrez</a:t>
            </a:r>
            <a:endParaRPr b="1" sz="3600">
              <a:solidFill>
                <a:srgbClr val="FFFFFF"/>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1" name="Shape 391"/>
        <p:cNvGrpSpPr/>
        <p:nvPr/>
      </p:nvGrpSpPr>
      <p:grpSpPr>
        <a:xfrm>
          <a:off x="0" y="0"/>
          <a:ext cx="0" cy="0"/>
          <a:chOff x="0" y="0"/>
          <a:chExt cx="0" cy="0"/>
        </a:xfrm>
      </p:grpSpPr>
      <p:sp>
        <p:nvSpPr>
          <p:cNvPr id="392" name="Google Shape;392;p19"/>
          <p:cNvSpPr txBox="1"/>
          <p:nvPr/>
        </p:nvSpPr>
        <p:spPr>
          <a:xfrm>
            <a:off x="2798825" y="1484750"/>
            <a:ext cx="6198600" cy="35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Calibri"/>
                <a:ea typeface="Calibri"/>
                <a:cs typeface="Calibri"/>
                <a:sym typeface="Calibri"/>
              </a:rPr>
              <a:t>Professor Parin Prophecy, a scholar in the field of comparative mythology, published his tome </a:t>
            </a:r>
            <a:r>
              <a:rPr i="1" lang="en" sz="2200">
                <a:latin typeface="Calibri"/>
                <a:ea typeface="Calibri"/>
                <a:cs typeface="Calibri"/>
                <a:sym typeface="Calibri"/>
              </a:rPr>
              <a:t>Incorrigible Immortals, Narcissistic Nymphs, and Whiny Warriors</a:t>
            </a:r>
            <a:r>
              <a:rPr lang="en" sz="2200">
                <a:latin typeface="Calibri"/>
                <a:ea typeface="Calibri"/>
                <a:cs typeface="Calibri"/>
                <a:sym typeface="Calibri"/>
              </a:rPr>
              <a:t> with Prometheus Press in 1985. The book initially sold well, but, as fate would have it, interest in </a:t>
            </a:r>
            <a:r>
              <a:rPr i="1" lang="en" sz="2200">
                <a:latin typeface="Calibri"/>
                <a:ea typeface="Calibri"/>
                <a:cs typeface="Calibri"/>
                <a:sym typeface="Calibri"/>
              </a:rPr>
              <a:t>IINNWW</a:t>
            </a:r>
            <a:r>
              <a:rPr lang="en" sz="2200">
                <a:latin typeface="Calibri"/>
                <a:ea typeface="Calibri"/>
                <a:cs typeface="Calibri"/>
                <a:sym typeface="Calibri"/>
              </a:rPr>
              <a:t> waned over time and it has been out of print since the early 2000’s. Professor Prophecy does not want the book to disappear, so he is on a quest to regain rights in order to make the book freely available online.</a:t>
            </a:r>
            <a:endParaRPr sz="2200">
              <a:latin typeface="Calibri"/>
              <a:ea typeface="Calibri"/>
              <a:cs typeface="Calibri"/>
              <a:sym typeface="Calibri"/>
            </a:endParaRPr>
          </a:p>
        </p:txBody>
      </p:sp>
      <p:sp>
        <p:nvSpPr>
          <p:cNvPr id="393" name="Google Shape;393;p19"/>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Exercise #3</a:t>
            </a:r>
            <a:endParaRPr sz="4200">
              <a:solidFill>
                <a:srgbClr val="6AA84F"/>
              </a:solidFill>
              <a:latin typeface="Calibri"/>
              <a:ea typeface="Calibri"/>
              <a:cs typeface="Calibri"/>
              <a:sym typeface="Calibri"/>
            </a:endParaRPr>
          </a:p>
        </p:txBody>
      </p:sp>
      <p:sp>
        <p:nvSpPr>
          <p:cNvPr id="394" name="Google Shape;394;p19"/>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Parin Prophecy</a:t>
            </a:r>
            <a:endParaRPr b="1" sz="3600">
              <a:solidFill>
                <a:srgbClr val="FFFFFF"/>
              </a:solidFill>
              <a:latin typeface="Calibri"/>
              <a:ea typeface="Calibri"/>
              <a:cs typeface="Calibri"/>
              <a:sym typeface="Calibri"/>
            </a:endParaRPr>
          </a:p>
        </p:txBody>
      </p:sp>
      <p:sp>
        <p:nvSpPr>
          <p:cNvPr id="395" name="Google Shape;395;p19"/>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9" name="Shape 399"/>
        <p:cNvGrpSpPr/>
        <p:nvPr/>
      </p:nvGrpSpPr>
      <p:grpSpPr>
        <a:xfrm>
          <a:off x="0" y="0"/>
          <a:ext cx="0" cy="0"/>
          <a:chOff x="0" y="0"/>
          <a:chExt cx="0" cy="0"/>
        </a:xfrm>
      </p:grpSpPr>
      <p:sp>
        <p:nvSpPr>
          <p:cNvPr id="400" name="Google Shape;400;p20"/>
          <p:cNvSpPr txBox="1"/>
          <p:nvPr/>
        </p:nvSpPr>
        <p:spPr>
          <a:xfrm>
            <a:off x="2798825" y="1179950"/>
            <a:ext cx="6198600" cy="3537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900">
                <a:latin typeface="Calibri"/>
                <a:ea typeface="Calibri"/>
                <a:cs typeface="Calibri"/>
                <a:sym typeface="Calibri"/>
              </a:rPr>
              <a:t>Publishing Agreement</a:t>
            </a:r>
            <a:r>
              <a:rPr lang="en" sz="1900">
                <a:latin typeface="Calibri"/>
                <a:ea typeface="Calibri"/>
                <a:cs typeface="Calibri"/>
                <a:sym typeface="Calibri"/>
              </a:rPr>
              <a:t> between Prometheus Press (“Publisher”) and Parin Prophecy (“Author”) for </a:t>
            </a:r>
            <a:r>
              <a:rPr i="1" lang="en" sz="1900">
                <a:latin typeface="Calibri"/>
                <a:ea typeface="Calibri"/>
                <a:cs typeface="Calibri"/>
                <a:sym typeface="Calibri"/>
              </a:rPr>
              <a:t>Incorrigible Immortals, Narcissistic Nymphs, and Whiny Warriors</a:t>
            </a:r>
            <a:r>
              <a:rPr lang="en" sz="1900">
                <a:latin typeface="Calibri"/>
                <a:ea typeface="Calibri"/>
                <a:cs typeface="Calibri"/>
                <a:sym typeface="Calibri"/>
              </a:rPr>
              <a:t> (the “Work”)</a:t>
            </a:r>
            <a:endParaRPr sz="1900">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lang="en" sz="1900">
                <a:latin typeface="Calibri"/>
                <a:ea typeface="Calibri"/>
                <a:cs typeface="Calibri"/>
                <a:sym typeface="Calibri"/>
              </a:rPr>
              <a:t> </a:t>
            </a:r>
            <a:endParaRPr sz="1900">
              <a:latin typeface="Calibri"/>
              <a:ea typeface="Calibri"/>
              <a:cs typeface="Calibri"/>
              <a:sym typeface="Calibri"/>
            </a:endParaRPr>
          </a:p>
          <a:p>
            <a:pPr indent="0" lvl="0" marL="0" rtl="0" algn="ctr">
              <a:spcBef>
                <a:spcPts val="0"/>
              </a:spcBef>
              <a:spcAft>
                <a:spcPts val="0"/>
              </a:spcAft>
              <a:buNone/>
            </a:pPr>
            <a:r>
              <a:rPr b="1" lang="en" sz="1900">
                <a:latin typeface="Calibri"/>
                <a:ea typeface="Calibri"/>
                <a:cs typeface="Calibri"/>
                <a:sym typeface="Calibri"/>
              </a:rPr>
              <a:t>Grant of Rights: </a:t>
            </a:r>
            <a:r>
              <a:rPr lang="en" sz="1900">
                <a:latin typeface="Calibri"/>
                <a:ea typeface="Calibri"/>
                <a:cs typeface="Calibri"/>
                <a:sym typeface="Calibri"/>
              </a:rPr>
              <a:t>Author hereby grants Publisher worldwide, exclusive rights to the Work in all formats now known or later invented, for the life of copyright.</a:t>
            </a:r>
            <a:endParaRPr sz="1900">
              <a:latin typeface="Calibri"/>
              <a:ea typeface="Calibri"/>
              <a:cs typeface="Calibri"/>
              <a:sym typeface="Calibri"/>
            </a:endParaRPr>
          </a:p>
          <a:p>
            <a:pPr indent="0" lvl="0" marL="0" rtl="0" algn="ctr">
              <a:spcBef>
                <a:spcPts val="0"/>
              </a:spcBef>
              <a:spcAft>
                <a:spcPts val="0"/>
              </a:spcAft>
              <a:buNone/>
            </a:pPr>
            <a:r>
              <a:t/>
            </a:r>
            <a:endParaRPr sz="1900">
              <a:latin typeface="Calibri"/>
              <a:ea typeface="Calibri"/>
              <a:cs typeface="Calibri"/>
              <a:sym typeface="Calibri"/>
            </a:endParaRPr>
          </a:p>
          <a:p>
            <a:pPr indent="0" lvl="0" marL="0" rtl="0" algn="ctr">
              <a:spcBef>
                <a:spcPts val="0"/>
              </a:spcBef>
              <a:spcAft>
                <a:spcPts val="0"/>
              </a:spcAft>
              <a:buClr>
                <a:srgbClr val="000000"/>
              </a:buClr>
              <a:buSzPts val="1100"/>
              <a:buFont typeface="Arial"/>
              <a:buNone/>
            </a:pPr>
            <a:r>
              <a:rPr b="1" lang="en" sz="1900">
                <a:latin typeface="Calibri"/>
                <a:ea typeface="Calibri"/>
                <a:cs typeface="Calibri"/>
                <a:sym typeface="Calibri"/>
              </a:rPr>
              <a:t>Does Professor Prophecy need to revert rights or come to another agreement with his publisher to make his book freely available to download online? Why or why not?</a:t>
            </a:r>
            <a:endParaRPr b="1" sz="1900">
              <a:latin typeface="Calibri"/>
              <a:ea typeface="Calibri"/>
              <a:cs typeface="Calibri"/>
              <a:sym typeface="Calibri"/>
            </a:endParaRPr>
          </a:p>
        </p:txBody>
      </p:sp>
      <p:sp>
        <p:nvSpPr>
          <p:cNvPr id="401" name="Google Shape;401;p20"/>
          <p:cNvSpPr txBox="1"/>
          <p:nvPr/>
        </p:nvSpPr>
        <p:spPr>
          <a:xfrm>
            <a:off x="2656025" y="161250"/>
            <a:ext cx="6484200" cy="9279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4200">
                <a:solidFill>
                  <a:srgbClr val="6AA84F"/>
                </a:solidFill>
                <a:latin typeface="Calibri"/>
                <a:ea typeface="Calibri"/>
                <a:cs typeface="Calibri"/>
                <a:sym typeface="Calibri"/>
              </a:rPr>
              <a:t>Parin’s Contract</a:t>
            </a:r>
            <a:endParaRPr sz="4200">
              <a:solidFill>
                <a:srgbClr val="6AA84F"/>
              </a:solidFill>
              <a:latin typeface="Calibri"/>
              <a:ea typeface="Calibri"/>
              <a:cs typeface="Calibri"/>
              <a:sym typeface="Calibri"/>
            </a:endParaRPr>
          </a:p>
        </p:txBody>
      </p:sp>
      <p:sp>
        <p:nvSpPr>
          <p:cNvPr id="402" name="Google Shape;402;p20"/>
          <p:cNvSpPr txBox="1"/>
          <p:nvPr/>
        </p:nvSpPr>
        <p:spPr>
          <a:xfrm>
            <a:off x="0" y="2220350"/>
            <a:ext cx="2341500" cy="1430400"/>
          </a:xfrm>
          <a:prstGeom prst="rect">
            <a:avLst/>
          </a:prstGeom>
          <a:noFill/>
          <a:ln>
            <a:noFill/>
          </a:ln>
        </p:spPr>
        <p:txBody>
          <a:bodyPr anchorCtr="0" anchor="b" bIns="91425" lIns="91425" spcFirstLastPara="1" rIns="91425" wrap="square" tIns="91425">
            <a:noAutofit/>
          </a:bodyPr>
          <a:lstStyle/>
          <a:p>
            <a:pPr indent="0" lvl="0" marL="0" rtl="0" algn="ctr">
              <a:spcBef>
                <a:spcPts val="0"/>
              </a:spcBef>
              <a:spcAft>
                <a:spcPts val="0"/>
              </a:spcAft>
              <a:buNone/>
            </a:pPr>
            <a:r>
              <a:rPr b="1" lang="en" sz="3600">
                <a:solidFill>
                  <a:srgbClr val="FFFFFF"/>
                </a:solidFill>
                <a:latin typeface="Calibri"/>
                <a:ea typeface="Calibri"/>
                <a:cs typeface="Calibri"/>
                <a:sym typeface="Calibri"/>
              </a:rPr>
              <a:t>Parin Prophecy</a:t>
            </a:r>
            <a:endParaRPr b="1" sz="3600">
              <a:solidFill>
                <a:srgbClr val="FFFFFF"/>
              </a:solidFill>
              <a:latin typeface="Calibri"/>
              <a:ea typeface="Calibri"/>
              <a:cs typeface="Calibri"/>
              <a:sym typeface="Calibri"/>
            </a:endParaRPr>
          </a:p>
        </p:txBody>
      </p:sp>
      <p:sp>
        <p:nvSpPr>
          <p:cNvPr id="403" name="Google Shape;403;p20"/>
          <p:cNvSpPr/>
          <p:nvPr/>
        </p:nvSpPr>
        <p:spPr>
          <a:xfrm>
            <a:off x="709524" y="1602348"/>
            <a:ext cx="922442" cy="793444"/>
          </a:xfrm>
          <a:custGeom>
            <a:rect b="b" l="l" r="r" t="t"/>
            <a:pathLst>
              <a:path extrusionOk="0" h="14965" w="17398">
                <a:moveTo>
                  <a:pt x="4258" y="12069"/>
                </a:moveTo>
                <a:lnTo>
                  <a:pt x="4599" y="12093"/>
                </a:lnTo>
                <a:lnTo>
                  <a:pt x="4769" y="12093"/>
                </a:lnTo>
                <a:lnTo>
                  <a:pt x="4721" y="12264"/>
                </a:lnTo>
                <a:lnTo>
                  <a:pt x="4672" y="12458"/>
                </a:lnTo>
                <a:lnTo>
                  <a:pt x="4672" y="12580"/>
                </a:lnTo>
                <a:lnTo>
                  <a:pt x="4477" y="12580"/>
                </a:lnTo>
                <a:lnTo>
                  <a:pt x="4307" y="12215"/>
                </a:lnTo>
                <a:lnTo>
                  <a:pt x="4258" y="12069"/>
                </a:lnTo>
                <a:close/>
                <a:moveTo>
                  <a:pt x="3991" y="12069"/>
                </a:moveTo>
                <a:lnTo>
                  <a:pt x="3991" y="12166"/>
                </a:lnTo>
                <a:lnTo>
                  <a:pt x="3991" y="12239"/>
                </a:lnTo>
                <a:lnTo>
                  <a:pt x="4015" y="12434"/>
                </a:lnTo>
                <a:lnTo>
                  <a:pt x="4064" y="12580"/>
                </a:lnTo>
                <a:lnTo>
                  <a:pt x="3553" y="12629"/>
                </a:lnTo>
                <a:lnTo>
                  <a:pt x="3529" y="12531"/>
                </a:lnTo>
                <a:lnTo>
                  <a:pt x="3504" y="12434"/>
                </a:lnTo>
                <a:lnTo>
                  <a:pt x="3480" y="12361"/>
                </a:lnTo>
                <a:lnTo>
                  <a:pt x="3456" y="12118"/>
                </a:lnTo>
                <a:lnTo>
                  <a:pt x="3456" y="12093"/>
                </a:lnTo>
                <a:lnTo>
                  <a:pt x="3991" y="12069"/>
                </a:lnTo>
                <a:close/>
                <a:moveTo>
                  <a:pt x="4940" y="12093"/>
                </a:moveTo>
                <a:lnTo>
                  <a:pt x="5499" y="12166"/>
                </a:lnTo>
                <a:lnTo>
                  <a:pt x="5475" y="12264"/>
                </a:lnTo>
                <a:lnTo>
                  <a:pt x="5451" y="12361"/>
                </a:lnTo>
                <a:lnTo>
                  <a:pt x="5451" y="12483"/>
                </a:lnTo>
                <a:lnTo>
                  <a:pt x="5475" y="12629"/>
                </a:lnTo>
                <a:lnTo>
                  <a:pt x="5378" y="12604"/>
                </a:lnTo>
                <a:lnTo>
                  <a:pt x="5061" y="12604"/>
                </a:lnTo>
                <a:lnTo>
                  <a:pt x="5061" y="12531"/>
                </a:lnTo>
                <a:lnTo>
                  <a:pt x="4988" y="12312"/>
                </a:lnTo>
                <a:lnTo>
                  <a:pt x="4940" y="12093"/>
                </a:lnTo>
                <a:close/>
                <a:moveTo>
                  <a:pt x="13699" y="12069"/>
                </a:moveTo>
                <a:lnTo>
                  <a:pt x="13651" y="12215"/>
                </a:lnTo>
                <a:lnTo>
                  <a:pt x="13602" y="12361"/>
                </a:lnTo>
                <a:lnTo>
                  <a:pt x="13602" y="12653"/>
                </a:lnTo>
                <a:lnTo>
                  <a:pt x="13188" y="12653"/>
                </a:lnTo>
                <a:lnTo>
                  <a:pt x="13115" y="12385"/>
                </a:lnTo>
                <a:lnTo>
                  <a:pt x="13091" y="12093"/>
                </a:lnTo>
                <a:lnTo>
                  <a:pt x="13699" y="12069"/>
                </a:lnTo>
                <a:close/>
                <a:moveTo>
                  <a:pt x="13845" y="12069"/>
                </a:moveTo>
                <a:lnTo>
                  <a:pt x="14381" y="12093"/>
                </a:lnTo>
                <a:lnTo>
                  <a:pt x="14332" y="12215"/>
                </a:lnTo>
                <a:lnTo>
                  <a:pt x="14283" y="12361"/>
                </a:lnTo>
                <a:lnTo>
                  <a:pt x="14283" y="12507"/>
                </a:lnTo>
                <a:lnTo>
                  <a:pt x="14283" y="12677"/>
                </a:lnTo>
                <a:lnTo>
                  <a:pt x="13943" y="12653"/>
                </a:lnTo>
                <a:lnTo>
                  <a:pt x="13943" y="12361"/>
                </a:lnTo>
                <a:lnTo>
                  <a:pt x="13894" y="12215"/>
                </a:lnTo>
                <a:lnTo>
                  <a:pt x="13845" y="12069"/>
                </a:lnTo>
                <a:close/>
                <a:moveTo>
                  <a:pt x="3188" y="12093"/>
                </a:moveTo>
                <a:lnTo>
                  <a:pt x="3139" y="12215"/>
                </a:lnTo>
                <a:lnTo>
                  <a:pt x="3139" y="12434"/>
                </a:lnTo>
                <a:lnTo>
                  <a:pt x="3139" y="12556"/>
                </a:lnTo>
                <a:lnTo>
                  <a:pt x="3164" y="12653"/>
                </a:lnTo>
                <a:lnTo>
                  <a:pt x="2750" y="12726"/>
                </a:lnTo>
                <a:lnTo>
                  <a:pt x="2677" y="12726"/>
                </a:lnTo>
                <a:lnTo>
                  <a:pt x="2701" y="12677"/>
                </a:lnTo>
                <a:lnTo>
                  <a:pt x="2701" y="12629"/>
                </a:lnTo>
                <a:lnTo>
                  <a:pt x="2701" y="12580"/>
                </a:lnTo>
                <a:lnTo>
                  <a:pt x="2653" y="12531"/>
                </a:lnTo>
                <a:lnTo>
                  <a:pt x="2628" y="12458"/>
                </a:lnTo>
                <a:lnTo>
                  <a:pt x="2604" y="12361"/>
                </a:lnTo>
                <a:lnTo>
                  <a:pt x="2580" y="12166"/>
                </a:lnTo>
                <a:lnTo>
                  <a:pt x="3188" y="12093"/>
                </a:lnTo>
                <a:close/>
                <a:moveTo>
                  <a:pt x="5694" y="12215"/>
                </a:moveTo>
                <a:lnTo>
                  <a:pt x="5986" y="12288"/>
                </a:lnTo>
                <a:lnTo>
                  <a:pt x="6278" y="12361"/>
                </a:lnTo>
                <a:lnTo>
                  <a:pt x="6229" y="12507"/>
                </a:lnTo>
                <a:lnTo>
                  <a:pt x="6229" y="12677"/>
                </a:lnTo>
                <a:lnTo>
                  <a:pt x="6229" y="12726"/>
                </a:lnTo>
                <a:lnTo>
                  <a:pt x="5791" y="12653"/>
                </a:lnTo>
                <a:lnTo>
                  <a:pt x="5767" y="12531"/>
                </a:lnTo>
                <a:lnTo>
                  <a:pt x="5743" y="12410"/>
                </a:lnTo>
                <a:lnTo>
                  <a:pt x="5694" y="12215"/>
                </a:lnTo>
                <a:close/>
                <a:moveTo>
                  <a:pt x="13383" y="487"/>
                </a:moveTo>
                <a:lnTo>
                  <a:pt x="13699" y="511"/>
                </a:lnTo>
                <a:lnTo>
                  <a:pt x="14308" y="584"/>
                </a:lnTo>
                <a:lnTo>
                  <a:pt x="14648" y="657"/>
                </a:lnTo>
                <a:lnTo>
                  <a:pt x="14989" y="730"/>
                </a:lnTo>
                <a:lnTo>
                  <a:pt x="15305" y="827"/>
                </a:lnTo>
                <a:lnTo>
                  <a:pt x="15646" y="949"/>
                </a:lnTo>
                <a:lnTo>
                  <a:pt x="15938" y="1095"/>
                </a:lnTo>
                <a:lnTo>
                  <a:pt x="16230" y="1265"/>
                </a:lnTo>
                <a:lnTo>
                  <a:pt x="16498" y="1484"/>
                </a:lnTo>
                <a:lnTo>
                  <a:pt x="16741" y="1728"/>
                </a:lnTo>
                <a:lnTo>
                  <a:pt x="16741" y="1801"/>
                </a:lnTo>
                <a:lnTo>
                  <a:pt x="16790" y="2020"/>
                </a:lnTo>
                <a:lnTo>
                  <a:pt x="16838" y="2214"/>
                </a:lnTo>
                <a:lnTo>
                  <a:pt x="16887" y="2652"/>
                </a:lnTo>
                <a:lnTo>
                  <a:pt x="16887" y="3066"/>
                </a:lnTo>
                <a:lnTo>
                  <a:pt x="16911" y="3504"/>
                </a:lnTo>
                <a:lnTo>
                  <a:pt x="16887" y="4477"/>
                </a:lnTo>
                <a:lnTo>
                  <a:pt x="16863" y="5475"/>
                </a:lnTo>
                <a:lnTo>
                  <a:pt x="16814" y="6983"/>
                </a:lnTo>
                <a:lnTo>
                  <a:pt x="16790" y="8492"/>
                </a:lnTo>
                <a:lnTo>
                  <a:pt x="16838" y="10244"/>
                </a:lnTo>
                <a:lnTo>
                  <a:pt x="16838" y="11120"/>
                </a:lnTo>
                <a:lnTo>
                  <a:pt x="16790" y="11996"/>
                </a:lnTo>
                <a:lnTo>
                  <a:pt x="16473" y="11947"/>
                </a:lnTo>
                <a:lnTo>
                  <a:pt x="16181" y="11874"/>
                </a:lnTo>
                <a:lnTo>
                  <a:pt x="15622" y="11753"/>
                </a:lnTo>
                <a:lnTo>
                  <a:pt x="15354" y="11680"/>
                </a:lnTo>
                <a:lnTo>
                  <a:pt x="15062" y="11655"/>
                </a:lnTo>
                <a:lnTo>
                  <a:pt x="14405" y="11607"/>
                </a:lnTo>
                <a:lnTo>
                  <a:pt x="13724" y="11582"/>
                </a:lnTo>
                <a:lnTo>
                  <a:pt x="13067" y="11607"/>
                </a:lnTo>
                <a:lnTo>
                  <a:pt x="12385" y="11655"/>
                </a:lnTo>
                <a:lnTo>
                  <a:pt x="11850" y="11704"/>
                </a:lnTo>
                <a:lnTo>
                  <a:pt x="11315" y="11801"/>
                </a:lnTo>
                <a:lnTo>
                  <a:pt x="10780" y="11923"/>
                </a:lnTo>
                <a:lnTo>
                  <a:pt x="10269" y="12118"/>
                </a:lnTo>
                <a:lnTo>
                  <a:pt x="10025" y="12215"/>
                </a:lnTo>
                <a:lnTo>
                  <a:pt x="9733" y="12361"/>
                </a:lnTo>
                <a:lnTo>
                  <a:pt x="9417" y="12531"/>
                </a:lnTo>
                <a:lnTo>
                  <a:pt x="9149" y="12726"/>
                </a:lnTo>
                <a:lnTo>
                  <a:pt x="9101" y="11363"/>
                </a:lnTo>
                <a:lnTo>
                  <a:pt x="9052" y="10001"/>
                </a:lnTo>
                <a:lnTo>
                  <a:pt x="8979" y="8662"/>
                </a:lnTo>
                <a:lnTo>
                  <a:pt x="8955" y="7300"/>
                </a:lnTo>
                <a:lnTo>
                  <a:pt x="8955" y="5913"/>
                </a:lnTo>
                <a:lnTo>
                  <a:pt x="8930" y="4526"/>
                </a:lnTo>
                <a:lnTo>
                  <a:pt x="8930" y="3942"/>
                </a:lnTo>
                <a:lnTo>
                  <a:pt x="8930" y="3358"/>
                </a:lnTo>
                <a:lnTo>
                  <a:pt x="8930" y="2774"/>
                </a:lnTo>
                <a:lnTo>
                  <a:pt x="8930" y="2214"/>
                </a:lnTo>
                <a:lnTo>
                  <a:pt x="8930" y="2166"/>
                </a:lnTo>
                <a:lnTo>
                  <a:pt x="9222" y="2020"/>
                </a:lnTo>
                <a:lnTo>
                  <a:pt x="9490" y="1849"/>
                </a:lnTo>
                <a:lnTo>
                  <a:pt x="9758" y="1679"/>
                </a:lnTo>
                <a:lnTo>
                  <a:pt x="10001" y="1533"/>
                </a:lnTo>
                <a:lnTo>
                  <a:pt x="10877" y="1046"/>
                </a:lnTo>
                <a:lnTo>
                  <a:pt x="11339" y="827"/>
                </a:lnTo>
                <a:lnTo>
                  <a:pt x="11777" y="657"/>
                </a:lnTo>
                <a:lnTo>
                  <a:pt x="12069" y="560"/>
                </a:lnTo>
                <a:lnTo>
                  <a:pt x="12385" y="511"/>
                </a:lnTo>
                <a:lnTo>
                  <a:pt x="12702" y="487"/>
                </a:lnTo>
                <a:close/>
                <a:moveTo>
                  <a:pt x="12872" y="12093"/>
                </a:moveTo>
                <a:lnTo>
                  <a:pt x="12823" y="12166"/>
                </a:lnTo>
                <a:lnTo>
                  <a:pt x="12775" y="12264"/>
                </a:lnTo>
                <a:lnTo>
                  <a:pt x="12750" y="12361"/>
                </a:lnTo>
                <a:lnTo>
                  <a:pt x="12750" y="12458"/>
                </a:lnTo>
                <a:lnTo>
                  <a:pt x="12775" y="12677"/>
                </a:lnTo>
                <a:lnTo>
                  <a:pt x="12215" y="12726"/>
                </a:lnTo>
                <a:lnTo>
                  <a:pt x="12215" y="12702"/>
                </a:lnTo>
                <a:lnTo>
                  <a:pt x="12191" y="12629"/>
                </a:lnTo>
                <a:lnTo>
                  <a:pt x="12166" y="12580"/>
                </a:lnTo>
                <a:lnTo>
                  <a:pt x="12166" y="12434"/>
                </a:lnTo>
                <a:lnTo>
                  <a:pt x="12166" y="12191"/>
                </a:lnTo>
                <a:lnTo>
                  <a:pt x="12166" y="12166"/>
                </a:lnTo>
                <a:lnTo>
                  <a:pt x="12677" y="12118"/>
                </a:lnTo>
                <a:lnTo>
                  <a:pt x="12872" y="12093"/>
                </a:lnTo>
                <a:close/>
                <a:moveTo>
                  <a:pt x="14673" y="12093"/>
                </a:moveTo>
                <a:lnTo>
                  <a:pt x="15232" y="12166"/>
                </a:lnTo>
                <a:lnTo>
                  <a:pt x="15184" y="12239"/>
                </a:lnTo>
                <a:lnTo>
                  <a:pt x="15135" y="12312"/>
                </a:lnTo>
                <a:lnTo>
                  <a:pt x="15111" y="12410"/>
                </a:lnTo>
                <a:lnTo>
                  <a:pt x="15111" y="12483"/>
                </a:lnTo>
                <a:lnTo>
                  <a:pt x="15135" y="12629"/>
                </a:lnTo>
                <a:lnTo>
                  <a:pt x="15159" y="12775"/>
                </a:lnTo>
                <a:lnTo>
                  <a:pt x="15159" y="12775"/>
                </a:lnTo>
                <a:lnTo>
                  <a:pt x="14648" y="12702"/>
                </a:lnTo>
                <a:lnTo>
                  <a:pt x="14673" y="12410"/>
                </a:lnTo>
                <a:lnTo>
                  <a:pt x="14673" y="12239"/>
                </a:lnTo>
                <a:lnTo>
                  <a:pt x="14673" y="12093"/>
                </a:lnTo>
                <a:close/>
                <a:moveTo>
                  <a:pt x="6521" y="12458"/>
                </a:moveTo>
                <a:lnTo>
                  <a:pt x="6838" y="12580"/>
                </a:lnTo>
                <a:lnTo>
                  <a:pt x="6789" y="12702"/>
                </a:lnTo>
                <a:lnTo>
                  <a:pt x="6765" y="12848"/>
                </a:lnTo>
                <a:lnTo>
                  <a:pt x="6667" y="12799"/>
                </a:lnTo>
                <a:lnTo>
                  <a:pt x="6570" y="12629"/>
                </a:lnTo>
                <a:lnTo>
                  <a:pt x="6521" y="12458"/>
                </a:lnTo>
                <a:close/>
                <a:moveTo>
                  <a:pt x="2215" y="12239"/>
                </a:moveTo>
                <a:lnTo>
                  <a:pt x="2190" y="12361"/>
                </a:lnTo>
                <a:lnTo>
                  <a:pt x="2215" y="12507"/>
                </a:lnTo>
                <a:lnTo>
                  <a:pt x="2239" y="12629"/>
                </a:lnTo>
                <a:lnTo>
                  <a:pt x="2312" y="12750"/>
                </a:lnTo>
                <a:lnTo>
                  <a:pt x="2336" y="12775"/>
                </a:lnTo>
                <a:lnTo>
                  <a:pt x="1850" y="12872"/>
                </a:lnTo>
                <a:lnTo>
                  <a:pt x="1850" y="12604"/>
                </a:lnTo>
                <a:lnTo>
                  <a:pt x="1850" y="12312"/>
                </a:lnTo>
                <a:lnTo>
                  <a:pt x="2215" y="12239"/>
                </a:lnTo>
                <a:close/>
                <a:moveTo>
                  <a:pt x="11850" y="12191"/>
                </a:moveTo>
                <a:lnTo>
                  <a:pt x="11826" y="12385"/>
                </a:lnTo>
                <a:lnTo>
                  <a:pt x="11826" y="12580"/>
                </a:lnTo>
                <a:lnTo>
                  <a:pt x="11850" y="12775"/>
                </a:lnTo>
                <a:lnTo>
                  <a:pt x="11315" y="12848"/>
                </a:lnTo>
                <a:lnTo>
                  <a:pt x="11242" y="12872"/>
                </a:lnTo>
                <a:lnTo>
                  <a:pt x="11193" y="12823"/>
                </a:lnTo>
                <a:lnTo>
                  <a:pt x="11193" y="12775"/>
                </a:lnTo>
                <a:lnTo>
                  <a:pt x="11193" y="12580"/>
                </a:lnTo>
                <a:lnTo>
                  <a:pt x="11193" y="12410"/>
                </a:lnTo>
                <a:lnTo>
                  <a:pt x="11169" y="12337"/>
                </a:lnTo>
                <a:lnTo>
                  <a:pt x="11510" y="12239"/>
                </a:lnTo>
                <a:lnTo>
                  <a:pt x="11850" y="12191"/>
                </a:lnTo>
                <a:close/>
                <a:moveTo>
                  <a:pt x="4842" y="511"/>
                </a:moveTo>
                <a:lnTo>
                  <a:pt x="5183" y="535"/>
                </a:lnTo>
                <a:lnTo>
                  <a:pt x="5548" y="584"/>
                </a:lnTo>
                <a:lnTo>
                  <a:pt x="5889" y="657"/>
                </a:lnTo>
                <a:lnTo>
                  <a:pt x="6229" y="754"/>
                </a:lnTo>
                <a:lnTo>
                  <a:pt x="6546" y="876"/>
                </a:lnTo>
                <a:lnTo>
                  <a:pt x="6862" y="1022"/>
                </a:lnTo>
                <a:lnTo>
                  <a:pt x="7178" y="1168"/>
                </a:lnTo>
                <a:lnTo>
                  <a:pt x="7470" y="1363"/>
                </a:lnTo>
                <a:lnTo>
                  <a:pt x="7738" y="1557"/>
                </a:lnTo>
                <a:lnTo>
                  <a:pt x="8006" y="1801"/>
                </a:lnTo>
                <a:lnTo>
                  <a:pt x="8225" y="2044"/>
                </a:lnTo>
                <a:lnTo>
                  <a:pt x="8444" y="2287"/>
                </a:lnTo>
                <a:lnTo>
                  <a:pt x="8492" y="2360"/>
                </a:lnTo>
                <a:lnTo>
                  <a:pt x="8444" y="2847"/>
                </a:lnTo>
                <a:lnTo>
                  <a:pt x="8419" y="3358"/>
                </a:lnTo>
                <a:lnTo>
                  <a:pt x="8444" y="4331"/>
                </a:lnTo>
                <a:lnTo>
                  <a:pt x="8468" y="5718"/>
                </a:lnTo>
                <a:lnTo>
                  <a:pt x="8468" y="7105"/>
                </a:lnTo>
                <a:lnTo>
                  <a:pt x="8468" y="7835"/>
                </a:lnTo>
                <a:lnTo>
                  <a:pt x="8492" y="8565"/>
                </a:lnTo>
                <a:lnTo>
                  <a:pt x="8541" y="10049"/>
                </a:lnTo>
                <a:lnTo>
                  <a:pt x="8614" y="11509"/>
                </a:lnTo>
                <a:lnTo>
                  <a:pt x="8663" y="12969"/>
                </a:lnTo>
                <a:lnTo>
                  <a:pt x="8663" y="12969"/>
                </a:lnTo>
                <a:lnTo>
                  <a:pt x="7860" y="12507"/>
                </a:lnTo>
                <a:lnTo>
                  <a:pt x="7446" y="12288"/>
                </a:lnTo>
                <a:lnTo>
                  <a:pt x="7032" y="12069"/>
                </a:lnTo>
                <a:lnTo>
                  <a:pt x="6765" y="11947"/>
                </a:lnTo>
                <a:lnTo>
                  <a:pt x="6497" y="11850"/>
                </a:lnTo>
                <a:lnTo>
                  <a:pt x="6205" y="11777"/>
                </a:lnTo>
                <a:lnTo>
                  <a:pt x="5937" y="11704"/>
                </a:lnTo>
                <a:lnTo>
                  <a:pt x="5353" y="11607"/>
                </a:lnTo>
                <a:lnTo>
                  <a:pt x="4769" y="11534"/>
                </a:lnTo>
                <a:lnTo>
                  <a:pt x="3650" y="11534"/>
                </a:lnTo>
                <a:lnTo>
                  <a:pt x="3066" y="11558"/>
                </a:lnTo>
                <a:lnTo>
                  <a:pt x="2507" y="11631"/>
                </a:lnTo>
                <a:lnTo>
                  <a:pt x="2044" y="11704"/>
                </a:lnTo>
                <a:lnTo>
                  <a:pt x="1533" y="11801"/>
                </a:lnTo>
                <a:lnTo>
                  <a:pt x="1290" y="11874"/>
                </a:lnTo>
                <a:lnTo>
                  <a:pt x="1047" y="11947"/>
                </a:lnTo>
                <a:lnTo>
                  <a:pt x="828" y="12045"/>
                </a:lnTo>
                <a:lnTo>
                  <a:pt x="609" y="12166"/>
                </a:lnTo>
                <a:lnTo>
                  <a:pt x="609" y="12166"/>
                </a:lnTo>
                <a:lnTo>
                  <a:pt x="633" y="11972"/>
                </a:lnTo>
                <a:lnTo>
                  <a:pt x="657" y="11777"/>
                </a:lnTo>
                <a:lnTo>
                  <a:pt x="657" y="11485"/>
                </a:lnTo>
                <a:lnTo>
                  <a:pt x="584" y="10147"/>
                </a:lnTo>
                <a:lnTo>
                  <a:pt x="536" y="9490"/>
                </a:lnTo>
                <a:lnTo>
                  <a:pt x="536" y="8833"/>
                </a:lnTo>
                <a:lnTo>
                  <a:pt x="560" y="7908"/>
                </a:lnTo>
                <a:lnTo>
                  <a:pt x="609" y="7008"/>
                </a:lnTo>
                <a:lnTo>
                  <a:pt x="657" y="6083"/>
                </a:lnTo>
                <a:lnTo>
                  <a:pt x="657" y="5645"/>
                </a:lnTo>
                <a:lnTo>
                  <a:pt x="657" y="5183"/>
                </a:lnTo>
                <a:lnTo>
                  <a:pt x="609" y="4234"/>
                </a:lnTo>
                <a:lnTo>
                  <a:pt x="584" y="3309"/>
                </a:lnTo>
                <a:lnTo>
                  <a:pt x="584" y="2896"/>
                </a:lnTo>
                <a:lnTo>
                  <a:pt x="609" y="2506"/>
                </a:lnTo>
                <a:lnTo>
                  <a:pt x="657" y="1728"/>
                </a:lnTo>
                <a:lnTo>
                  <a:pt x="949" y="1582"/>
                </a:lnTo>
                <a:lnTo>
                  <a:pt x="1241" y="1460"/>
                </a:lnTo>
                <a:lnTo>
                  <a:pt x="1801" y="1241"/>
                </a:lnTo>
                <a:lnTo>
                  <a:pt x="2653" y="949"/>
                </a:lnTo>
                <a:lnTo>
                  <a:pt x="3504" y="681"/>
                </a:lnTo>
                <a:lnTo>
                  <a:pt x="3821" y="608"/>
                </a:lnTo>
                <a:lnTo>
                  <a:pt x="4161" y="535"/>
                </a:lnTo>
                <a:lnTo>
                  <a:pt x="4502" y="511"/>
                </a:lnTo>
                <a:close/>
                <a:moveTo>
                  <a:pt x="15354" y="12191"/>
                </a:moveTo>
                <a:lnTo>
                  <a:pt x="15646" y="12239"/>
                </a:lnTo>
                <a:lnTo>
                  <a:pt x="15938" y="12337"/>
                </a:lnTo>
                <a:lnTo>
                  <a:pt x="15889" y="12507"/>
                </a:lnTo>
                <a:lnTo>
                  <a:pt x="15889" y="12653"/>
                </a:lnTo>
                <a:lnTo>
                  <a:pt x="15889" y="12994"/>
                </a:lnTo>
                <a:lnTo>
                  <a:pt x="15524" y="12872"/>
                </a:lnTo>
                <a:lnTo>
                  <a:pt x="15500" y="12702"/>
                </a:lnTo>
                <a:lnTo>
                  <a:pt x="15427" y="12507"/>
                </a:lnTo>
                <a:lnTo>
                  <a:pt x="15378" y="12337"/>
                </a:lnTo>
                <a:lnTo>
                  <a:pt x="15330" y="12191"/>
                </a:lnTo>
                <a:close/>
                <a:moveTo>
                  <a:pt x="1509" y="12385"/>
                </a:moveTo>
                <a:lnTo>
                  <a:pt x="1460" y="12677"/>
                </a:lnTo>
                <a:lnTo>
                  <a:pt x="1436" y="12848"/>
                </a:lnTo>
                <a:lnTo>
                  <a:pt x="1460" y="13018"/>
                </a:lnTo>
                <a:lnTo>
                  <a:pt x="1290" y="13091"/>
                </a:lnTo>
                <a:lnTo>
                  <a:pt x="1290" y="12969"/>
                </a:lnTo>
                <a:lnTo>
                  <a:pt x="1290" y="12726"/>
                </a:lnTo>
                <a:lnTo>
                  <a:pt x="1266" y="12580"/>
                </a:lnTo>
                <a:lnTo>
                  <a:pt x="1241" y="12458"/>
                </a:lnTo>
                <a:lnTo>
                  <a:pt x="1509" y="12385"/>
                </a:lnTo>
                <a:close/>
                <a:moveTo>
                  <a:pt x="10926" y="12385"/>
                </a:moveTo>
                <a:lnTo>
                  <a:pt x="10877" y="12531"/>
                </a:lnTo>
                <a:lnTo>
                  <a:pt x="10828" y="12750"/>
                </a:lnTo>
                <a:lnTo>
                  <a:pt x="10804" y="12969"/>
                </a:lnTo>
                <a:lnTo>
                  <a:pt x="10366" y="13091"/>
                </a:lnTo>
                <a:lnTo>
                  <a:pt x="10366" y="12921"/>
                </a:lnTo>
                <a:lnTo>
                  <a:pt x="10366" y="12750"/>
                </a:lnTo>
                <a:lnTo>
                  <a:pt x="10366" y="12677"/>
                </a:lnTo>
                <a:lnTo>
                  <a:pt x="10342" y="12604"/>
                </a:lnTo>
                <a:lnTo>
                  <a:pt x="10536" y="12531"/>
                </a:lnTo>
                <a:lnTo>
                  <a:pt x="10926" y="12385"/>
                </a:lnTo>
                <a:close/>
                <a:moveTo>
                  <a:pt x="7105" y="12726"/>
                </a:moveTo>
                <a:lnTo>
                  <a:pt x="7641" y="13018"/>
                </a:lnTo>
                <a:lnTo>
                  <a:pt x="7616" y="13115"/>
                </a:lnTo>
                <a:lnTo>
                  <a:pt x="7616" y="13140"/>
                </a:lnTo>
                <a:lnTo>
                  <a:pt x="7397" y="13042"/>
                </a:lnTo>
                <a:lnTo>
                  <a:pt x="7178" y="12969"/>
                </a:lnTo>
                <a:lnTo>
                  <a:pt x="7130" y="12823"/>
                </a:lnTo>
                <a:lnTo>
                  <a:pt x="7105" y="12726"/>
                </a:lnTo>
                <a:close/>
                <a:moveTo>
                  <a:pt x="16181" y="12410"/>
                </a:moveTo>
                <a:lnTo>
                  <a:pt x="16303" y="12458"/>
                </a:lnTo>
                <a:lnTo>
                  <a:pt x="16254" y="12604"/>
                </a:lnTo>
                <a:lnTo>
                  <a:pt x="16230" y="12775"/>
                </a:lnTo>
                <a:lnTo>
                  <a:pt x="16206" y="13140"/>
                </a:lnTo>
                <a:lnTo>
                  <a:pt x="16157" y="13115"/>
                </a:lnTo>
                <a:lnTo>
                  <a:pt x="16206" y="13067"/>
                </a:lnTo>
                <a:lnTo>
                  <a:pt x="16206" y="12994"/>
                </a:lnTo>
                <a:lnTo>
                  <a:pt x="16181" y="12702"/>
                </a:lnTo>
                <a:lnTo>
                  <a:pt x="16181" y="12410"/>
                </a:lnTo>
                <a:close/>
                <a:moveTo>
                  <a:pt x="10025" y="12750"/>
                </a:moveTo>
                <a:lnTo>
                  <a:pt x="9977" y="12994"/>
                </a:lnTo>
                <a:lnTo>
                  <a:pt x="9928" y="13213"/>
                </a:lnTo>
                <a:lnTo>
                  <a:pt x="9928" y="13261"/>
                </a:lnTo>
                <a:lnTo>
                  <a:pt x="9563" y="13432"/>
                </a:lnTo>
                <a:lnTo>
                  <a:pt x="9563" y="13286"/>
                </a:lnTo>
                <a:lnTo>
                  <a:pt x="9563" y="13164"/>
                </a:lnTo>
                <a:lnTo>
                  <a:pt x="9539" y="13067"/>
                </a:lnTo>
                <a:lnTo>
                  <a:pt x="9539" y="13042"/>
                </a:lnTo>
                <a:lnTo>
                  <a:pt x="9563" y="13018"/>
                </a:lnTo>
                <a:lnTo>
                  <a:pt x="9782" y="12896"/>
                </a:lnTo>
                <a:lnTo>
                  <a:pt x="10025" y="12750"/>
                </a:lnTo>
                <a:close/>
                <a:moveTo>
                  <a:pt x="8030" y="13261"/>
                </a:moveTo>
                <a:lnTo>
                  <a:pt x="8322" y="13432"/>
                </a:lnTo>
                <a:lnTo>
                  <a:pt x="8614" y="13553"/>
                </a:lnTo>
                <a:lnTo>
                  <a:pt x="8565" y="13675"/>
                </a:lnTo>
                <a:lnTo>
                  <a:pt x="8541" y="13870"/>
                </a:lnTo>
                <a:lnTo>
                  <a:pt x="8419" y="13724"/>
                </a:lnTo>
                <a:lnTo>
                  <a:pt x="8298" y="13602"/>
                </a:lnTo>
                <a:lnTo>
                  <a:pt x="8030" y="13383"/>
                </a:lnTo>
                <a:lnTo>
                  <a:pt x="8030" y="13261"/>
                </a:lnTo>
                <a:close/>
                <a:moveTo>
                  <a:pt x="9247" y="13261"/>
                </a:moveTo>
                <a:lnTo>
                  <a:pt x="9247" y="13383"/>
                </a:lnTo>
                <a:lnTo>
                  <a:pt x="9271" y="13578"/>
                </a:lnTo>
                <a:lnTo>
                  <a:pt x="9052" y="13724"/>
                </a:lnTo>
                <a:lnTo>
                  <a:pt x="8857" y="13894"/>
                </a:lnTo>
                <a:lnTo>
                  <a:pt x="8857" y="13699"/>
                </a:lnTo>
                <a:lnTo>
                  <a:pt x="8857" y="13626"/>
                </a:lnTo>
                <a:lnTo>
                  <a:pt x="8930" y="13602"/>
                </a:lnTo>
                <a:lnTo>
                  <a:pt x="8979" y="13553"/>
                </a:lnTo>
                <a:lnTo>
                  <a:pt x="9052" y="13456"/>
                </a:lnTo>
                <a:lnTo>
                  <a:pt x="9101" y="13407"/>
                </a:lnTo>
                <a:lnTo>
                  <a:pt x="9149" y="13334"/>
                </a:lnTo>
                <a:lnTo>
                  <a:pt x="9247" y="13261"/>
                </a:lnTo>
                <a:close/>
                <a:moveTo>
                  <a:pt x="4550" y="0"/>
                </a:moveTo>
                <a:lnTo>
                  <a:pt x="4185" y="24"/>
                </a:lnTo>
                <a:lnTo>
                  <a:pt x="3845" y="49"/>
                </a:lnTo>
                <a:lnTo>
                  <a:pt x="3504" y="122"/>
                </a:lnTo>
                <a:lnTo>
                  <a:pt x="3042" y="243"/>
                </a:lnTo>
                <a:lnTo>
                  <a:pt x="2580" y="414"/>
                </a:lnTo>
                <a:lnTo>
                  <a:pt x="1679" y="754"/>
                </a:lnTo>
                <a:lnTo>
                  <a:pt x="1290" y="876"/>
                </a:lnTo>
                <a:lnTo>
                  <a:pt x="852" y="1046"/>
                </a:lnTo>
                <a:lnTo>
                  <a:pt x="633" y="1168"/>
                </a:lnTo>
                <a:lnTo>
                  <a:pt x="438" y="1290"/>
                </a:lnTo>
                <a:lnTo>
                  <a:pt x="292" y="1436"/>
                </a:lnTo>
                <a:lnTo>
                  <a:pt x="195" y="1606"/>
                </a:lnTo>
                <a:lnTo>
                  <a:pt x="171" y="1703"/>
                </a:lnTo>
                <a:lnTo>
                  <a:pt x="195" y="1801"/>
                </a:lnTo>
                <a:lnTo>
                  <a:pt x="122" y="2093"/>
                </a:lnTo>
                <a:lnTo>
                  <a:pt x="73" y="2409"/>
                </a:lnTo>
                <a:lnTo>
                  <a:pt x="49" y="2725"/>
                </a:lnTo>
                <a:lnTo>
                  <a:pt x="49" y="3066"/>
                </a:lnTo>
                <a:lnTo>
                  <a:pt x="73" y="3699"/>
                </a:lnTo>
                <a:lnTo>
                  <a:pt x="98" y="4331"/>
                </a:lnTo>
                <a:lnTo>
                  <a:pt x="122" y="5183"/>
                </a:lnTo>
                <a:lnTo>
                  <a:pt x="122" y="6034"/>
                </a:lnTo>
                <a:lnTo>
                  <a:pt x="98" y="6886"/>
                </a:lnTo>
                <a:lnTo>
                  <a:pt x="25" y="7738"/>
                </a:lnTo>
                <a:lnTo>
                  <a:pt x="0" y="8468"/>
                </a:lnTo>
                <a:lnTo>
                  <a:pt x="0" y="9198"/>
                </a:lnTo>
                <a:lnTo>
                  <a:pt x="0" y="9928"/>
                </a:lnTo>
                <a:lnTo>
                  <a:pt x="49" y="10633"/>
                </a:lnTo>
                <a:lnTo>
                  <a:pt x="122" y="11680"/>
                </a:lnTo>
                <a:lnTo>
                  <a:pt x="122" y="12045"/>
                </a:lnTo>
                <a:lnTo>
                  <a:pt x="122" y="12166"/>
                </a:lnTo>
                <a:lnTo>
                  <a:pt x="171" y="12264"/>
                </a:lnTo>
                <a:lnTo>
                  <a:pt x="195" y="12337"/>
                </a:lnTo>
                <a:lnTo>
                  <a:pt x="292" y="12385"/>
                </a:lnTo>
                <a:lnTo>
                  <a:pt x="341" y="12410"/>
                </a:lnTo>
                <a:lnTo>
                  <a:pt x="365" y="12507"/>
                </a:lnTo>
                <a:lnTo>
                  <a:pt x="414" y="12580"/>
                </a:lnTo>
                <a:lnTo>
                  <a:pt x="487" y="12629"/>
                </a:lnTo>
                <a:lnTo>
                  <a:pt x="584" y="12629"/>
                </a:lnTo>
                <a:lnTo>
                  <a:pt x="803" y="12580"/>
                </a:lnTo>
                <a:lnTo>
                  <a:pt x="803" y="12896"/>
                </a:lnTo>
                <a:lnTo>
                  <a:pt x="803" y="13188"/>
                </a:lnTo>
                <a:lnTo>
                  <a:pt x="828" y="13334"/>
                </a:lnTo>
                <a:lnTo>
                  <a:pt x="876" y="13480"/>
                </a:lnTo>
                <a:lnTo>
                  <a:pt x="925" y="13529"/>
                </a:lnTo>
                <a:lnTo>
                  <a:pt x="998" y="13578"/>
                </a:lnTo>
                <a:lnTo>
                  <a:pt x="1144" y="13578"/>
                </a:lnTo>
                <a:lnTo>
                  <a:pt x="1217" y="13553"/>
                </a:lnTo>
                <a:lnTo>
                  <a:pt x="1241" y="13529"/>
                </a:lnTo>
                <a:lnTo>
                  <a:pt x="1363" y="13529"/>
                </a:lnTo>
                <a:lnTo>
                  <a:pt x="1485" y="13505"/>
                </a:lnTo>
                <a:lnTo>
                  <a:pt x="1704" y="13432"/>
                </a:lnTo>
                <a:lnTo>
                  <a:pt x="2142" y="13310"/>
                </a:lnTo>
                <a:lnTo>
                  <a:pt x="2604" y="13213"/>
                </a:lnTo>
                <a:lnTo>
                  <a:pt x="3188" y="13140"/>
                </a:lnTo>
                <a:lnTo>
                  <a:pt x="3772" y="13091"/>
                </a:lnTo>
                <a:lnTo>
                  <a:pt x="4356" y="13067"/>
                </a:lnTo>
                <a:lnTo>
                  <a:pt x="4940" y="13091"/>
                </a:lnTo>
                <a:lnTo>
                  <a:pt x="5402" y="13115"/>
                </a:lnTo>
                <a:lnTo>
                  <a:pt x="5937" y="13164"/>
                </a:lnTo>
                <a:lnTo>
                  <a:pt x="6473" y="13261"/>
                </a:lnTo>
                <a:lnTo>
                  <a:pt x="6740" y="13334"/>
                </a:lnTo>
                <a:lnTo>
                  <a:pt x="7008" y="13407"/>
                </a:lnTo>
                <a:lnTo>
                  <a:pt x="7251" y="13505"/>
                </a:lnTo>
                <a:lnTo>
                  <a:pt x="7495" y="13626"/>
                </a:lnTo>
                <a:lnTo>
                  <a:pt x="7714" y="13772"/>
                </a:lnTo>
                <a:lnTo>
                  <a:pt x="7908" y="13918"/>
                </a:lnTo>
                <a:lnTo>
                  <a:pt x="8079" y="14088"/>
                </a:lnTo>
                <a:lnTo>
                  <a:pt x="8225" y="14307"/>
                </a:lnTo>
                <a:lnTo>
                  <a:pt x="8322" y="14526"/>
                </a:lnTo>
                <a:lnTo>
                  <a:pt x="8371" y="14794"/>
                </a:lnTo>
                <a:lnTo>
                  <a:pt x="8419" y="14891"/>
                </a:lnTo>
                <a:lnTo>
                  <a:pt x="8468" y="14940"/>
                </a:lnTo>
                <a:lnTo>
                  <a:pt x="8565" y="14964"/>
                </a:lnTo>
                <a:lnTo>
                  <a:pt x="8638" y="14964"/>
                </a:lnTo>
                <a:lnTo>
                  <a:pt x="8736" y="14916"/>
                </a:lnTo>
                <a:lnTo>
                  <a:pt x="8809" y="14843"/>
                </a:lnTo>
                <a:lnTo>
                  <a:pt x="8857" y="14770"/>
                </a:lnTo>
                <a:lnTo>
                  <a:pt x="8857" y="14648"/>
                </a:lnTo>
                <a:lnTo>
                  <a:pt x="8833" y="14599"/>
                </a:lnTo>
                <a:lnTo>
                  <a:pt x="9052" y="14332"/>
                </a:lnTo>
                <a:lnTo>
                  <a:pt x="9247" y="14113"/>
                </a:lnTo>
                <a:lnTo>
                  <a:pt x="9514" y="13943"/>
                </a:lnTo>
                <a:lnTo>
                  <a:pt x="9806" y="13772"/>
                </a:lnTo>
                <a:lnTo>
                  <a:pt x="10220" y="13602"/>
                </a:lnTo>
                <a:lnTo>
                  <a:pt x="10658" y="13456"/>
                </a:lnTo>
                <a:lnTo>
                  <a:pt x="11096" y="13334"/>
                </a:lnTo>
                <a:lnTo>
                  <a:pt x="11534" y="13261"/>
                </a:lnTo>
                <a:lnTo>
                  <a:pt x="12045" y="13188"/>
                </a:lnTo>
                <a:lnTo>
                  <a:pt x="12580" y="13140"/>
                </a:lnTo>
                <a:lnTo>
                  <a:pt x="13626" y="13091"/>
                </a:lnTo>
                <a:lnTo>
                  <a:pt x="13967" y="13091"/>
                </a:lnTo>
                <a:lnTo>
                  <a:pt x="14308" y="13115"/>
                </a:lnTo>
                <a:lnTo>
                  <a:pt x="14648" y="13140"/>
                </a:lnTo>
                <a:lnTo>
                  <a:pt x="14965" y="13188"/>
                </a:lnTo>
                <a:lnTo>
                  <a:pt x="15305" y="13261"/>
                </a:lnTo>
                <a:lnTo>
                  <a:pt x="15622" y="13359"/>
                </a:lnTo>
                <a:lnTo>
                  <a:pt x="15938" y="13480"/>
                </a:lnTo>
                <a:lnTo>
                  <a:pt x="16254" y="13651"/>
                </a:lnTo>
                <a:lnTo>
                  <a:pt x="16303" y="13675"/>
                </a:lnTo>
                <a:lnTo>
                  <a:pt x="16376" y="13675"/>
                </a:lnTo>
                <a:lnTo>
                  <a:pt x="16425" y="13651"/>
                </a:lnTo>
                <a:lnTo>
                  <a:pt x="16473" y="13626"/>
                </a:lnTo>
                <a:lnTo>
                  <a:pt x="16522" y="13578"/>
                </a:lnTo>
                <a:lnTo>
                  <a:pt x="16546" y="13529"/>
                </a:lnTo>
                <a:lnTo>
                  <a:pt x="16571" y="13456"/>
                </a:lnTo>
                <a:lnTo>
                  <a:pt x="16571" y="13407"/>
                </a:lnTo>
                <a:lnTo>
                  <a:pt x="16595" y="13310"/>
                </a:lnTo>
                <a:lnTo>
                  <a:pt x="16595" y="12921"/>
                </a:lnTo>
                <a:lnTo>
                  <a:pt x="16571" y="12531"/>
                </a:lnTo>
                <a:lnTo>
                  <a:pt x="16765" y="12556"/>
                </a:lnTo>
                <a:lnTo>
                  <a:pt x="16911" y="12556"/>
                </a:lnTo>
                <a:lnTo>
                  <a:pt x="17082" y="12531"/>
                </a:lnTo>
                <a:lnTo>
                  <a:pt x="17228" y="12483"/>
                </a:lnTo>
                <a:lnTo>
                  <a:pt x="17301" y="12458"/>
                </a:lnTo>
                <a:lnTo>
                  <a:pt x="17325" y="12410"/>
                </a:lnTo>
                <a:lnTo>
                  <a:pt x="17374" y="12361"/>
                </a:lnTo>
                <a:lnTo>
                  <a:pt x="17374" y="12312"/>
                </a:lnTo>
                <a:lnTo>
                  <a:pt x="17398" y="12264"/>
                </a:lnTo>
                <a:lnTo>
                  <a:pt x="17374" y="12191"/>
                </a:lnTo>
                <a:lnTo>
                  <a:pt x="17349" y="12142"/>
                </a:lnTo>
                <a:lnTo>
                  <a:pt x="17301" y="12118"/>
                </a:lnTo>
                <a:lnTo>
                  <a:pt x="17325" y="11972"/>
                </a:lnTo>
                <a:lnTo>
                  <a:pt x="17349" y="11826"/>
                </a:lnTo>
                <a:lnTo>
                  <a:pt x="17349" y="11558"/>
                </a:lnTo>
                <a:lnTo>
                  <a:pt x="17325" y="10998"/>
                </a:lnTo>
                <a:lnTo>
                  <a:pt x="17301" y="8881"/>
                </a:lnTo>
                <a:lnTo>
                  <a:pt x="17301" y="7178"/>
                </a:lnTo>
                <a:lnTo>
                  <a:pt x="17301" y="6326"/>
                </a:lnTo>
                <a:lnTo>
                  <a:pt x="17349" y="5475"/>
                </a:lnTo>
                <a:lnTo>
                  <a:pt x="17374" y="4380"/>
                </a:lnTo>
                <a:lnTo>
                  <a:pt x="17374" y="3820"/>
                </a:lnTo>
                <a:lnTo>
                  <a:pt x="17374" y="3285"/>
                </a:lnTo>
                <a:lnTo>
                  <a:pt x="17349" y="2920"/>
                </a:lnTo>
                <a:lnTo>
                  <a:pt x="17325" y="2531"/>
                </a:lnTo>
                <a:lnTo>
                  <a:pt x="17301" y="2336"/>
                </a:lnTo>
                <a:lnTo>
                  <a:pt x="17276" y="2141"/>
                </a:lnTo>
                <a:lnTo>
                  <a:pt x="17228" y="1971"/>
                </a:lnTo>
                <a:lnTo>
                  <a:pt x="17130" y="1801"/>
                </a:lnTo>
                <a:lnTo>
                  <a:pt x="17179" y="1728"/>
                </a:lnTo>
                <a:lnTo>
                  <a:pt x="17203" y="1630"/>
                </a:lnTo>
                <a:lnTo>
                  <a:pt x="17203" y="1557"/>
                </a:lnTo>
                <a:lnTo>
                  <a:pt x="17155" y="1460"/>
                </a:lnTo>
                <a:lnTo>
                  <a:pt x="16911" y="1217"/>
                </a:lnTo>
                <a:lnTo>
                  <a:pt x="16644" y="998"/>
                </a:lnTo>
                <a:lnTo>
                  <a:pt x="16352" y="803"/>
                </a:lnTo>
                <a:lnTo>
                  <a:pt x="16035" y="633"/>
                </a:lnTo>
                <a:lnTo>
                  <a:pt x="15719" y="487"/>
                </a:lnTo>
                <a:lnTo>
                  <a:pt x="15378" y="365"/>
                </a:lnTo>
                <a:lnTo>
                  <a:pt x="15038" y="268"/>
                </a:lnTo>
                <a:lnTo>
                  <a:pt x="14697" y="195"/>
                </a:lnTo>
                <a:lnTo>
                  <a:pt x="14356" y="146"/>
                </a:lnTo>
                <a:lnTo>
                  <a:pt x="14016" y="97"/>
                </a:lnTo>
                <a:lnTo>
                  <a:pt x="13626" y="49"/>
                </a:lnTo>
                <a:lnTo>
                  <a:pt x="13261" y="24"/>
                </a:lnTo>
                <a:lnTo>
                  <a:pt x="12896" y="24"/>
                </a:lnTo>
                <a:lnTo>
                  <a:pt x="12531" y="49"/>
                </a:lnTo>
                <a:lnTo>
                  <a:pt x="12166" y="97"/>
                </a:lnTo>
                <a:lnTo>
                  <a:pt x="11826" y="170"/>
                </a:lnTo>
                <a:lnTo>
                  <a:pt x="11583" y="243"/>
                </a:lnTo>
                <a:lnTo>
                  <a:pt x="11339" y="316"/>
                </a:lnTo>
                <a:lnTo>
                  <a:pt x="10877" y="560"/>
                </a:lnTo>
                <a:lnTo>
                  <a:pt x="10415" y="803"/>
                </a:lnTo>
                <a:lnTo>
                  <a:pt x="9977" y="1046"/>
                </a:lnTo>
                <a:lnTo>
                  <a:pt x="9441" y="1338"/>
                </a:lnTo>
                <a:lnTo>
                  <a:pt x="9125" y="1509"/>
                </a:lnTo>
                <a:lnTo>
                  <a:pt x="8857" y="1703"/>
                </a:lnTo>
                <a:lnTo>
                  <a:pt x="8809" y="1679"/>
                </a:lnTo>
                <a:lnTo>
                  <a:pt x="8687" y="1679"/>
                </a:lnTo>
                <a:lnTo>
                  <a:pt x="8638" y="1728"/>
                </a:lnTo>
                <a:lnTo>
                  <a:pt x="8419" y="1460"/>
                </a:lnTo>
                <a:lnTo>
                  <a:pt x="8152" y="1217"/>
                </a:lnTo>
                <a:lnTo>
                  <a:pt x="7884" y="1022"/>
                </a:lnTo>
                <a:lnTo>
                  <a:pt x="7592" y="803"/>
                </a:lnTo>
                <a:lnTo>
                  <a:pt x="7276" y="633"/>
                </a:lnTo>
                <a:lnTo>
                  <a:pt x="6959" y="487"/>
                </a:lnTo>
                <a:lnTo>
                  <a:pt x="6643" y="341"/>
                </a:lnTo>
                <a:lnTo>
                  <a:pt x="6302" y="243"/>
                </a:lnTo>
                <a:lnTo>
                  <a:pt x="5962" y="146"/>
                </a:lnTo>
                <a:lnTo>
                  <a:pt x="5597" y="73"/>
                </a:lnTo>
                <a:lnTo>
                  <a:pt x="5256" y="24"/>
                </a:lnTo>
                <a:lnTo>
                  <a:pt x="4891" y="0"/>
                </a:ln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Authors Alliance WIB (RR)">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