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2"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9144000" cy="5143500" type="screen16x9"/>
  <p:notesSz cx="6858000" cy="9144000"/>
  <p:embeddedFontLst>
    <p:embeddedFont>
      <p:font typeface="Merriweather" panose="02060503050406030704" pitchFamily="18"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5"/>
    <p:restoredTop sz="94658"/>
  </p:normalViewPr>
  <p:slideViewPr>
    <p:cSldViewPr snapToGrid="0">
      <p:cViewPr varScale="1">
        <p:scale>
          <a:sx n="123" d="100"/>
          <a:sy n="123" d="100"/>
        </p:scale>
        <p:origin x="544"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8d8b5e8259_0_3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8d8b5e8259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Welcome, everyone! This presentation is for graduate students who are interested in learning more about copyright issues that may arise as you navigate your scholarship.</a:t>
            </a:r>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8c43de8726_0_2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8c43de8726_0_2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Copyright law is not unlimited. In fact, certain kinds of things that are simply not protected by copyright.</a:t>
            </a:r>
            <a:endParaRPr/>
          </a:p>
          <a:p>
            <a:pPr marL="0" lvl="0" indent="0" algn="l" rtl="0">
              <a:lnSpc>
                <a:spcPct val="115000"/>
              </a:lnSpc>
              <a:spcBef>
                <a:spcPts val="0"/>
              </a:spcBef>
              <a:spcAft>
                <a:spcPts val="0"/>
              </a:spcAft>
              <a:buClr>
                <a:schemeClr val="dk1"/>
              </a:buClr>
              <a:buSzPts val="1100"/>
              <a:buFont typeface="Arial"/>
              <a:buNone/>
            </a:pPr>
            <a:r>
              <a:rPr lang="en"/>
              <a:t> </a:t>
            </a:r>
            <a:endParaRPr/>
          </a:p>
          <a:p>
            <a:pPr marL="0" lvl="0" indent="0" algn="l" rtl="0">
              <a:lnSpc>
                <a:spcPct val="115000"/>
              </a:lnSpc>
              <a:spcBef>
                <a:spcPts val="0"/>
              </a:spcBef>
              <a:spcAft>
                <a:spcPts val="0"/>
              </a:spcAft>
              <a:buClr>
                <a:schemeClr val="dk1"/>
              </a:buClr>
              <a:buSzPts val="1100"/>
              <a:buFont typeface="Arial"/>
              <a:buNone/>
            </a:pPr>
            <a:r>
              <a:rPr lang="en"/>
              <a:t>An important category of things that are not copyrightable are facts—even if those facts were difficult to collect. For instance, suppose that a historian spent several years reviewing field reports and compiling an exact, day-by-day chronology of military actions during the Vietnam War. Even though the historian expended significant time and resources to create this chronology, the facts themselves would be free for anyone to use. That said, the way that the facts are expressed—such as how they are articulated in an article or a book—is copyrightable. </a:t>
            </a:r>
            <a:endParaRPr/>
          </a:p>
          <a:p>
            <a:pPr marL="0" lvl="0" indent="0" algn="l" rtl="0">
              <a:lnSpc>
                <a:spcPct val="115000"/>
              </a:lnSpc>
              <a:spcBef>
                <a:spcPts val="0"/>
              </a:spcBef>
              <a:spcAft>
                <a:spcPts val="0"/>
              </a:spcAft>
              <a:buClr>
                <a:schemeClr val="dk1"/>
              </a:buClr>
              <a:buSzPts val="1100"/>
              <a:buFont typeface="Arial"/>
              <a:buNone/>
            </a:pPr>
            <a:r>
              <a:rPr lang="en"/>
              <a:t> </a:t>
            </a:r>
            <a:endParaRPr/>
          </a:p>
          <a:p>
            <a:pPr marL="0" lvl="0" indent="0" algn="l" rtl="0">
              <a:lnSpc>
                <a:spcPct val="115000"/>
              </a:lnSpc>
              <a:spcBef>
                <a:spcPts val="0"/>
              </a:spcBef>
              <a:spcAft>
                <a:spcPts val="0"/>
              </a:spcAft>
              <a:buNone/>
            </a:pPr>
            <a:r>
              <a:rPr lang="en"/>
              <a:t>Things like lists of ingredients for recipes, the rules of a board game, and titles, phrases, and slogans also do not get copyright protection. In addition, works created by the United States federal government are not eligible for copyright protection, though works created by U.S. state governments or foreign governments may be.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8c43de8726_0_21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8c43de8726_0_2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Copyright is only one part of intellectual property law. Other types of intellectual property may protect things that are not protected by copyright. For example, slogans and logos may be protected by trademark law; processes, methods, and systems may be protected by patent law; and things like secret formulas and recipes that are not disclosed to the public may be protected trade secrets. </a:t>
            </a: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8d8b5e8259_0_10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8d8b5e8259_0_10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Let’s turn to what copyright issues might arise when you are using other people’s works in your own work, and what options you have for doing this without running afoul of copyright.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8d8b5e8259_0_31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8d8b5e8259_0_3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In the last section, you learned that, with some limited exceptions, a copyright owner can usually prevent all others from exercising their exclusive rights. This is why you need to consider the copyright implications of incorporating third party works into your own: If you don’t, you may be infringing on someone else’s copyright. So before you incorporate passages, graphs, or images from another work into your own, you need to consider the copyright implications of doing so. Happily, there are some readily available strategies to consider when using third party works in your own work. We’ll take a look at four strategies in this section: using public domain works, using openly licensed works, relying on fair use, and getting a permission or license.</a:t>
            </a: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8d8b5e8259_0_3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8d8b5e8259_0_3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In copyright, the public domain is the commons of material that is not protected by copyright. Anyone is free to use, copy, share, and remix material that is in the public domain. Some people mistakenly think that the “public domain” means anything that is publicly available. This is wrong: the public domain has nothing to do with what is readily available for public consumption. This means that just because something is on the internet, for example, doesn’t put it in the public domain. Remember that under today’s copyright laws, a work of creative, original expression simply needs to be “fixed in a tangible medium” to be eligible for copyright protection. If I take a photograph today and put it online on my blog, for example, it doesn’t mean that I am also granting you permission to reuse it -- the default is that it is protected by copyright and not in the public domain.</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The public domain includes works for which the copyright has expired, works for which copyright owners failed to comply with “formalities,” and other creative expression that is not entitled to copyright protection.</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When we talked about duration of copyright, we learned that copyright protects works for a limited time. After that, copyright expires and works fall into the public domain and are free for all to use. Under U.S. copyright law, today, in the year 2020, all works </a:t>
            </a:r>
            <a:r>
              <a:rPr lang="en" u="sng">
                <a:solidFill>
                  <a:schemeClr val="dk1"/>
                </a:solidFill>
              </a:rPr>
              <a:t>first published in the US</a:t>
            </a:r>
            <a:r>
              <a:rPr lang="en">
                <a:solidFill>
                  <a:schemeClr val="dk1"/>
                </a:solidFill>
              </a:rPr>
              <a:t> in 1924 or earlier are now in the public domain due to copyright expiration. That said, note that </a:t>
            </a:r>
            <a:r>
              <a:rPr lang="en" u="sng">
                <a:solidFill>
                  <a:schemeClr val="dk1"/>
                </a:solidFill>
              </a:rPr>
              <a:t>unpublished</a:t>
            </a:r>
            <a:r>
              <a:rPr lang="en">
                <a:solidFill>
                  <a:schemeClr val="dk1"/>
                </a:solidFill>
              </a:rPr>
              <a:t> works created before 1924 could still be protected by copyright. Under today’s copyright laws, works created by an individual author today won’t enter the public domain until 70 years after the author’s death.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But when copyright does expire, the work is in the public domain and there are no copyright restrictions. For example, the book </a:t>
            </a:r>
            <a:r>
              <a:rPr lang="en" i="1">
                <a:solidFill>
                  <a:schemeClr val="dk1"/>
                </a:solidFill>
              </a:rPr>
              <a:t>Alice in Wonderland</a:t>
            </a:r>
            <a:r>
              <a:rPr lang="en">
                <a:solidFill>
                  <a:schemeClr val="dk1"/>
                </a:solidFill>
              </a:rPr>
              <a:t> is in the public domain, as are </a:t>
            </a:r>
            <a:r>
              <a:rPr lang="en" i="1">
                <a:solidFill>
                  <a:schemeClr val="dk1"/>
                </a:solidFill>
              </a:rPr>
              <a:t>New York Times</a:t>
            </a:r>
            <a:r>
              <a:rPr lang="en">
                <a:solidFill>
                  <a:schemeClr val="dk1"/>
                </a:solidFill>
              </a:rPr>
              <a:t> articles from the 1910s, because their term has expired. That means anyone may do anything they want with the works, including activities that were formerly the “exclusive right” of the copyright holder, like making copies and selling them.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Another way a work may enter the public domain is through a failure to comply with certain formalities. As we discussed, formalities are no longer required to secure copyright protection, but copyright law </a:t>
            </a:r>
            <a:r>
              <a:rPr lang="en" i="1">
                <a:solidFill>
                  <a:schemeClr val="dk1"/>
                </a:solidFill>
              </a:rPr>
              <a:t>used</a:t>
            </a:r>
            <a:r>
              <a:rPr lang="en">
                <a:solidFill>
                  <a:schemeClr val="dk1"/>
                </a:solidFill>
              </a:rPr>
              <a:t> to require copyright owners to comply with these requirements in order to secure copyright protection. These formalities included a requirement that the copyright owner register her work with the Copyright Office or mark the work with a copyright notice. These requirements existed in some form through March 1989. Because many authors failed to comply, many works from between 1925-March 1989 may be in the public domain. The public domain analysis needs to be done on a case-by-case basis based on the facts surrounding a particular work. (In some cases, a fair use analysis may be easier than making a conclusion about the copyright status of a work – we’ll turn to fair use soon.) If a work is in the public domain because of a failure to comply with formalities, as with copyright expiration, there are no copyright restrictions on its use by others.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In addition to copyright expiration and failure to comply with formalities, copyright law also sets out certain categories of fixed expression that are simply not protected by copyright, and those things are also in the public domain. We talked about some of these earlier: facts; lists of ingredients for recipes; the rules of a board game; titles, phrases, and slogans; and works created by the United States federal government.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None/>
            </a:pPr>
            <a:r>
              <a:rPr lang="en" sz="1200">
                <a:solidFill>
                  <a:schemeClr val="dk1"/>
                </a:solidFill>
                <a:latin typeface="Calibri"/>
                <a:ea typeface="Calibri"/>
                <a:cs typeface="Calibri"/>
                <a:sym typeface="Calibri"/>
              </a:rPr>
              <a:t>So, if a third-party work you’d like to use in your writing is in the public domain, either through copyright expiration, failure to comply with the formerly required formalities, or because it is simply not eligible for copyright protection, there are no copyright restrictions and you’re free to use the work without fear of copyright liability.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8d8b5e8259_0_3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8d8b5e8259_0_3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Some copyrighted works are available under public licenses that allow anyone to make specific uses of the works without the need to pay or seek additional permission from the owner. Creative Commons (“CC”) licenses are the most well-known public licenses. Creative Commons is a nonprofit organization that offers a simple, standard way to grant copyright permissions for creative works, and a suite of license options that lets authors impose some commonly-sought limitations on would-be users. Instead of the “all rights reserved” default, copyright owners can apply a CC license that allows others to use and share their works without seeking permission.</a:t>
            </a:r>
            <a:endParaRPr/>
          </a:p>
          <a:p>
            <a:pPr marL="0" lvl="0" indent="0" algn="l" rtl="0">
              <a:lnSpc>
                <a:spcPct val="115000"/>
              </a:lnSpc>
              <a:spcBef>
                <a:spcPts val="0"/>
              </a:spcBef>
              <a:spcAft>
                <a:spcPts val="0"/>
              </a:spcAft>
              <a:buClr>
                <a:schemeClr val="dk1"/>
              </a:buClr>
              <a:buSzPts val="1100"/>
              <a:buFont typeface="Arial"/>
              <a:buNone/>
            </a:pPr>
            <a:r>
              <a:rPr lang="en"/>
              <a:t> </a:t>
            </a:r>
            <a:endParaRPr/>
          </a:p>
          <a:p>
            <a:pPr marL="0" lvl="0" indent="0" algn="l" rtl="0">
              <a:lnSpc>
                <a:spcPct val="115000"/>
              </a:lnSpc>
              <a:spcBef>
                <a:spcPts val="0"/>
              </a:spcBef>
              <a:spcAft>
                <a:spcPts val="0"/>
              </a:spcAft>
              <a:buClr>
                <a:schemeClr val="dk1"/>
              </a:buClr>
              <a:buSzPts val="1100"/>
              <a:buFont typeface="Arial"/>
              <a:buNone/>
            </a:pPr>
            <a:r>
              <a:rPr lang="en"/>
              <a:t>CC licenses are especially common in the academic world, especially as research funders increasingly require their grantees to use them and as faculty adopt open access policies. But even non-academic works may be made available under CC licenses. For example, some museums distribute photographs of works in their collections under open licenses.</a:t>
            </a:r>
            <a:endParaRPr/>
          </a:p>
          <a:p>
            <a:pPr marL="0" lvl="0" indent="0" algn="l" rtl="0">
              <a:lnSpc>
                <a:spcPct val="115000"/>
              </a:lnSpc>
              <a:spcBef>
                <a:spcPts val="0"/>
              </a:spcBef>
              <a:spcAft>
                <a:spcPts val="0"/>
              </a:spcAft>
              <a:buClr>
                <a:schemeClr val="dk1"/>
              </a:buClr>
              <a:buSzPts val="1100"/>
              <a:buFont typeface="Arial"/>
              <a:buNone/>
            </a:pPr>
            <a:r>
              <a:rPr lang="en"/>
              <a:t> </a:t>
            </a:r>
            <a:endParaRPr/>
          </a:p>
          <a:p>
            <a:pPr marL="0" lvl="0" indent="0" algn="l" rtl="0">
              <a:lnSpc>
                <a:spcPct val="115000"/>
              </a:lnSpc>
              <a:spcBef>
                <a:spcPts val="0"/>
              </a:spcBef>
              <a:spcAft>
                <a:spcPts val="0"/>
              </a:spcAft>
              <a:buClr>
                <a:schemeClr val="dk1"/>
              </a:buClr>
              <a:buSzPts val="1100"/>
              <a:buFont typeface="Arial"/>
              <a:buNone/>
            </a:pPr>
            <a:r>
              <a:rPr lang="en"/>
              <a:t>It is important to pay attention to the specific terms of the license: almost all of the CC licenses require attribution, some can require you to “share alike” (to attach the same license to any work you create using the licensed work), and some restrict commercial uses or the creation of derivative works (like translations).</a:t>
            </a:r>
            <a:endParaRPr/>
          </a:p>
          <a:p>
            <a:pPr marL="0" lvl="0" indent="0" algn="l" rtl="0">
              <a:lnSpc>
                <a:spcPct val="115000"/>
              </a:lnSpc>
              <a:spcBef>
                <a:spcPts val="0"/>
              </a:spcBef>
              <a:spcAft>
                <a:spcPts val="0"/>
              </a:spcAft>
              <a:buClr>
                <a:schemeClr val="dk1"/>
              </a:buClr>
              <a:buSzPts val="1100"/>
              <a:buFont typeface="Arial"/>
              <a:buNone/>
            </a:pPr>
            <a:r>
              <a:rPr lang="en"/>
              <a:t> </a:t>
            </a:r>
            <a:endParaRPr/>
          </a:p>
          <a:p>
            <a:pPr marL="0" lvl="0" indent="0" algn="l" rtl="0">
              <a:lnSpc>
                <a:spcPct val="115000"/>
              </a:lnSpc>
              <a:spcBef>
                <a:spcPts val="0"/>
              </a:spcBef>
              <a:spcAft>
                <a:spcPts val="0"/>
              </a:spcAft>
              <a:buNone/>
            </a:pPr>
            <a:r>
              <a:rPr lang="en"/>
              <a:t>We’ll talk more about the specific CC license options in a later section. But for now, know that if a work is made available under a public license, the works can be used in ways that comply with the terms of the license.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8d8b5e8259_0_3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8d8b5e8259_0_3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If a work you want to incorporate in your own writing is protected by copyright, you can also evaluate whether your use may be allowable under the doctrine of fair use.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Fair use is a feature of copyright law that, under certain conditions, permits the use of copyrighted works </a:t>
            </a:r>
            <a:r>
              <a:rPr lang="en" i="1">
                <a:solidFill>
                  <a:schemeClr val="dk1"/>
                </a:solidFill>
              </a:rPr>
              <a:t>without</a:t>
            </a:r>
            <a:r>
              <a:rPr lang="en">
                <a:solidFill>
                  <a:schemeClr val="dk1"/>
                </a:solidFill>
              </a:rPr>
              <a:t> permission or payment. Congress has said that the “fair use of a copyrighted work… for purposes such as criticism, comment, news reporting, teaching…, scholarship, or research… is not an infringement of copyright.”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None/>
            </a:pPr>
            <a:r>
              <a:rPr lang="en">
                <a:solidFill>
                  <a:schemeClr val="dk1"/>
                </a:solidFill>
              </a:rPr>
              <a:t>Why is this? Although copyright law’s best-known feature is protection of owners’ rights, copying, quoting, and generally reusing existing cultural material is critically important to generating new culture. The cultural value of copying is so important that it is written into the social bargain at the heart of copyright law. The bargain is this: We as society give limited rights to creators to encourage them to produce culture; at the same time, we give other creators the chance to use that same copyrighted material, without permission or payment, in some circumstances. Fair use can be seen as a safety valve that is built into copyright law to prevent copyright from stifling onward creativity. Some classic examples of fair use include quoting a copyrighted text in commentary on that text, such as a book review; using an excerpt from a copyrighted text in noncommercial, academic instruction; and creating a parody of a work under copyright.</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8c43de8726_0_6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8c43de8726_0_6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To decide whether a use is fair, courts must consider at least four factors that are specifically laid out in the 1976 Copyright Act.</a:t>
            </a:r>
            <a:endParaRPr/>
          </a:p>
          <a:p>
            <a:pPr marL="0" lvl="0" indent="0" algn="l" rtl="0">
              <a:lnSpc>
                <a:spcPct val="115000"/>
              </a:lnSpc>
              <a:spcBef>
                <a:spcPts val="0"/>
              </a:spcBef>
              <a:spcAft>
                <a:spcPts val="0"/>
              </a:spcAft>
              <a:buClr>
                <a:schemeClr val="dk1"/>
              </a:buClr>
              <a:buSzPts val="1100"/>
              <a:buFont typeface="Arial"/>
              <a:buNone/>
            </a:pPr>
            <a:r>
              <a:rPr lang="en"/>
              <a:t> </a:t>
            </a:r>
            <a:endParaRPr/>
          </a:p>
          <a:p>
            <a:pPr marL="0" lvl="0" indent="0" algn="l" rtl="0">
              <a:lnSpc>
                <a:spcPct val="115000"/>
              </a:lnSpc>
              <a:spcBef>
                <a:spcPts val="0"/>
              </a:spcBef>
              <a:spcAft>
                <a:spcPts val="0"/>
              </a:spcAft>
              <a:buClr>
                <a:schemeClr val="dk1"/>
              </a:buClr>
              <a:buSzPts val="1100"/>
              <a:buFont typeface="Arial"/>
              <a:buNone/>
            </a:pPr>
            <a:r>
              <a:rPr lang="en"/>
              <a:t>The first factor is the purpose and character of the use. Here, courts ask whether the material has been transformed by adding new meaning or expression, or whether value was added by creating new information, meaning, or understanding. A court will often ask if the work is “transformative,” though transformativeness is not necessarily required. When a work is used for a different purpose than the original, the factor will likely weigh in favor of fair use. If it simply acts as a substitute for the original work, the use is less likely to be fair. Courts may also look at whether the use of the material was for commercial or noncommercial purposes under this factor, but this is rarely a determinative consideration.</a:t>
            </a:r>
            <a:endParaRPr/>
          </a:p>
          <a:p>
            <a:pPr marL="0" lvl="0" indent="0" algn="l" rtl="0">
              <a:lnSpc>
                <a:spcPct val="115000"/>
              </a:lnSpc>
              <a:spcBef>
                <a:spcPts val="0"/>
              </a:spcBef>
              <a:spcAft>
                <a:spcPts val="0"/>
              </a:spcAft>
              <a:buClr>
                <a:schemeClr val="dk1"/>
              </a:buClr>
              <a:buSzPts val="1100"/>
              <a:buFont typeface="Arial"/>
              <a:buNone/>
            </a:pPr>
            <a:r>
              <a:rPr lang="en"/>
              <a:t> </a:t>
            </a:r>
            <a:endParaRPr/>
          </a:p>
          <a:p>
            <a:pPr marL="0" lvl="0" indent="0" algn="l" rtl="0">
              <a:lnSpc>
                <a:spcPct val="115000"/>
              </a:lnSpc>
              <a:spcBef>
                <a:spcPts val="0"/>
              </a:spcBef>
              <a:spcAft>
                <a:spcPts val="0"/>
              </a:spcAft>
              <a:buClr>
                <a:schemeClr val="dk1"/>
              </a:buClr>
              <a:buSzPts val="1100"/>
              <a:buFont typeface="Arial"/>
              <a:buNone/>
            </a:pPr>
            <a:r>
              <a:rPr lang="en"/>
              <a:t>The second factor looks to the nature of the copyrighted work. Here, courts consider whether the copyrighted work that was used is creative or factual in nature (a song or a novel vs. a technical article or news item). The more factual the work is in nature, the more likely this factor is to weigh in favor of fair use. On the flip side, the more creative the copyrighted work, the more likely this factor is to weigh against fair use. Courts may also consider whether the copyrighted work is published or unpublished. If the work is unpublished, this factor is less likely to weigh in favor or fair use.</a:t>
            </a:r>
            <a:endParaRPr/>
          </a:p>
          <a:p>
            <a:pPr marL="0" lvl="0" indent="0" algn="l" rtl="0">
              <a:lnSpc>
                <a:spcPct val="115000"/>
              </a:lnSpc>
              <a:spcBef>
                <a:spcPts val="0"/>
              </a:spcBef>
              <a:spcAft>
                <a:spcPts val="0"/>
              </a:spcAft>
              <a:buClr>
                <a:schemeClr val="dk1"/>
              </a:buClr>
              <a:buSzPts val="1100"/>
              <a:buFont typeface="Arial"/>
              <a:buNone/>
            </a:pPr>
            <a:r>
              <a:rPr lang="en"/>
              <a:t> </a:t>
            </a:r>
            <a:endParaRPr/>
          </a:p>
          <a:p>
            <a:pPr marL="0" lvl="0" indent="0" algn="l" rtl="0">
              <a:lnSpc>
                <a:spcPct val="115000"/>
              </a:lnSpc>
              <a:spcBef>
                <a:spcPts val="0"/>
              </a:spcBef>
              <a:spcAft>
                <a:spcPts val="0"/>
              </a:spcAft>
              <a:buClr>
                <a:schemeClr val="dk1"/>
              </a:buClr>
              <a:buSzPts val="1100"/>
              <a:buFont typeface="Arial"/>
              <a:buNone/>
            </a:pPr>
            <a:r>
              <a:rPr lang="en"/>
              <a:t>The third factor is the amount and substantiality of the portion of the work that was used. Under this factor, courts look at how much of the work was taken, both quantitatively and qualitatively. Quantitatively, courts look at how much of the original work was used (e.g., all the pages, the entire work of art). Qualitatively, courts look at whether the “heart” of the work was taken (e.g., the essential bit of the work that is why people want to engage with it—the juicy revelations in a tell-all book). The more that is taken, quantitatively and qualitatively, the less likely the use is to be fair. That said, copying a full work can still be fair. And conversely, in some cases, even if a small amount is used, if it is the “heart” of the work this can weigh against fair use.</a:t>
            </a:r>
            <a:endParaRPr/>
          </a:p>
          <a:p>
            <a:pPr marL="0" lvl="0" indent="0" algn="l" rtl="0">
              <a:lnSpc>
                <a:spcPct val="115000"/>
              </a:lnSpc>
              <a:spcBef>
                <a:spcPts val="0"/>
              </a:spcBef>
              <a:spcAft>
                <a:spcPts val="0"/>
              </a:spcAft>
              <a:buClr>
                <a:schemeClr val="dk1"/>
              </a:buClr>
              <a:buSzPts val="1100"/>
              <a:buFont typeface="Arial"/>
              <a:buNone/>
            </a:pPr>
            <a:r>
              <a:rPr lang="en"/>
              <a:t> </a:t>
            </a:r>
            <a:endParaRPr/>
          </a:p>
          <a:p>
            <a:pPr marL="0" lvl="0" indent="0" algn="l" rtl="0">
              <a:lnSpc>
                <a:spcPct val="115000"/>
              </a:lnSpc>
              <a:spcBef>
                <a:spcPts val="0"/>
              </a:spcBef>
              <a:spcAft>
                <a:spcPts val="0"/>
              </a:spcAft>
              <a:buNone/>
            </a:pPr>
            <a:r>
              <a:rPr lang="en"/>
              <a:t>Finally, the fourth factor is the effect of the use on the market for the copyrighted work. The essential question courts ask here is whether this use will undermine the market, or potential market, for the work that was copied. In assessing this factor, courts consider whether the use would hurt the market for the original work (for example, by displacing sales of the original) and/or whether the use could cause substantial harm if this type of use were to become widespread.</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8c43de8726_0_10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8c43de8726_0_1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The four factors are not mechanically applied or weighed equally. The first factor tends to be most determinative, but the fourth factor has historically been given substantial weight in a court’s analysis. By design, fair use is flexible and courts take into account all the facts and circumstances of a specific case to decide if an unlicensed use of copyrighted material is fair.</a:t>
            </a:r>
            <a:endParaRPr/>
          </a:p>
          <a:p>
            <a:pPr marL="0" lvl="0" indent="0" algn="l" rtl="0">
              <a:lnSpc>
                <a:spcPct val="115000"/>
              </a:lnSpc>
              <a:spcBef>
                <a:spcPts val="0"/>
              </a:spcBef>
              <a:spcAft>
                <a:spcPts val="0"/>
              </a:spcAft>
              <a:buClr>
                <a:schemeClr val="dk1"/>
              </a:buClr>
              <a:buSzPts val="1100"/>
              <a:buFont typeface="Arial"/>
              <a:buNone/>
            </a:pPr>
            <a:r>
              <a:rPr lang="en"/>
              <a:t> </a:t>
            </a:r>
            <a:endParaRPr/>
          </a:p>
          <a:p>
            <a:pPr marL="0" lvl="0" indent="0" algn="l" rtl="0">
              <a:lnSpc>
                <a:spcPct val="115000"/>
              </a:lnSpc>
              <a:spcBef>
                <a:spcPts val="0"/>
              </a:spcBef>
              <a:spcAft>
                <a:spcPts val="0"/>
              </a:spcAft>
              <a:buClr>
                <a:schemeClr val="dk1"/>
              </a:buClr>
              <a:buSzPts val="1100"/>
              <a:buFont typeface="Arial"/>
              <a:buNone/>
            </a:pPr>
            <a:r>
              <a:rPr lang="en"/>
              <a:t>Despite its flexibility, however, fair use is not unreliable. In reviewing the history of fair use litigation, scholars have found that judges return again and again to two key questions:</a:t>
            </a:r>
            <a:endParaRPr/>
          </a:p>
          <a:p>
            <a:pPr marL="0" lvl="0" indent="0" algn="l" rtl="0">
              <a:lnSpc>
                <a:spcPct val="115000"/>
              </a:lnSpc>
              <a:spcBef>
                <a:spcPts val="0"/>
              </a:spcBef>
              <a:spcAft>
                <a:spcPts val="0"/>
              </a:spcAft>
              <a:buClr>
                <a:schemeClr val="dk1"/>
              </a:buClr>
              <a:buSzPts val="1100"/>
              <a:buFont typeface="Arial"/>
              <a:buNone/>
            </a:pPr>
            <a:r>
              <a:rPr lang="en"/>
              <a:t> </a:t>
            </a:r>
            <a:endParaRPr/>
          </a:p>
          <a:p>
            <a:pPr marL="457200" lvl="0" indent="-298450" algn="l" rtl="0">
              <a:lnSpc>
                <a:spcPct val="115000"/>
              </a:lnSpc>
              <a:spcBef>
                <a:spcPts val="0"/>
              </a:spcBef>
              <a:spcAft>
                <a:spcPts val="0"/>
              </a:spcAft>
              <a:buSzPts val="1100"/>
              <a:buChar char="●"/>
            </a:pPr>
            <a:r>
              <a:rPr lang="en"/>
              <a:t>Did the unlicensed use “transform” the material taken from the copyrighted work by using it for a different purpose or giving it a different meaning than that of the original, or did it just repeat the work for the same intended purpose and value as the original?</a:t>
            </a:r>
            <a:endParaRPr/>
          </a:p>
          <a:p>
            <a:pPr marL="457200" lvl="0" indent="0" algn="l" rtl="0">
              <a:lnSpc>
                <a:spcPct val="115000"/>
              </a:lnSpc>
              <a:spcBef>
                <a:spcPts val="0"/>
              </a:spcBef>
              <a:spcAft>
                <a:spcPts val="0"/>
              </a:spcAft>
              <a:buNone/>
            </a:pPr>
            <a:endParaRPr/>
          </a:p>
          <a:p>
            <a:pPr marL="457200" lvl="0" indent="-298450" algn="l" rtl="0">
              <a:lnSpc>
                <a:spcPct val="115000"/>
              </a:lnSpc>
              <a:spcBef>
                <a:spcPts val="0"/>
              </a:spcBef>
              <a:spcAft>
                <a:spcPts val="0"/>
              </a:spcAft>
              <a:buSzPts val="1100"/>
              <a:buChar char="●"/>
            </a:pPr>
            <a:r>
              <a:rPr lang="en"/>
              <a:t>Considering the nature of the copyrighted work and the challenged use, was the material taken appropriate in kind and amount?</a:t>
            </a:r>
            <a:endParaRPr/>
          </a:p>
          <a:p>
            <a:pPr marL="0" lvl="0" indent="0" algn="l" rtl="0">
              <a:lnSpc>
                <a:spcPct val="115000"/>
              </a:lnSpc>
              <a:spcBef>
                <a:spcPts val="0"/>
              </a:spcBef>
              <a:spcAft>
                <a:spcPts val="0"/>
              </a:spcAft>
              <a:buClr>
                <a:schemeClr val="dk1"/>
              </a:buClr>
              <a:buSzPts val="1100"/>
              <a:buFont typeface="Arial"/>
              <a:buNone/>
            </a:pPr>
            <a:r>
              <a:rPr lang="en"/>
              <a:t> </a:t>
            </a:r>
            <a:endParaRPr/>
          </a:p>
          <a:p>
            <a:pPr marL="0" lvl="0" indent="0" algn="l" rtl="0">
              <a:lnSpc>
                <a:spcPct val="115000"/>
              </a:lnSpc>
              <a:spcBef>
                <a:spcPts val="0"/>
              </a:spcBef>
              <a:spcAft>
                <a:spcPts val="0"/>
              </a:spcAft>
              <a:buClr>
                <a:schemeClr val="dk1"/>
              </a:buClr>
              <a:buSzPts val="1100"/>
              <a:buFont typeface="Arial"/>
              <a:buNone/>
            </a:pPr>
            <a:r>
              <a:rPr lang="en"/>
              <a:t>If the answers to these two questions are “yes,” a court is more likely to find a use fair.</a:t>
            </a:r>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8c43de8726_0_3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8c43de8726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While there are seemingly endless ways that a copyrighted work might be used, the uses nonfiction authors typically want to make of copyrighted works boil down to a few common scenarios.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The first is to criticize, discuss, or comment on copyrighted material. Nonfiction authors often engage in critical analysis of specific copyrighted works and want to use some or all of that material in their new works. In these cases, nonfiction authors are specifically discussing the copyrighted material: the copyrighted work is itself the focus of their social, political, or cultural critique. This type of critical engagement is exactly what fair use is meant to allow. Sometimes copying is essential to an author’s purpose and, without it, a reader wouldn’t be able to understand her critique.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The second common use is to use the copyrighted material to support a point made in the author’s work. Here the material being used is not itself the object of the author’s commentary; instead, the material is being used to support a related point made by the nonfiction author. In other words, nonfiction authors want to use copyrighted material to “show their work” and lend credibility to their theories and arguments. This is another category of use that is fair use eligible.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A third use that is increasingly relevant to nonfiction authors is using copyrighted material for non-consumptive research (for example, copying works into digital databases in order to perform computational analysis across texts and/or images). In these cases, the nonfiction author is not reading, displaying, or sharing large portions of the copyrighted material, but is instead using data mining technology to derive factual information about the works and incorporate those findings into her writings. Again, legal cases provide strong support for the principle that this type of use can be a fair use.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Regardless of whether your use falls into one of these common situations, remember that fair use is fact specific and none of these uses are without limitation: For example, authors shouldn’t use more of the copyrighted work than is reasonably appropriate for the purpose of the use and should pay attention to the potential for market harm. For a deeper dive into fair use in nonfiction writing, check out the Authors Alliance guide to </a:t>
            </a:r>
            <a:r>
              <a:rPr lang="en" sz="1200" i="1">
                <a:solidFill>
                  <a:schemeClr val="dk1"/>
                </a:solidFill>
                <a:latin typeface="Calibri"/>
                <a:ea typeface="Calibri"/>
                <a:cs typeface="Calibri"/>
                <a:sym typeface="Calibri"/>
              </a:rPr>
              <a:t>Fair Use for Nonfiction Authors</a:t>
            </a:r>
            <a:r>
              <a:rPr lang="en" sz="1200">
                <a:solidFill>
                  <a:schemeClr val="dk1"/>
                </a:solidFill>
                <a:latin typeface="Calibri"/>
                <a:ea typeface="Calibri"/>
                <a:cs typeface="Calibri"/>
                <a:sym typeface="Calibri"/>
              </a:rPr>
              <a:t>. </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8d8b5e8259_0_3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8d8b5e8259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Introduce presenter(s).</a:t>
            </a:r>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8d8b5e8259_0_3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8d8b5e8259_0_3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If a work is not in the public domain or openly licensed, and your use is not likely to be a fair use, another option is to seek permission or a license to use the work. A license is a grant of authorization from a copyright holder to exercise one or more of their exclusive rights. For example, you can ask a copyright holder for a license to reproduce a photograph on the cover of your book. The license should describe which uses have been authorized, and of course your use would need fall within the terms of the license.</a:t>
            </a:r>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8c43de8726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8c43de872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It is important for authors to be aware that clearing copyright concerns does not preclude other legal claims. When using third party materials, authors should consider legal issues beyond copyright, such as potential contractual restrictions, privacy rights, trademark law, the right of publicity, defamation, and community norms, like rules against academic plagiarism.</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None/>
            </a:pPr>
            <a:r>
              <a:rPr lang="en" sz="1200">
                <a:solidFill>
                  <a:schemeClr val="dk1"/>
                </a:solidFill>
                <a:latin typeface="Calibri"/>
                <a:ea typeface="Calibri"/>
                <a:cs typeface="Calibri"/>
                <a:sym typeface="Calibri"/>
              </a:rPr>
              <a:t>It is also important for authors to be aware that contractual terms governing access to a work can restrict the availability of fair use. Some archives, museums, and commercial collections (including on websites) place contractual restrictions on the use of those works, even when use of the work would otherwise be permitted by fair use (and, in some cases, even when the work itself is in the public domain!). This is beginning to change, and some archives and museums have already abandoned these practices. However, if you are a party to such a contract, your ability to use materials you’ve accessed may be limited by the terms of the contract. For example, a biographer who accesses her subject’s personal papers through an archive may find that, as a condition of accessing those materials, the subject’s estate forbids quoting from the materials without the express permission of the estate. At least some courts have held that such contracts may be enforced, even if the restricted use would be fair use as a matter of copyright law. In these cases, nonfiction authors cannot rely on fair use since demands for permission in this context are based on contractual claims, not copyright. As such, nonfiction authors should pay careful attention to the conditions of access to source materials and may want to consider negotiating for better terms that do not restrict their research and writing goals.</a:t>
            </a:r>
            <a:r>
              <a:rPr lang="en">
                <a:solidFill>
                  <a:schemeClr val="dk1"/>
                </a:solidFill>
              </a:rPr>
              <a:t>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8c43de8726_0_14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8c43de8726_0_1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Before we move on, let’s take a moment to clarify the difference between copyright infringement and plagiarism. Copyright infringement and plagiarism cause different harms. As we discussed, copyright infringement is a harm that is grounded in law. Plagiarism, on the other hand, is a harm that is grounded in ethics. Put simply, plagiarism is the act of using another’s work or ideas and not giving proper credit, instead falsely presenting it as the user’s own. Sometimes plagiarism also rises to the level of copyright infringement, but not always. For example, as we discussed, authors may freely use materials in the public domain without concern for copyright liability. While such uses are not copyright infringement, they may still be plagiarism if the work is used in a manner that presents the work or ideas as the user’s own.</a:t>
            </a:r>
            <a:endParaRPr/>
          </a:p>
          <a:p>
            <a:pPr marL="0" lvl="0" indent="0" algn="l" rtl="0">
              <a:lnSpc>
                <a:spcPct val="115000"/>
              </a:lnSpc>
              <a:spcBef>
                <a:spcPts val="0"/>
              </a:spcBef>
              <a:spcAft>
                <a:spcPts val="0"/>
              </a:spcAft>
              <a:buClr>
                <a:schemeClr val="dk1"/>
              </a:buClr>
              <a:buSzPts val="1100"/>
              <a:buFont typeface="Arial"/>
              <a:buNone/>
            </a:pPr>
            <a:r>
              <a:rPr lang="en"/>
              <a:t> </a:t>
            </a:r>
            <a:endParaRPr/>
          </a:p>
          <a:p>
            <a:pPr marL="0" lvl="0" indent="0" algn="l" rtl="0">
              <a:lnSpc>
                <a:spcPct val="115000"/>
              </a:lnSpc>
              <a:spcBef>
                <a:spcPts val="0"/>
              </a:spcBef>
              <a:spcAft>
                <a:spcPts val="0"/>
              </a:spcAft>
              <a:buClr>
                <a:schemeClr val="dk1"/>
              </a:buClr>
              <a:buSzPts val="1100"/>
              <a:buFont typeface="Arial"/>
              <a:buNone/>
            </a:pPr>
            <a:r>
              <a:rPr lang="en"/>
              <a:t>There is no statutory prohibition against plagiarism. Instead, plagiarism is governed by community norms and the consequences of plagiarism are most likely to be professional or academic sanctions. To avoid plagiarizing another’s work or ideas, authors should properly credit the source of the ideas or words used in their text, with adequate references and citations appropriate to their discipline, and use quotation marks where appropriate when quoting directly.</a:t>
            </a:r>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8d8b5e8259_0_10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8d8b5e8259_0_10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As you’re looking ahead to the time when your thesis or dissertation is done, one thing to look forward to is how you’re going to make your work available to the world. In this section, we’ll talk about options for making your dissertation available in our institutional repository.</a:t>
            </a:r>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8d8b5e8259_0_3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8d8b5e8259_0_3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[Presenter to state institutional policy: e.g., X University requires that all theses and dissertations be made available in our institutional repository where they are made available to readers free of charge.]</a:t>
            </a:r>
            <a:endParaRPr/>
          </a:p>
          <a:p>
            <a:pPr marL="0" lvl="0" indent="0" algn="l" rtl="0">
              <a:lnSpc>
                <a:spcPct val="115000"/>
              </a:lnSpc>
              <a:spcBef>
                <a:spcPts val="0"/>
              </a:spcBef>
              <a:spcAft>
                <a:spcPts val="0"/>
              </a:spcAft>
              <a:buClr>
                <a:schemeClr val="dk1"/>
              </a:buClr>
              <a:buSzPts val="1100"/>
              <a:buFont typeface="Arial"/>
              <a:buNone/>
            </a:pPr>
            <a:r>
              <a:rPr lang="en"/>
              <a:t> </a:t>
            </a:r>
            <a:endParaRPr/>
          </a:p>
          <a:p>
            <a:pPr marL="0" lvl="0" indent="0" algn="l" rtl="0">
              <a:lnSpc>
                <a:spcPct val="115000"/>
              </a:lnSpc>
              <a:spcBef>
                <a:spcPts val="0"/>
              </a:spcBef>
              <a:spcAft>
                <a:spcPts val="0"/>
              </a:spcAft>
              <a:buClr>
                <a:schemeClr val="dk1"/>
              </a:buClr>
              <a:buSzPts val="1100"/>
              <a:buFont typeface="Arial"/>
              <a:buNone/>
            </a:pPr>
            <a:r>
              <a:rPr lang="en"/>
              <a:t>Depositing your dissertation in our institutional repository preserves your work and makes it easier for others to find and cite your work. In this way, you can gain recognition and contribute to ongoing scholarly discussions in your field. You will also have an easy link to share your work. You still own the copyright to your work when it is deposited in the repository; you are just giving the university a nonexclusive license to store it in our repository and to make it publicly available.</a:t>
            </a:r>
            <a:endParaRPr/>
          </a:p>
          <a:p>
            <a:pPr marL="0" lvl="0" indent="0" algn="l" rtl="0">
              <a:lnSpc>
                <a:spcPct val="115000"/>
              </a:lnSpc>
              <a:spcBef>
                <a:spcPts val="0"/>
              </a:spcBef>
              <a:spcAft>
                <a:spcPts val="0"/>
              </a:spcAft>
              <a:buClr>
                <a:schemeClr val="dk1"/>
              </a:buClr>
              <a:buSzPts val="1100"/>
              <a:buFont typeface="Arial"/>
              <a:buNone/>
            </a:pPr>
            <a:r>
              <a:rPr lang="en"/>
              <a:t> </a:t>
            </a:r>
            <a:endParaRPr/>
          </a:p>
          <a:p>
            <a:pPr marL="0" lvl="0" indent="0" algn="l" rtl="0">
              <a:lnSpc>
                <a:spcPct val="115000"/>
              </a:lnSpc>
              <a:spcBef>
                <a:spcPts val="0"/>
              </a:spcBef>
              <a:spcAft>
                <a:spcPts val="0"/>
              </a:spcAft>
              <a:buNone/>
            </a:pPr>
            <a:r>
              <a:rPr lang="en"/>
              <a:t>You will also have options to post your work to ProQuest, which is a database of more than 2.3 million dissertations and theses from around the world. In addition, you have the option to release your work under a Creative Commons license and may have the option to place an embargo on the online release of your work. We’ll discuss each of these options in more detail next.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8c43de8726_0_14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8c43de8726_0_1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Let’s start with whether you want to release your work under a Creative Commons license. Placing your work in our institutional repository helps readers access your works by removing price barriers, but without a CC or similar license, readers will usually still need to ask for your permission to reuse, share, or adapt your work unless you affirmatively license these rights to them (or unless their use is subject to a copyright limitation or falls within an exception).</a:t>
            </a:r>
            <a:endParaRPr/>
          </a:p>
          <a:p>
            <a:pPr marL="0" lvl="0" indent="0" algn="l" rtl="0">
              <a:lnSpc>
                <a:spcPct val="115000"/>
              </a:lnSpc>
              <a:spcBef>
                <a:spcPts val="0"/>
              </a:spcBef>
              <a:spcAft>
                <a:spcPts val="0"/>
              </a:spcAft>
              <a:buClr>
                <a:schemeClr val="dk1"/>
              </a:buClr>
              <a:buSzPts val="1100"/>
              <a:buFont typeface="Arial"/>
              <a:buNone/>
            </a:pPr>
            <a:r>
              <a:rPr lang="en"/>
              <a:t> </a:t>
            </a:r>
            <a:endParaRPr/>
          </a:p>
          <a:p>
            <a:pPr marL="0" lvl="0" indent="0" algn="l" rtl="0">
              <a:lnSpc>
                <a:spcPct val="115000"/>
              </a:lnSpc>
              <a:spcBef>
                <a:spcPts val="0"/>
              </a:spcBef>
              <a:spcAft>
                <a:spcPts val="0"/>
              </a:spcAft>
              <a:buClr>
                <a:schemeClr val="dk1"/>
              </a:buClr>
              <a:buSzPts val="1100"/>
              <a:buFont typeface="Arial"/>
              <a:buNone/>
            </a:pPr>
            <a:r>
              <a:rPr lang="en"/>
              <a:t>Applying a CC license to your work indicates to readers that they can also copy and distribute your work, without first having to get your permission or rely on a copyright exception like fair use. All CC licenses require attribution, that is, they require those who reuse a work to give credit to the author for the creation of the original work.</a:t>
            </a:r>
            <a:endParaRPr/>
          </a:p>
          <a:p>
            <a:pPr marL="0" lvl="0" indent="0" algn="l" rtl="0">
              <a:lnSpc>
                <a:spcPct val="115000"/>
              </a:lnSpc>
              <a:spcBef>
                <a:spcPts val="0"/>
              </a:spcBef>
              <a:spcAft>
                <a:spcPts val="0"/>
              </a:spcAft>
              <a:buClr>
                <a:schemeClr val="dk1"/>
              </a:buClr>
              <a:buSzPts val="1100"/>
              <a:buFont typeface="Arial"/>
              <a:buNone/>
            </a:pPr>
            <a:r>
              <a:rPr lang="en"/>
              <a:t> </a:t>
            </a:r>
            <a:endParaRPr/>
          </a:p>
          <a:p>
            <a:pPr marL="0" lvl="0" indent="0" algn="l" rtl="0">
              <a:lnSpc>
                <a:spcPct val="115000"/>
              </a:lnSpc>
              <a:spcBef>
                <a:spcPts val="0"/>
              </a:spcBef>
              <a:spcAft>
                <a:spcPts val="0"/>
              </a:spcAft>
              <a:buClr>
                <a:schemeClr val="dk1"/>
              </a:buClr>
              <a:buSzPts val="1100"/>
              <a:buFont typeface="Arial"/>
              <a:buNone/>
            </a:pPr>
            <a:r>
              <a:rPr lang="en"/>
              <a:t>CC licenses also allow you to fine-tune your work’s degree of “openness” by putting conditions on readers’ reuse and derivative work rights. Some common conditions are:</a:t>
            </a:r>
            <a:endParaRPr/>
          </a:p>
          <a:p>
            <a:pPr marL="0" lvl="0" indent="0" algn="l" rtl="0">
              <a:lnSpc>
                <a:spcPct val="115000"/>
              </a:lnSpc>
              <a:spcBef>
                <a:spcPts val="0"/>
              </a:spcBef>
              <a:spcAft>
                <a:spcPts val="0"/>
              </a:spcAft>
              <a:buClr>
                <a:schemeClr val="dk1"/>
              </a:buClr>
              <a:buSzPts val="1100"/>
              <a:buFont typeface="Arial"/>
              <a:buNone/>
            </a:pPr>
            <a:r>
              <a:rPr lang="en"/>
              <a:t> </a:t>
            </a:r>
            <a:endParaRPr/>
          </a:p>
          <a:p>
            <a:pPr marL="457200" lvl="0" indent="-298450" algn="l" rtl="0">
              <a:lnSpc>
                <a:spcPct val="115000"/>
              </a:lnSpc>
              <a:spcBef>
                <a:spcPts val="0"/>
              </a:spcBef>
              <a:spcAft>
                <a:spcPts val="0"/>
              </a:spcAft>
              <a:buClr>
                <a:schemeClr val="dk1"/>
              </a:buClr>
              <a:buSzPts val="1100"/>
              <a:buChar char="●"/>
            </a:pPr>
            <a:r>
              <a:rPr lang="en"/>
              <a:t>Share-Alike: When readers create a new work based on the originally licensed material, they must distribute that new work under license terms identical to those the author imposed on the original work.</a:t>
            </a:r>
            <a:endParaRPr/>
          </a:p>
          <a:p>
            <a:pPr marL="0" lvl="0" indent="0" algn="l" rtl="0">
              <a:lnSpc>
                <a:spcPct val="115000"/>
              </a:lnSpc>
              <a:spcBef>
                <a:spcPts val="0"/>
              </a:spcBef>
              <a:spcAft>
                <a:spcPts val="0"/>
              </a:spcAft>
              <a:buClr>
                <a:schemeClr val="dk1"/>
              </a:buClr>
              <a:buSzPts val="1100"/>
              <a:buFont typeface="Arial"/>
              <a:buNone/>
            </a:pPr>
            <a:r>
              <a:rPr lang="en"/>
              <a:t> </a:t>
            </a:r>
            <a:endParaRPr/>
          </a:p>
          <a:p>
            <a:pPr marL="457200" lvl="0" indent="-298450" algn="l" rtl="0">
              <a:lnSpc>
                <a:spcPct val="115000"/>
              </a:lnSpc>
              <a:spcBef>
                <a:spcPts val="0"/>
              </a:spcBef>
              <a:spcAft>
                <a:spcPts val="0"/>
              </a:spcAft>
              <a:buClr>
                <a:schemeClr val="dk1"/>
              </a:buClr>
              <a:buSzPts val="1100"/>
              <a:buChar char="●"/>
            </a:pPr>
            <a:r>
              <a:rPr lang="en"/>
              <a:t>No Derivatives: Readers are prohibited from adapting a work to create a new work. The right to create derivative works is reserved to the author, meaning that readers will be allowed only to distribute, reproduce, or perform a work as long as it is passed along unchanged and in whole.</a:t>
            </a:r>
            <a:endParaRPr/>
          </a:p>
          <a:p>
            <a:pPr marL="0" lvl="0" indent="0" algn="l" rtl="0">
              <a:lnSpc>
                <a:spcPct val="115000"/>
              </a:lnSpc>
              <a:spcBef>
                <a:spcPts val="0"/>
              </a:spcBef>
              <a:spcAft>
                <a:spcPts val="0"/>
              </a:spcAft>
              <a:buClr>
                <a:schemeClr val="dk1"/>
              </a:buClr>
              <a:buSzPts val="1100"/>
              <a:buFont typeface="Arial"/>
              <a:buNone/>
            </a:pPr>
            <a:r>
              <a:rPr lang="en"/>
              <a:t> </a:t>
            </a:r>
            <a:endParaRPr/>
          </a:p>
          <a:p>
            <a:pPr marL="457200" lvl="0" indent="-298450" algn="l" rtl="0">
              <a:lnSpc>
                <a:spcPct val="115000"/>
              </a:lnSpc>
              <a:spcBef>
                <a:spcPts val="0"/>
              </a:spcBef>
              <a:spcAft>
                <a:spcPts val="0"/>
              </a:spcAft>
              <a:buClr>
                <a:schemeClr val="dk1"/>
              </a:buClr>
              <a:buSzPts val="1100"/>
              <a:buChar char="●"/>
            </a:pPr>
            <a:r>
              <a:rPr lang="en"/>
              <a:t>Non-Commercial Use: Readers are prohibited from making any reuse or derivative work available commercially.</a:t>
            </a:r>
            <a:endParaRPr/>
          </a:p>
          <a:p>
            <a:pPr marL="0" lvl="0" indent="0" algn="l" rtl="0">
              <a:lnSpc>
                <a:spcPct val="115000"/>
              </a:lnSpc>
              <a:spcBef>
                <a:spcPts val="0"/>
              </a:spcBef>
              <a:spcAft>
                <a:spcPts val="0"/>
              </a:spcAft>
              <a:buClr>
                <a:schemeClr val="dk1"/>
              </a:buClr>
              <a:buSzPts val="1100"/>
              <a:buFont typeface="Arial"/>
              <a:buNone/>
            </a:pPr>
            <a:r>
              <a:rPr lang="en"/>
              <a:t> </a:t>
            </a:r>
            <a:endParaRPr/>
          </a:p>
          <a:p>
            <a:pPr marL="0" lvl="0" indent="0" algn="l" rtl="0">
              <a:lnSpc>
                <a:spcPct val="115000"/>
              </a:lnSpc>
              <a:spcBef>
                <a:spcPts val="0"/>
              </a:spcBef>
              <a:spcAft>
                <a:spcPts val="0"/>
              </a:spcAft>
              <a:buNone/>
            </a:pPr>
            <a:r>
              <a:rPr lang="en"/>
              <a:t>Creative Commons allows authors to choose from among a menu of pre-drafted licenses depending on the rights they want to grant and the conditions they want to place on use of their works. As you can see, options for these pre-drafted conditions match the ones we’ve just discussed, including requiring attribution, requiring onward users to share alike, restricting derivative works, or restricting commercial uses. Creative Commons’ pre-drafted licenses include six combinations of these conditions, but all require attribution.</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8d8b5e8259_0_31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8d8b5e8259_0_3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In addition to deciding whether you want to make your work available under a CC license, you also have the option to place an embargo on the public release of your work. While it is not common to opt for an embargo, when one is requested it is typically because the author has sensitive data or information she wishes to protect (for example, to prevent the release of potentially patentable information or to protect your or other individual’s privacy or safety). Occasionally, a publisher may ask that you place an embargo on your dissertation if you have signed a contract to publish the material in an article or a book. However, since your dissertation will likely need to be significantly reworked prior to subsequent publication, it can be worth asking the publisher to reconsider if you would like to make your dissertation or thesis publicly available in the repository.</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8d8b5e8259_0_32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8d8b5e8259_0_3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Let’s move on to publication contracts. At some point in your career, you are likely to be in a position to sign a publication contract with respect to your work. The terms of a publication contract deserve careful attention because they will dictate your rights and obligations related to your work for many years to come. We cannot address everything a contract may cover in this presentation, but in this section we’ll talk about a few high-level considerations you should bear in mind.</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8d8b5e8259_0_32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8d8b5e8259_0_3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a:t>Let’s start with the very basics: At its core, a contract is simply an agreement between parties to determine the legal rights and obligations they have to each other. Keep in mind this simple mnemonic: The contract RUNS the relationship, so make sure you read everything, understand what it means, negotiate for what you want, and save a copy of your signed agreement. You will likely need to refer to your agreement in the future—for example, to check a deadline for submitting your manuscript, to verify how you’ve divvied up your rights, or to check whether you are eligible to get your copyrights back—so it is important to keep a copy in a safe place.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8d8b5e8259_0_32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8d8b5e8259_0_3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There are some basic tips to keep in mind as you evaluate a publication contract.</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i="1">
                <a:solidFill>
                  <a:schemeClr val="dk1"/>
                </a:solidFill>
              </a:rPr>
              <a:t> </a:t>
            </a:r>
            <a:endParaRPr i="1">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First,</a:t>
            </a:r>
            <a:r>
              <a:rPr lang="en" i="1">
                <a:solidFill>
                  <a:schemeClr val="dk1"/>
                </a:solidFill>
              </a:rPr>
              <a:t> read the contract, ask for clarification. </a:t>
            </a:r>
            <a:r>
              <a:rPr lang="en">
                <a:solidFill>
                  <a:schemeClr val="dk1"/>
                </a:solidFill>
              </a:rPr>
              <a:t>Once you have a draft agreement in front of you, the first step is to read it and to understand its contents. If you don’t understand the terms, you may want to ask for clarification from your scholarly communications office, attorney, or publisher.</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Second, </a:t>
            </a:r>
            <a:r>
              <a:rPr lang="en" i="1">
                <a:solidFill>
                  <a:schemeClr val="dk1"/>
                </a:solidFill>
              </a:rPr>
              <a:t>identify and prioritize your goals. </a:t>
            </a:r>
            <a:r>
              <a:rPr lang="en">
                <a:solidFill>
                  <a:schemeClr val="dk1"/>
                </a:solidFill>
              </a:rPr>
              <a:t>Before you begin to negotiate, consider what you hope to gain from the relationship with your publisher.</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Third, know that </a:t>
            </a:r>
            <a:r>
              <a:rPr lang="en" i="1">
                <a:solidFill>
                  <a:schemeClr val="dk1"/>
                </a:solidFill>
              </a:rPr>
              <a:t>negotiation is a conversation, not a confrontation.</a:t>
            </a:r>
            <a:r>
              <a:rPr lang="en">
                <a:solidFill>
                  <a:schemeClr val="dk1"/>
                </a:solidFill>
              </a:rPr>
              <a:t> For many people, the prospect of negotiation is intimidating. But negotiation does not have to be confrontational and tense.</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rPr>
              <a:t>Finally,</a:t>
            </a:r>
            <a:r>
              <a:rPr lang="en" i="1">
                <a:solidFill>
                  <a:schemeClr val="dk1"/>
                </a:solidFill>
              </a:rPr>
              <a:t> be patient and persistent.</a:t>
            </a:r>
            <a:r>
              <a:rPr lang="en">
                <a:solidFill>
                  <a:schemeClr val="dk1"/>
                </a:solidFill>
              </a:rPr>
              <a:t> Ask your publisher for any contractual changes you want, and be prepared to prioritize what is most important and persist on those points.</a:t>
            </a:r>
            <a:r>
              <a:rPr lang="en" i="1">
                <a:solidFill>
                  <a:schemeClr val="dk1"/>
                </a:solidFill>
              </a:rPr>
              <a:t> </a:t>
            </a:r>
            <a:r>
              <a:rPr lang="en">
                <a:solidFill>
                  <a:schemeClr val="dk1"/>
                </a:solidFill>
              </a:rPr>
              <a:t>Contract negotiations often proceed in fits and starts. Don’t be surprised if it takes longer than you expect.</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d8b5e8259_0_10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d8b5e8259_0_10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Today’s presentation has five parts. We’ll start by covering the basics of what copyright is and what copyrights you have in your work. We’ll then turn to a discussion about incorporating works by third parties into your writing, including using works in the public domain and openly licensed works, relying on fair use, and securing permissions. Next, we’ll talk about depositing your dissertation online. Then we’ll cover the things to consider when signing a publication contract, including some basic points you may want to negotiate. Finally, we’ll take a look at actions you can take to manage your scholarly identity online.</a:t>
            </a:r>
            <a:endParaRPr/>
          </a:p>
          <a:p>
            <a:pPr marL="0" lvl="0" indent="0" algn="l" rtl="0">
              <a:lnSpc>
                <a:spcPct val="115000"/>
              </a:lnSpc>
              <a:spcBef>
                <a:spcPts val="0"/>
              </a:spcBef>
              <a:spcAft>
                <a:spcPts val="0"/>
              </a:spcAft>
              <a:buClr>
                <a:schemeClr val="dk1"/>
              </a:buClr>
              <a:buSzPts val="1100"/>
              <a:buFont typeface="Arial"/>
              <a:buNone/>
            </a:pPr>
            <a:r>
              <a:rPr lang="en"/>
              <a:t> </a:t>
            </a:r>
            <a:endParaRPr/>
          </a:p>
          <a:p>
            <a:pPr marL="0" lvl="0" indent="0" algn="l" rtl="0">
              <a:lnSpc>
                <a:spcPct val="115000"/>
              </a:lnSpc>
              <a:spcBef>
                <a:spcPts val="0"/>
              </a:spcBef>
              <a:spcAft>
                <a:spcPts val="0"/>
              </a:spcAft>
              <a:buNone/>
            </a:pPr>
            <a:r>
              <a:rPr lang="en"/>
              <a:t>By the end of the presentation, you will have a better understanding of what copyright is, how to use copyrighted material in your work, and some of the ways that you can manage your own copyrights.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8d8b5e8259_0_32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8d8b5e8259_0_3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a:t>So why should you care about negotiating the terms of your publication contract? One reason is that it controls the rights to your work, and can even prevent you from exercising those rights.</a:t>
            </a:r>
            <a:endParaRPr/>
          </a:p>
          <a:p>
            <a:pPr marL="0" marR="0" lvl="0" indent="0" algn="l" rtl="0">
              <a:lnSpc>
                <a:spcPct val="115000"/>
              </a:lnSpc>
              <a:spcBef>
                <a:spcPts val="0"/>
              </a:spcBef>
              <a:spcAft>
                <a:spcPts val="0"/>
              </a:spcAft>
              <a:buClr>
                <a:schemeClr val="dk1"/>
              </a:buClr>
              <a:buSzPts val="1100"/>
              <a:buFont typeface="Arial"/>
              <a:buNone/>
            </a:pPr>
            <a:r>
              <a:rPr lang="en"/>
              <a:t> </a:t>
            </a:r>
            <a:endParaRPr/>
          </a:p>
          <a:p>
            <a:pPr marL="0" marR="0" lvl="0" indent="0" algn="l" rtl="0">
              <a:lnSpc>
                <a:spcPct val="115000"/>
              </a:lnSpc>
              <a:spcBef>
                <a:spcPts val="0"/>
              </a:spcBef>
              <a:spcAft>
                <a:spcPts val="0"/>
              </a:spcAft>
              <a:buClr>
                <a:schemeClr val="dk1"/>
              </a:buClr>
              <a:buSzPts val="1100"/>
              <a:buFont typeface="Arial"/>
              <a:buNone/>
            </a:pPr>
            <a:r>
              <a:rPr lang="en"/>
              <a:t>You already learned that copyright typically vests with the author of a work. When an author signs a publishing agreement, she is frequently asked to transfer some or all of her copyrights to her publisher. And authors are often asked to sign away these rights “for the life of copyright,” which, as we discussed, lasts for a very long time under today’s copyright laws – 70 years after the death of the author. Once an author does sign away her rights, she can no longer exercise those rights herself if they belong exclusively to her publisher, as is often the case. This is one reason it is important to consider the terms of your contract carefully.</a:t>
            </a:r>
            <a:endParaRPr/>
          </a:p>
          <a:p>
            <a:pPr marL="0" marR="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8d8b5e8259_0_32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8d8b5e8259_0_3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In addition to the grant of rights, a publication contract controls many other rights and obligations with respect to your work. Here are just a few to consider:</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What permissions are you giving the publisher, and are they exclusive or non-exclusive? Will you be able to make your work available online or under an open license?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What are your obligations with respect to the work (word count, delivery date, etc.)?</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Who is responsible for permissions? Will you be able to rely on fair use for third-party material used in your work?</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How much control do you want to have over the look and feel of your work?</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Under what circumstances do you want to be able to regain your rights, if you signed them away?</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For a deeper dive into contract clauses that control these and other issues, together with ways to make common clauses more author-friendly, check out the Authors Alliance guide to </a:t>
            </a:r>
            <a:r>
              <a:rPr lang="en" i="1">
                <a:solidFill>
                  <a:schemeClr val="dk1"/>
                </a:solidFill>
              </a:rPr>
              <a:t>Understanding and Negotiating Book Publication Contracts</a:t>
            </a:r>
            <a:r>
              <a:rPr lang="en">
                <a:solidFill>
                  <a:schemeClr val="dk1"/>
                </a:solidFill>
              </a:rPr>
              <a:t>.</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8d8b5e8259_0_10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8d8b5e8259_0_10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Before we wrap up, let’s take a moment to discuss what your scholarly identity is and how to manage it online.</a:t>
            </a:r>
            <a:endParaRPr/>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8d8b5e8259_0_32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8d8b5e8259_0_3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Your online scholarly identity consists of what people—other researchers, potential employers, funders, and students, for example—find when they search for you online. It includes things like your publications and presentations, fellowships and grants, courses taught, and research interests. It is important to manage your scholarly identity in order to distinguish yourself from other researchers (especially those with the same or similar names), increase the discoverability of your work (and ultimately its impact), and to grow your professional network. Maintaining an accurate, up-to-date online presence is one way of ensuring that your work is widely available to researchers, learners, and others who want access.</a:t>
            </a:r>
            <a:endParaRPr/>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9109410a3a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9109410a3a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A good way to start actively managing your scholarly identity is to set up an ORCID identifier. ORCID is a nonprofit organization that assigns each researcher a unique persistent identifier. ORCID helps distinguish researchers with similar or identical names, and allows researchers to associate themselves with their work, notwithstanding differences in spellings or translations of names across languages and changes to their name or affiliations over their career. ORCID identifiers are easy to get from orcid.org. Once you have one, be sure to use it consistently on publications or other research output, websites, and grant applications. This will make it easier for all of your work to be associated with you.</a:t>
            </a:r>
            <a:endParaRPr/>
          </a:p>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8c43de8726_0_13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8c43de8726_0_1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There are a number of other online tools that you mind find beneficial to manage your scholarly identity. Here are just a few:</a:t>
            </a:r>
            <a:endParaRPr/>
          </a:p>
          <a:p>
            <a:pPr marL="0" lvl="0" indent="0" algn="l" rtl="0">
              <a:lnSpc>
                <a:spcPct val="115000"/>
              </a:lnSpc>
              <a:spcBef>
                <a:spcPts val="0"/>
              </a:spcBef>
              <a:spcAft>
                <a:spcPts val="0"/>
              </a:spcAft>
              <a:buClr>
                <a:schemeClr val="dk1"/>
              </a:buClr>
              <a:buSzPts val="1100"/>
              <a:buFont typeface="Arial"/>
              <a:buNone/>
            </a:pPr>
            <a:r>
              <a:rPr lang="en"/>
              <a:t> </a:t>
            </a:r>
            <a:endParaRPr/>
          </a:p>
          <a:p>
            <a:pPr marL="457200" lvl="0" indent="-298450" algn="l" rtl="0">
              <a:lnSpc>
                <a:spcPct val="115000"/>
              </a:lnSpc>
              <a:spcBef>
                <a:spcPts val="0"/>
              </a:spcBef>
              <a:spcAft>
                <a:spcPts val="0"/>
              </a:spcAft>
              <a:buClr>
                <a:schemeClr val="dk1"/>
              </a:buClr>
              <a:buSzPts val="1100"/>
              <a:buChar char="●"/>
            </a:pPr>
            <a:r>
              <a:rPr lang="en"/>
              <a:t>Google Scholar: Google Scholar allows you to establish a profile and link it to your existing publications. Your profile will be included in Google Scholar searches for your name, and your page shows links to co-authors as well as citation information. Google Scholar will also notify you if it encounters a new publication that may be yours.</a:t>
            </a:r>
            <a:endParaRPr/>
          </a:p>
          <a:p>
            <a:pPr marL="0" lvl="0" indent="0" algn="l" rtl="0">
              <a:lnSpc>
                <a:spcPct val="115000"/>
              </a:lnSpc>
              <a:spcBef>
                <a:spcPts val="0"/>
              </a:spcBef>
              <a:spcAft>
                <a:spcPts val="0"/>
              </a:spcAft>
              <a:buClr>
                <a:schemeClr val="dk1"/>
              </a:buClr>
              <a:buSzPts val="1100"/>
              <a:buFont typeface="Arial"/>
              <a:buNone/>
            </a:pPr>
            <a:r>
              <a:rPr lang="en"/>
              <a:t> </a:t>
            </a:r>
            <a:endParaRPr/>
          </a:p>
          <a:p>
            <a:pPr marL="457200" lvl="0" indent="-298450" algn="l" rtl="0">
              <a:lnSpc>
                <a:spcPct val="115000"/>
              </a:lnSpc>
              <a:spcBef>
                <a:spcPts val="0"/>
              </a:spcBef>
              <a:spcAft>
                <a:spcPts val="0"/>
              </a:spcAft>
              <a:buClr>
                <a:schemeClr val="dk1"/>
              </a:buClr>
              <a:buSzPts val="1100"/>
              <a:buChar char="●"/>
            </a:pPr>
            <a:r>
              <a:rPr lang="en"/>
              <a:t>Institutional and Disciplinary Repositories (e.g., eScholarship; DeepBlue; Humanities Commons): Institutional repositories aim to bring the research outputs from one institution in one repository in order to preserve and provide access to that research. [Presenter to address specifics of their institution’s repository and policies.] Discipline-specific repositories are also available, and similarly aim to collect and make available research outputs related to a specific subject area. If you want to share your work with your institutional repository or disciplinary repositories, be sure that you have retained the right to do so under your agreement with your publisher.</a:t>
            </a:r>
            <a:endParaRPr/>
          </a:p>
          <a:p>
            <a:pPr marL="0" lvl="0" indent="0" algn="l" rtl="0">
              <a:lnSpc>
                <a:spcPct val="115000"/>
              </a:lnSpc>
              <a:spcBef>
                <a:spcPts val="0"/>
              </a:spcBef>
              <a:spcAft>
                <a:spcPts val="0"/>
              </a:spcAft>
              <a:buClr>
                <a:schemeClr val="dk1"/>
              </a:buClr>
              <a:buSzPts val="1100"/>
              <a:buFont typeface="Arial"/>
              <a:buNone/>
            </a:pPr>
            <a:r>
              <a:rPr lang="en"/>
              <a:t> </a:t>
            </a:r>
            <a:endParaRPr/>
          </a:p>
          <a:p>
            <a:pPr marL="457200" lvl="0" indent="-298450" algn="l" rtl="0">
              <a:lnSpc>
                <a:spcPct val="115000"/>
              </a:lnSpc>
              <a:spcBef>
                <a:spcPts val="0"/>
              </a:spcBef>
              <a:spcAft>
                <a:spcPts val="0"/>
              </a:spcAft>
              <a:buClr>
                <a:schemeClr val="dk1"/>
              </a:buClr>
              <a:buSzPts val="1100"/>
              <a:buChar char="●"/>
            </a:pPr>
            <a:r>
              <a:rPr lang="en"/>
              <a:t>Academic Social Networks (e.g., ResearchGate, Academia.edu): For-profit academic networking sites like ResearchGate and Academia.edu allow you to create a profile and list your publications. These sites may even invite you to upload copies of your publications. Like with institutional and disciplinary repositories, if you’re interested in sharing your work online, be sure that you have retained the right to do so in your agreement with your publisher.</a:t>
            </a:r>
            <a:endParaRPr/>
          </a:p>
          <a:p>
            <a:pPr marL="0" lvl="0" indent="0" algn="l" rtl="0">
              <a:lnSpc>
                <a:spcPct val="115000"/>
              </a:lnSpc>
              <a:spcBef>
                <a:spcPts val="0"/>
              </a:spcBef>
              <a:spcAft>
                <a:spcPts val="0"/>
              </a:spcAft>
              <a:buClr>
                <a:schemeClr val="dk1"/>
              </a:buClr>
              <a:buSzPts val="1100"/>
              <a:buFont typeface="Arial"/>
              <a:buNone/>
            </a:pPr>
            <a:r>
              <a:rPr lang="en"/>
              <a:t> </a:t>
            </a:r>
            <a:endParaRPr/>
          </a:p>
          <a:p>
            <a:pPr marL="457200" lvl="0" indent="-298450" algn="l" rtl="0">
              <a:lnSpc>
                <a:spcPct val="115000"/>
              </a:lnSpc>
              <a:spcBef>
                <a:spcPts val="0"/>
              </a:spcBef>
              <a:spcAft>
                <a:spcPts val="0"/>
              </a:spcAft>
              <a:buClr>
                <a:schemeClr val="dk1"/>
              </a:buClr>
              <a:buSzPts val="1100"/>
              <a:buChar char="●"/>
            </a:pPr>
            <a:r>
              <a:rPr lang="en"/>
              <a:t>Social Media (e.g., Twitter, LinkedIn): Don’t forget that your presence on social media and other networking sites like Twitter and LinkedIn also form a part of your scholarly identity online. Use these tools wisely to advance your scholarly reputation.</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8d8b5e8259_0_27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8d8b5e8259_0_27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I hope today’s presentation helped you to understand what copyright is, how to work with copyrighted material, and ways that you can manage your own copyrights. I encourage you to check out additional resources created by Authors Alliance, a nonprofit organization that helps authors understand and manage their rights. Concepts in this presentation are further explained in the Authors Alliance guides to </a:t>
            </a:r>
            <a:r>
              <a:rPr lang="en" i="1">
                <a:solidFill>
                  <a:schemeClr val="dk1"/>
                </a:solidFill>
              </a:rPr>
              <a:t>Fair Use for Nonfiction Authors</a:t>
            </a:r>
            <a:r>
              <a:rPr lang="en">
                <a:solidFill>
                  <a:schemeClr val="dk1"/>
                </a:solidFill>
              </a:rPr>
              <a:t>, </a:t>
            </a:r>
            <a:r>
              <a:rPr lang="en" i="1">
                <a:solidFill>
                  <a:schemeClr val="dk1"/>
                </a:solidFill>
              </a:rPr>
              <a:t>Understanding Open Access</a:t>
            </a:r>
            <a:r>
              <a:rPr lang="en">
                <a:solidFill>
                  <a:schemeClr val="dk1"/>
                </a:solidFill>
              </a:rPr>
              <a:t>, and </a:t>
            </a:r>
            <a:r>
              <a:rPr lang="en" i="1">
                <a:solidFill>
                  <a:schemeClr val="dk1"/>
                </a:solidFill>
              </a:rPr>
              <a:t>Understanding and Negotiating Book Publication Contracts</a:t>
            </a:r>
            <a:r>
              <a:rPr lang="en">
                <a:solidFill>
                  <a:schemeClr val="dk1"/>
                </a:solidFill>
              </a:rPr>
              <a:t>, all of which are freely available online. Authors Alliance membership is free; please consider joining as an individual member to receive updates about their new resources and to learn more about leveraging your rights as an author.</a:t>
            </a: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8d8b5e8259_0_3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8d8b5e8259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8d8b5e8259_0_10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8d8b5e8259_0_10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Let’s get started with an overview of what copyright is, what it protects, and how long it lasts.</a:t>
            </a: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8d8b5e8259_0_30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8d8b5e8259_0_30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The source of copyright law in the United States is the U.S. Constitution. Article 1, section 8, clause 8 of the Constitution gives Congress the ability to pass laws to incentivize authors and creators by allowing a period of time during which they can profit from their work—a kind of temporary monopoly. Note the phrase "limited times.” This is a nod to the value of works eventually being free from this temporary monopoly and available for the public to freely use and build upon.</a:t>
            </a:r>
            <a:endParaRPr/>
          </a:p>
          <a:p>
            <a:pPr marL="0" lvl="0" indent="0" algn="l" rtl="0">
              <a:lnSpc>
                <a:spcPct val="115000"/>
              </a:lnSpc>
              <a:spcBef>
                <a:spcPts val="0"/>
              </a:spcBef>
              <a:spcAft>
                <a:spcPts val="0"/>
              </a:spcAft>
              <a:buClr>
                <a:schemeClr val="dk1"/>
              </a:buClr>
              <a:buSzPts val="1100"/>
              <a:buFont typeface="Arial"/>
              <a:buNone/>
            </a:pPr>
            <a:r>
              <a:rPr lang="en"/>
              <a:t> </a:t>
            </a:r>
            <a:endParaRPr/>
          </a:p>
          <a:p>
            <a:pPr marL="0" lvl="0" indent="0" algn="l" rtl="0">
              <a:lnSpc>
                <a:spcPct val="115000"/>
              </a:lnSpc>
              <a:spcBef>
                <a:spcPts val="0"/>
              </a:spcBef>
              <a:spcAft>
                <a:spcPts val="0"/>
              </a:spcAft>
              <a:buClr>
                <a:schemeClr val="dk1"/>
              </a:buClr>
              <a:buSzPts val="1100"/>
              <a:buFont typeface="Arial"/>
              <a:buNone/>
            </a:pPr>
            <a:r>
              <a:rPr lang="en"/>
              <a:t>The current copyright law in the U.S. is the Copyright Act of 1976. The Copyright Act protects original, creative works of authorship that are fixed in any tangible medium of expression.</a:t>
            </a:r>
            <a:endParaRPr/>
          </a:p>
          <a:p>
            <a:pPr marL="0" lvl="0" indent="0" algn="l" rtl="0">
              <a:lnSpc>
                <a:spcPct val="115000"/>
              </a:lnSpc>
              <a:spcBef>
                <a:spcPts val="1200"/>
              </a:spcBef>
              <a:spcAft>
                <a:spcPts val="120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8d8b5e8259_0_30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8d8b5e8259_0_30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Today, copyright protection is automatic. When you write a book, an article, or some other work of original expression, you generally will have a copyright in that work from the moment you commit that expression to paper (or save to your computer, as the case may be). Today, there is no need to register your work with the Copyright Office or place a copyright symbol on your work before it is eligible to receive copyright protection. You just have to “fix” your original, creative work in a tangible medium. </a:t>
            </a:r>
            <a:endParaRPr/>
          </a:p>
          <a:p>
            <a:pPr marL="0" lvl="0" indent="0" algn="l" rtl="0">
              <a:lnSpc>
                <a:spcPct val="115000"/>
              </a:lnSpc>
              <a:spcBef>
                <a:spcPts val="0"/>
              </a:spcBef>
              <a:spcAft>
                <a:spcPts val="0"/>
              </a:spcAft>
              <a:buClr>
                <a:schemeClr val="dk1"/>
              </a:buClr>
              <a:buSzPts val="1100"/>
              <a:buFont typeface="Arial"/>
              <a:buNone/>
            </a:pPr>
            <a:r>
              <a:rPr lang="en"/>
              <a:t> </a:t>
            </a:r>
            <a:endParaRPr/>
          </a:p>
          <a:p>
            <a:pPr marL="0" lvl="0" indent="0" algn="l" rtl="0">
              <a:lnSpc>
                <a:spcPct val="115000"/>
              </a:lnSpc>
              <a:spcBef>
                <a:spcPts val="0"/>
              </a:spcBef>
              <a:spcAft>
                <a:spcPts val="0"/>
              </a:spcAft>
              <a:buClr>
                <a:schemeClr val="dk1"/>
              </a:buClr>
              <a:buSzPts val="1100"/>
              <a:buFont typeface="Arial"/>
              <a:buNone/>
            </a:pPr>
            <a:r>
              <a:rPr lang="en"/>
              <a:t>There are a few things to unpack there! “Fixing” a work just means it is written, saved, painted, or otherwise created in a medium that is not ephemeral. Skywriting is not fixed, but writing a poem on a cocktail napkin is, as is saving a document on your computer. Merely typing into word processing software is not fixed until it is saved since a work must be reproducible or retrievable in order to be “fixed.”</a:t>
            </a:r>
            <a:endParaRPr/>
          </a:p>
          <a:p>
            <a:pPr marL="0" lvl="0" indent="0" algn="l" rtl="0">
              <a:lnSpc>
                <a:spcPct val="115000"/>
              </a:lnSpc>
              <a:spcBef>
                <a:spcPts val="0"/>
              </a:spcBef>
              <a:spcAft>
                <a:spcPts val="0"/>
              </a:spcAft>
              <a:buClr>
                <a:schemeClr val="dk1"/>
              </a:buClr>
              <a:buSzPts val="1100"/>
              <a:buFont typeface="Arial"/>
              <a:buNone/>
            </a:pPr>
            <a:r>
              <a:rPr lang="en"/>
              <a:t> </a:t>
            </a:r>
            <a:endParaRPr/>
          </a:p>
          <a:p>
            <a:pPr marL="0" lvl="0" indent="0" algn="l" rtl="0">
              <a:lnSpc>
                <a:spcPct val="115000"/>
              </a:lnSpc>
              <a:spcBef>
                <a:spcPts val="0"/>
              </a:spcBef>
              <a:spcAft>
                <a:spcPts val="0"/>
              </a:spcAft>
              <a:buClr>
                <a:schemeClr val="dk1"/>
              </a:buClr>
              <a:buSzPts val="1100"/>
              <a:buFont typeface="Arial"/>
              <a:buNone/>
            </a:pPr>
            <a:r>
              <a:rPr lang="en"/>
              <a:t>What is an original work? “Original” essentially means that it comes from you and not somewhere else. It originates with you. It does have to be minimally creative, but that is a very low bar. Courts have held that almost any spark of creativity beyond the trivial will constitute sufficient originality. Some things are barred from protection by regulation—titles, short phrases, and forms, for example—but, on the whole, most everything you write is protectable by copyright. </a:t>
            </a:r>
            <a:endParaRPr/>
          </a:p>
          <a:p>
            <a:pPr marL="0" lvl="0" indent="0" algn="l" rtl="0">
              <a:lnSpc>
                <a:spcPct val="115000"/>
              </a:lnSpc>
              <a:spcBef>
                <a:spcPts val="0"/>
              </a:spcBef>
              <a:spcAft>
                <a:spcPts val="0"/>
              </a:spcAft>
              <a:buClr>
                <a:schemeClr val="dk1"/>
              </a:buClr>
              <a:buSzPts val="1100"/>
              <a:buFont typeface="Arial"/>
              <a:buNone/>
            </a:pPr>
            <a:r>
              <a:rPr lang="en"/>
              <a: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8d8b5e8259_0_30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8d8b5e8259_0_30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While you are no longer required to register your work with the Copyright Office in order to secure copyright (as we just discussed, under today’s copyright laws your work is automatically protected from the moment it is fixed in a tangible medium), there are benefits to registering your work by paying a small fee and submitting a record to the U.S. Copyright Office. First, registration serves as a record of ownership, which can be helpful if someone wants to find out who owns a work in order to ask permission to use it. Registration is also required prior to bringing an infringement lawsuit, and if you register in a timely manner you are then eligible for additional remedies in the event of a lawsuit, such as statutory damages and attorneys’ fees. If you don’t register your copyright, you can only collect actual damages. Typically, if you are working with a publisher, the publisher will assume responsibility for registering the copyright in a work prior to publication.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8d8b5e8259_0_10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8d8b5e8259_0_1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With some exceptions (such as writing something at the behest of your employer, in which case your work might be considered a “work for hire” and the employer may be the copyright owner), you will generally hold the copyright to that work simply by being the author of the work. So what does copyright give you?</a:t>
            </a:r>
            <a:endParaRPr/>
          </a:p>
          <a:p>
            <a:pPr marL="0" lvl="0" indent="0" algn="l" rtl="0">
              <a:lnSpc>
                <a:spcPct val="115000"/>
              </a:lnSpc>
              <a:spcBef>
                <a:spcPts val="0"/>
              </a:spcBef>
              <a:spcAft>
                <a:spcPts val="0"/>
              </a:spcAft>
              <a:buClr>
                <a:schemeClr val="dk1"/>
              </a:buClr>
              <a:buSzPts val="1100"/>
              <a:buFont typeface="Arial"/>
              <a:buNone/>
            </a:pPr>
            <a:r>
              <a:rPr lang="en"/>
              <a:t> </a:t>
            </a:r>
            <a:endParaRPr/>
          </a:p>
          <a:p>
            <a:pPr marL="0" lvl="0" indent="0" algn="l" rtl="0">
              <a:lnSpc>
                <a:spcPct val="115000"/>
              </a:lnSpc>
              <a:spcBef>
                <a:spcPts val="0"/>
              </a:spcBef>
              <a:spcAft>
                <a:spcPts val="0"/>
              </a:spcAft>
              <a:buClr>
                <a:schemeClr val="dk1"/>
              </a:buClr>
              <a:buSzPts val="1100"/>
              <a:buFont typeface="Arial"/>
              <a:buNone/>
            </a:pPr>
            <a:r>
              <a:rPr lang="en"/>
              <a:t>Copyright is a bundle of exclusive rights that only the copyright holder, or someone authorized by the copyright holder, can exercise—unless their use falls under an exception to copyright law (like fair use). These rights include the right to make copies of that work and the right to make other works derived from that work, such as translations, abridgements, or movie adaptations. These rights also include the rights to distribute, publicly display, and publicly perform the copyrighted work.</a:t>
            </a:r>
            <a:endParaRPr/>
          </a:p>
          <a:p>
            <a:pPr marL="0" lvl="0" indent="0" algn="l" rtl="0">
              <a:lnSpc>
                <a:spcPct val="115000"/>
              </a:lnSpc>
              <a:spcBef>
                <a:spcPts val="0"/>
              </a:spcBef>
              <a:spcAft>
                <a:spcPts val="0"/>
              </a:spcAft>
              <a:buClr>
                <a:schemeClr val="dk1"/>
              </a:buClr>
              <a:buSzPts val="1100"/>
              <a:buFont typeface="Arial"/>
              <a:buNone/>
            </a:pPr>
            <a:r>
              <a:rPr lang="en"/>
              <a:t> </a:t>
            </a:r>
            <a:endParaRPr/>
          </a:p>
          <a:p>
            <a:pPr marL="0" lvl="0" indent="0" algn="l" rtl="0">
              <a:lnSpc>
                <a:spcPct val="115000"/>
              </a:lnSpc>
              <a:spcBef>
                <a:spcPts val="0"/>
              </a:spcBef>
              <a:spcAft>
                <a:spcPts val="0"/>
              </a:spcAft>
              <a:buClr>
                <a:schemeClr val="dk1"/>
              </a:buClr>
              <a:buSzPts val="1100"/>
              <a:buFont typeface="Arial"/>
              <a:buNone/>
            </a:pPr>
            <a:r>
              <a:rPr lang="en"/>
              <a:t>By holding the copyright in a work, an author can usually prevent all others from exercising these rights (again, barring an exception or limitation to copyright, like fair use, which we’ll talk about later in today’s presentation). This means the copyright holder of a book can print and sell copies of the book, create new works that incorporate the original book’s content, read the book aloud to public audiences, or publicly display its text.</a:t>
            </a:r>
            <a:endParaRPr/>
          </a:p>
          <a:p>
            <a:pPr marL="0" lvl="0" indent="0" algn="l" rtl="0">
              <a:lnSpc>
                <a:spcPct val="115000"/>
              </a:lnSpc>
              <a:spcBef>
                <a:spcPts val="0"/>
              </a:spcBef>
              <a:spcAft>
                <a:spcPts val="0"/>
              </a:spcAft>
              <a:buClr>
                <a:schemeClr val="dk1"/>
              </a:buClr>
              <a:buSzPts val="1100"/>
              <a:buFont typeface="Arial"/>
              <a:buNone/>
            </a:pPr>
            <a:r>
              <a:rPr lang="en"/>
              <a:t> </a:t>
            </a:r>
            <a:endParaRPr/>
          </a:p>
          <a:p>
            <a:pPr marL="0" lvl="0" indent="0" algn="l" rtl="0">
              <a:lnSpc>
                <a:spcPct val="115000"/>
              </a:lnSpc>
              <a:spcBef>
                <a:spcPts val="0"/>
              </a:spcBef>
              <a:spcAft>
                <a:spcPts val="0"/>
              </a:spcAft>
              <a:buNone/>
            </a:pPr>
            <a:r>
              <a:rPr lang="en"/>
              <a:t>It’s important to note that the original copyright holder can license these rights to others, and can even hand over these rights to another party entirely. In fact, publishers will sometimes ask the author to transfer these rights in a publication contract: We’ll talk more about considerations when licensing or assigning your copyrights to publishers later in this presentation.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8d8b5e8259_0_30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8d8b5e8259_0_30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Under today’s copyright laws, copyright protection lasts for a very long time. As a general rule, for works authored by an individual author, copyright lasts for the life of the author plus an additional 70 years. For an anonymous work, a pseudonymous work, or a work made for hire, the copyright lasts for 95 years from the year of its first publication or 120 years from the year of its creation, whichever expires first. Note that this way of calculating copyright duration was adopted in the 1976 Copyright Act which went into effect on January 1, 1978. For works first published or registered prior to that date, the length of copyright differs.</a:t>
            </a: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uthorsAlliance WIB Title" type="blank">
  <p:cSld name="BLANK">
    <p:bg>
      <p:bgPr>
        <a:solidFill>
          <a:srgbClr val="CC0000"/>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 name="Google Shape;11;p2"/>
          <p:cNvSpPr txBox="1">
            <a:spLocks noGrp="1"/>
          </p:cNvSpPr>
          <p:nvPr>
            <p:ph type="title"/>
          </p:nvPr>
        </p:nvSpPr>
        <p:spPr>
          <a:xfrm>
            <a:off x="3199175" y="496885"/>
            <a:ext cx="5633100" cy="20061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6000"/>
              <a:buFont typeface="Calibri"/>
              <a:buNone/>
              <a:defRPr sz="6000" b="1">
                <a:solidFill>
                  <a:srgbClr val="FFFFFF"/>
                </a:solidFill>
                <a:latin typeface="Calibri"/>
                <a:ea typeface="Calibri"/>
                <a:cs typeface="Calibri"/>
                <a:sym typeface="Calibri"/>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cxnSp>
        <p:nvCxnSpPr>
          <p:cNvPr id="12" name="Google Shape;12;p2"/>
          <p:cNvCxnSpPr/>
          <p:nvPr/>
        </p:nvCxnSpPr>
        <p:spPr>
          <a:xfrm>
            <a:off x="2069775" y="3400"/>
            <a:ext cx="505500" cy="2572500"/>
          </a:xfrm>
          <a:prstGeom prst="straightConnector1">
            <a:avLst/>
          </a:prstGeom>
          <a:noFill/>
          <a:ln w="9525" cap="flat" cmpd="sng">
            <a:solidFill>
              <a:srgbClr val="FFFFFF"/>
            </a:solidFill>
            <a:prstDash val="lgDash"/>
            <a:round/>
            <a:headEnd type="none" w="med" len="med"/>
            <a:tailEnd type="none" w="med" len="med"/>
          </a:ln>
        </p:spPr>
      </p:cxnSp>
      <p:cxnSp>
        <p:nvCxnSpPr>
          <p:cNvPr id="13" name="Google Shape;13;p2"/>
          <p:cNvCxnSpPr/>
          <p:nvPr/>
        </p:nvCxnSpPr>
        <p:spPr>
          <a:xfrm flipH="1">
            <a:off x="2070600" y="2592800"/>
            <a:ext cx="500100" cy="2558100"/>
          </a:xfrm>
          <a:prstGeom prst="straightConnector1">
            <a:avLst/>
          </a:prstGeom>
          <a:noFill/>
          <a:ln w="9525" cap="flat" cmpd="sng">
            <a:solidFill>
              <a:srgbClr val="FFFFFF"/>
            </a:solidFill>
            <a:prstDash val="lgDash"/>
            <a:round/>
            <a:headEnd type="none" w="med" len="med"/>
            <a:tailEnd type="none" w="med" len="med"/>
          </a:ln>
        </p:spPr>
      </p:cxnSp>
      <p:pic>
        <p:nvPicPr>
          <p:cNvPr id="14" name="Google Shape;14;p2"/>
          <p:cNvPicPr preferRelativeResize="0"/>
          <p:nvPr/>
        </p:nvPicPr>
        <p:blipFill rotWithShape="1">
          <a:blip r:embed="rId2">
            <a:alphaModFix/>
          </a:blip>
          <a:srcRect r="53360"/>
          <a:stretch/>
        </p:blipFill>
        <p:spPr>
          <a:xfrm>
            <a:off x="5173700" y="2944650"/>
            <a:ext cx="1340150" cy="1257625"/>
          </a:xfrm>
          <a:prstGeom prst="rect">
            <a:avLst/>
          </a:prstGeom>
          <a:noFill/>
          <a:ln>
            <a:noFill/>
          </a:ln>
        </p:spPr>
      </p:pic>
      <p:sp>
        <p:nvSpPr>
          <p:cNvPr id="15" name="Google Shape;15;p2"/>
          <p:cNvSpPr txBox="1"/>
          <p:nvPr/>
        </p:nvSpPr>
        <p:spPr>
          <a:xfrm>
            <a:off x="4291275" y="4323900"/>
            <a:ext cx="31050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FFFFFF"/>
                </a:solidFill>
                <a:latin typeface="Calibri"/>
                <a:ea typeface="Calibri"/>
                <a:cs typeface="Calibri"/>
                <a:sym typeface="Calibri"/>
              </a:rPr>
              <a:t>An Authors Alliance Workshop</a:t>
            </a:r>
            <a:endParaRPr sz="1800">
              <a:solidFill>
                <a:srgbClr val="FFFFFF"/>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Authors Alliance WIB Blank">
  <p:cSld name="BLANK_1_1">
    <p:bg>
      <p:bgPr>
        <a:solidFill>
          <a:srgbClr val="F5F6F7"/>
        </a:solidFill>
        <a:effectLst/>
      </p:bgPr>
    </p:bg>
    <p:spTree>
      <p:nvGrpSpPr>
        <p:cNvPr id="1" name="Shape 330"/>
        <p:cNvGrpSpPr/>
        <p:nvPr/>
      </p:nvGrpSpPr>
      <p:grpSpPr>
        <a:xfrm>
          <a:off x="0" y="0"/>
          <a:ext cx="0" cy="0"/>
          <a:chOff x="0" y="0"/>
          <a:chExt cx="0" cy="0"/>
        </a:xfrm>
      </p:grpSpPr>
      <p:sp>
        <p:nvSpPr>
          <p:cNvPr id="331" name="Google Shape;331;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32" name="Google Shape;332;p11"/>
          <p:cNvSpPr txBox="1"/>
          <p:nvPr/>
        </p:nvSpPr>
        <p:spPr>
          <a:xfrm>
            <a:off x="3352825" y="59775"/>
            <a:ext cx="54579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4200" b="1">
              <a:solidFill>
                <a:srgbClr val="674EA7"/>
              </a:solidFill>
              <a:latin typeface="Calibri"/>
              <a:ea typeface="Calibri"/>
              <a:cs typeface="Calibri"/>
              <a:sym typeface="Calibri"/>
            </a:endParaRPr>
          </a:p>
        </p:txBody>
      </p:sp>
      <p:sp>
        <p:nvSpPr>
          <p:cNvPr id="333" name="Google Shape;333;p11"/>
          <p:cNvSpPr txBox="1"/>
          <p:nvPr/>
        </p:nvSpPr>
        <p:spPr>
          <a:xfrm>
            <a:off x="3352825" y="1351350"/>
            <a:ext cx="5616600" cy="3552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2200">
              <a:solidFill>
                <a:srgbClr val="2C3E50"/>
              </a:solidFill>
              <a:latin typeface="Merriweather"/>
              <a:ea typeface="Merriweather"/>
              <a:cs typeface="Merriweather"/>
              <a:sym typeface="Merriweathe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Authors Alliance WIB More Info">
  <p:cSld name="CUSTOM_2">
    <p:bg>
      <p:bgPr>
        <a:solidFill>
          <a:srgbClr val="95A5A6"/>
        </a:solidFill>
        <a:effectLst/>
      </p:bgPr>
    </p:bg>
    <p:spTree>
      <p:nvGrpSpPr>
        <p:cNvPr id="1" name="Shape 334"/>
        <p:cNvGrpSpPr/>
        <p:nvPr/>
      </p:nvGrpSpPr>
      <p:grpSpPr>
        <a:xfrm>
          <a:off x="0" y="0"/>
          <a:ext cx="0" cy="0"/>
          <a:chOff x="0" y="0"/>
          <a:chExt cx="0" cy="0"/>
        </a:xfrm>
      </p:grpSpPr>
      <p:sp>
        <p:nvSpPr>
          <p:cNvPr id="335" name="Google Shape;335;p12"/>
          <p:cNvSpPr txBox="1"/>
          <p:nvPr/>
        </p:nvSpPr>
        <p:spPr>
          <a:xfrm>
            <a:off x="52725" y="104300"/>
            <a:ext cx="9091200" cy="1009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4200" b="1">
              <a:solidFill>
                <a:srgbClr val="FFFFFF"/>
              </a:solidFill>
              <a:latin typeface="Calibri"/>
              <a:ea typeface="Calibri"/>
              <a:cs typeface="Calibri"/>
              <a:sym typeface="Calibri"/>
            </a:endParaRPr>
          </a:p>
        </p:txBody>
      </p:sp>
      <p:sp>
        <p:nvSpPr>
          <p:cNvPr id="336" name="Google Shape;336;p12"/>
          <p:cNvSpPr/>
          <p:nvPr/>
        </p:nvSpPr>
        <p:spPr>
          <a:xfrm>
            <a:off x="566505" y="1355950"/>
            <a:ext cx="5243400" cy="3418200"/>
          </a:xfrm>
          <a:prstGeom prst="rect">
            <a:avLst/>
          </a:prstGeom>
          <a:solidFill>
            <a:srgbClr val="F5F6F7"/>
          </a:solidFill>
          <a:ln w="19050" cap="flat" cmpd="sng">
            <a:solidFill>
              <a:srgbClr val="F5F6F7"/>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Authors Alliance WIB Credits">
  <p:cSld name="CUSTOM_3">
    <p:bg>
      <p:bgPr>
        <a:solidFill>
          <a:srgbClr val="95A5A6"/>
        </a:solidFill>
        <a:effectLst/>
      </p:bgPr>
    </p:bg>
    <p:spTree>
      <p:nvGrpSpPr>
        <p:cNvPr id="1" name="Shape 337"/>
        <p:cNvGrpSpPr/>
        <p:nvPr/>
      </p:nvGrpSpPr>
      <p:grpSpPr>
        <a:xfrm>
          <a:off x="0" y="0"/>
          <a:ext cx="0" cy="0"/>
          <a:chOff x="0" y="0"/>
          <a:chExt cx="0" cy="0"/>
        </a:xfrm>
      </p:grpSpPr>
      <p:sp>
        <p:nvSpPr>
          <p:cNvPr id="338" name="Google Shape;338;p13"/>
          <p:cNvSpPr/>
          <p:nvPr/>
        </p:nvSpPr>
        <p:spPr>
          <a:xfrm>
            <a:off x="228300" y="962875"/>
            <a:ext cx="8687400" cy="1009800"/>
          </a:xfrm>
          <a:prstGeom prst="rect">
            <a:avLst/>
          </a:prstGeom>
          <a:solidFill>
            <a:srgbClr val="EA9999"/>
          </a:solidFill>
          <a:ln w="19050" cap="flat" cmpd="sng">
            <a:solidFill>
              <a:srgbClr val="BDD1D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3"/>
          <p:cNvSpPr txBox="1"/>
          <p:nvPr/>
        </p:nvSpPr>
        <p:spPr>
          <a:xfrm>
            <a:off x="0" y="189175"/>
            <a:ext cx="9144000" cy="7737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4200" b="1">
              <a:solidFill>
                <a:srgbClr val="FFFFFF"/>
              </a:solidFill>
              <a:latin typeface="Calibri"/>
              <a:ea typeface="Calibri"/>
              <a:cs typeface="Calibri"/>
              <a:sym typeface="Calibri"/>
            </a:endParaRPr>
          </a:p>
        </p:txBody>
      </p:sp>
      <p:sp>
        <p:nvSpPr>
          <p:cNvPr id="340" name="Google Shape;340;p13"/>
          <p:cNvSpPr/>
          <p:nvPr/>
        </p:nvSpPr>
        <p:spPr>
          <a:xfrm>
            <a:off x="617175" y="2207125"/>
            <a:ext cx="7861200" cy="2829300"/>
          </a:xfrm>
          <a:prstGeom prst="rect">
            <a:avLst/>
          </a:prstGeom>
          <a:solidFill>
            <a:srgbClr val="E06666"/>
          </a:solidFill>
          <a:ln w="19050" cap="flat" cmpd="sng">
            <a:solidFill>
              <a:srgbClr val="BDD1D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3"/>
          <p:cNvSpPr txBox="1"/>
          <p:nvPr/>
        </p:nvSpPr>
        <p:spPr>
          <a:xfrm>
            <a:off x="617175" y="2178025"/>
            <a:ext cx="7861200" cy="546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endParaRPr sz="1800" b="1">
              <a:solidFill>
                <a:srgbClr val="F5F6F7"/>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42"/>
        <p:cNvGrpSpPr/>
        <p:nvPr/>
      </p:nvGrpSpPr>
      <p:grpSpPr>
        <a:xfrm>
          <a:off x="0" y="0"/>
          <a:ext cx="0" cy="0"/>
          <a:chOff x="0" y="0"/>
          <a:chExt cx="0" cy="0"/>
        </a:xfrm>
      </p:grpSpPr>
      <p:sp>
        <p:nvSpPr>
          <p:cNvPr id="343" name="Google Shape;343;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44" name="Google Shape;344;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45" name="Google Shape;345;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p:cSld name="BLANK_5">
    <p:bg>
      <p:bgPr>
        <a:noFill/>
        <a:effectLst/>
      </p:bgPr>
    </p:bg>
    <p:spTree>
      <p:nvGrpSpPr>
        <p:cNvPr id="1" name="Shape 346"/>
        <p:cNvGrpSpPr/>
        <p:nvPr/>
      </p:nvGrpSpPr>
      <p:grpSpPr>
        <a:xfrm>
          <a:off x="0" y="0"/>
          <a:ext cx="0" cy="0"/>
          <a:chOff x="0" y="0"/>
          <a:chExt cx="0" cy="0"/>
        </a:xfrm>
      </p:grpSpPr>
      <p:sp>
        <p:nvSpPr>
          <p:cNvPr id="347" name="Google Shape;347;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uthorsAlliance WIB Welcome">
  <p:cSld name="BLANK_4">
    <p:bg>
      <p:bgPr>
        <a:solidFill>
          <a:srgbClr val="F5F6F7"/>
        </a:solidFill>
        <a:effectLst/>
      </p:bgPr>
    </p:bg>
    <p:spTree>
      <p:nvGrpSpPr>
        <p:cNvPr id="1" name="Shape 16"/>
        <p:cNvGrpSpPr/>
        <p:nvPr/>
      </p:nvGrpSpPr>
      <p:grpSpPr>
        <a:xfrm>
          <a:off x="0" y="0"/>
          <a:ext cx="0" cy="0"/>
          <a:chOff x="0" y="0"/>
          <a:chExt cx="0" cy="0"/>
        </a:xfrm>
      </p:grpSpPr>
      <p:sp>
        <p:nvSpPr>
          <p:cNvPr id="17" name="Google Shape;17;p3"/>
          <p:cNvSpPr/>
          <p:nvPr/>
        </p:nvSpPr>
        <p:spPr>
          <a:xfrm>
            <a:off x="4375" y="3400"/>
            <a:ext cx="3986700" cy="5143500"/>
          </a:xfrm>
          <a:prstGeom prst="rect">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9" name="Google Shape;19;p3"/>
          <p:cNvSpPr/>
          <p:nvPr/>
        </p:nvSpPr>
        <p:spPr>
          <a:xfrm>
            <a:off x="982851" y="1636690"/>
            <a:ext cx="2029734" cy="1876925"/>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FFFFFF"/>
            </a:solidFill>
            <a:prstDash val="solid"/>
            <a:round/>
            <a:headEnd type="none" w="med" len="med"/>
            <a:tailEnd type="none" w="med" len="med"/>
          </a:ln>
        </p:spPr>
      </p:sp>
      <p:cxnSp>
        <p:nvCxnSpPr>
          <p:cNvPr id="20" name="Google Shape;20;p3"/>
          <p:cNvCxnSpPr/>
          <p:nvPr/>
        </p:nvCxnSpPr>
        <p:spPr>
          <a:xfrm rot="5400000">
            <a:off x="7599450" y="1033400"/>
            <a:ext cx="505500" cy="2572500"/>
          </a:xfrm>
          <a:prstGeom prst="straightConnector1">
            <a:avLst/>
          </a:prstGeom>
          <a:noFill/>
          <a:ln w="9525" cap="flat" cmpd="sng">
            <a:solidFill>
              <a:srgbClr val="CC0000"/>
            </a:solidFill>
            <a:prstDash val="lgDash"/>
            <a:round/>
            <a:headEnd type="none" w="med" len="med"/>
            <a:tailEnd type="none" w="med" len="med"/>
          </a:ln>
        </p:spPr>
      </p:cxnSp>
      <p:cxnSp>
        <p:nvCxnSpPr>
          <p:cNvPr id="21" name="Google Shape;21;p3"/>
          <p:cNvCxnSpPr/>
          <p:nvPr/>
        </p:nvCxnSpPr>
        <p:spPr>
          <a:xfrm rot="5400000" flipH="1">
            <a:off x="5019950" y="1038725"/>
            <a:ext cx="500100" cy="2558100"/>
          </a:xfrm>
          <a:prstGeom prst="straightConnector1">
            <a:avLst/>
          </a:prstGeom>
          <a:noFill/>
          <a:ln w="9525" cap="flat" cmpd="sng">
            <a:solidFill>
              <a:srgbClr val="CC0000"/>
            </a:solidFill>
            <a:prstDash val="lgDash"/>
            <a:round/>
            <a:headEnd type="none" w="med" len="med"/>
            <a:tailEnd type="none" w="med" len="med"/>
          </a:ln>
        </p:spPr>
      </p:cxnSp>
      <p:sp>
        <p:nvSpPr>
          <p:cNvPr id="22" name="Google Shape;22;p3"/>
          <p:cNvSpPr txBox="1"/>
          <p:nvPr/>
        </p:nvSpPr>
        <p:spPr>
          <a:xfrm>
            <a:off x="4556200" y="2931800"/>
            <a:ext cx="4017000" cy="915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3600" b="1">
              <a:solidFill>
                <a:srgbClr val="674EA7"/>
              </a:solidFill>
              <a:latin typeface="Calibri"/>
              <a:ea typeface="Calibri"/>
              <a:cs typeface="Calibri"/>
              <a:sym typeface="Calibri"/>
            </a:endParaRPr>
          </a:p>
        </p:txBody>
      </p:sp>
      <p:sp>
        <p:nvSpPr>
          <p:cNvPr id="23" name="Google Shape;23;p3"/>
          <p:cNvSpPr txBox="1"/>
          <p:nvPr/>
        </p:nvSpPr>
        <p:spPr>
          <a:xfrm>
            <a:off x="4122100" y="3715900"/>
            <a:ext cx="4885200" cy="10845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endParaRPr sz="2400">
              <a:solidFill>
                <a:srgbClr val="2C3E50"/>
              </a:solidFill>
              <a:latin typeface="Calibri"/>
              <a:ea typeface="Calibri"/>
              <a:cs typeface="Calibri"/>
              <a:sym typeface="Calibri"/>
            </a:endParaRPr>
          </a:p>
        </p:txBody>
      </p:sp>
      <p:grpSp>
        <p:nvGrpSpPr>
          <p:cNvPr id="24" name="Google Shape;24;p3"/>
          <p:cNvGrpSpPr/>
          <p:nvPr/>
        </p:nvGrpSpPr>
        <p:grpSpPr>
          <a:xfrm>
            <a:off x="1394711" y="1875048"/>
            <a:ext cx="1395288" cy="1400206"/>
            <a:chOff x="1394724" y="2544108"/>
            <a:chExt cx="1395288" cy="1400206"/>
          </a:xfrm>
        </p:grpSpPr>
        <p:pic>
          <p:nvPicPr>
            <p:cNvPr id="25" name="Google Shape;25;p3"/>
            <p:cNvPicPr preferRelativeResize="0"/>
            <p:nvPr/>
          </p:nvPicPr>
          <p:blipFill>
            <a:blip r:embed="rId2">
              <a:alphaModFix/>
            </a:blip>
            <a:stretch>
              <a:fillRect/>
            </a:stretch>
          </p:blipFill>
          <p:spPr>
            <a:xfrm rot="801364">
              <a:off x="1526635" y="2624116"/>
              <a:ext cx="837907" cy="1240190"/>
            </a:xfrm>
            <a:prstGeom prst="rect">
              <a:avLst/>
            </a:prstGeom>
            <a:noFill/>
            <a:ln>
              <a:noFill/>
            </a:ln>
          </p:spPr>
        </p:pic>
        <p:sp>
          <p:nvSpPr>
            <p:cNvPr id="26" name="Google Shape;26;p3"/>
            <p:cNvSpPr/>
            <p:nvPr/>
          </p:nvSpPr>
          <p:spPr>
            <a:xfrm>
              <a:off x="1487950" y="2689375"/>
              <a:ext cx="203650" cy="242425"/>
            </a:xfrm>
            <a:custGeom>
              <a:avLst/>
              <a:gdLst/>
              <a:ahLst/>
              <a:cxnLst/>
              <a:rect l="l" t="t" r="r" b="b"/>
              <a:pathLst>
                <a:path w="8146" h="9697" extrusionOk="0">
                  <a:moveTo>
                    <a:pt x="8146" y="0"/>
                  </a:moveTo>
                  <a:cubicBezTo>
                    <a:pt x="4850" y="2637"/>
                    <a:pt x="1888" y="5921"/>
                    <a:pt x="0" y="9697"/>
                  </a:cubicBezTo>
                </a:path>
              </a:pathLst>
            </a:custGeom>
            <a:noFill/>
            <a:ln w="38100" cap="flat" cmpd="sng">
              <a:solidFill>
                <a:srgbClr val="FFFFFF"/>
              </a:solidFill>
              <a:prstDash val="solid"/>
              <a:round/>
              <a:headEnd type="none" w="med" len="med"/>
              <a:tailEnd type="none" w="med" len="med"/>
            </a:ln>
          </p:spPr>
        </p:sp>
        <p:sp>
          <p:nvSpPr>
            <p:cNvPr id="27" name="Google Shape;27;p3"/>
            <p:cNvSpPr/>
            <p:nvPr/>
          </p:nvSpPr>
          <p:spPr>
            <a:xfrm>
              <a:off x="1410975" y="2687375"/>
              <a:ext cx="121375" cy="194200"/>
            </a:xfrm>
            <a:custGeom>
              <a:avLst/>
              <a:gdLst/>
              <a:ahLst/>
              <a:cxnLst/>
              <a:rect l="l" t="t" r="r" b="b"/>
              <a:pathLst>
                <a:path w="4855" h="7768" extrusionOk="0">
                  <a:moveTo>
                    <a:pt x="4855" y="0"/>
                  </a:moveTo>
                  <a:cubicBezTo>
                    <a:pt x="2696" y="2159"/>
                    <a:pt x="0" y="4715"/>
                    <a:pt x="0" y="7768"/>
                  </a:cubicBezTo>
                </a:path>
              </a:pathLst>
            </a:custGeom>
            <a:noFill/>
            <a:ln w="38100" cap="flat" cmpd="sng">
              <a:solidFill>
                <a:srgbClr val="FFFFFF"/>
              </a:solidFill>
              <a:prstDash val="solid"/>
              <a:round/>
              <a:headEnd type="none" w="med" len="med"/>
              <a:tailEnd type="none" w="med" len="med"/>
            </a:ln>
          </p:spPr>
        </p:sp>
        <p:sp>
          <p:nvSpPr>
            <p:cNvPr id="28" name="Google Shape;28;p3"/>
            <p:cNvSpPr/>
            <p:nvPr/>
          </p:nvSpPr>
          <p:spPr>
            <a:xfrm rot="8415979">
              <a:off x="2477782" y="2948949"/>
              <a:ext cx="121371" cy="194194"/>
            </a:xfrm>
            <a:custGeom>
              <a:avLst/>
              <a:gdLst/>
              <a:ahLst/>
              <a:cxnLst/>
              <a:rect l="l" t="t" r="r" b="b"/>
              <a:pathLst>
                <a:path w="4855" h="7768" extrusionOk="0">
                  <a:moveTo>
                    <a:pt x="4855" y="0"/>
                  </a:moveTo>
                  <a:cubicBezTo>
                    <a:pt x="2696" y="2159"/>
                    <a:pt x="0" y="4715"/>
                    <a:pt x="0" y="7768"/>
                  </a:cubicBezTo>
                </a:path>
              </a:pathLst>
            </a:custGeom>
            <a:noFill/>
            <a:ln w="38100" cap="flat" cmpd="sng">
              <a:solidFill>
                <a:srgbClr val="FFFFFF"/>
              </a:solidFill>
              <a:prstDash val="solid"/>
              <a:round/>
              <a:headEnd type="none" w="med" len="med"/>
              <a:tailEnd type="none" w="med" len="med"/>
            </a:ln>
          </p:spPr>
        </p:sp>
        <p:sp>
          <p:nvSpPr>
            <p:cNvPr id="29" name="Google Shape;29;p3"/>
            <p:cNvSpPr/>
            <p:nvPr/>
          </p:nvSpPr>
          <p:spPr>
            <a:xfrm rot="8100000">
              <a:off x="2530477" y="2881376"/>
              <a:ext cx="203648" cy="242423"/>
            </a:xfrm>
            <a:custGeom>
              <a:avLst/>
              <a:gdLst/>
              <a:ahLst/>
              <a:cxnLst/>
              <a:rect l="l" t="t" r="r" b="b"/>
              <a:pathLst>
                <a:path w="8146" h="9697" extrusionOk="0">
                  <a:moveTo>
                    <a:pt x="8146" y="0"/>
                  </a:moveTo>
                  <a:cubicBezTo>
                    <a:pt x="4850" y="2637"/>
                    <a:pt x="1888" y="5921"/>
                    <a:pt x="0" y="9697"/>
                  </a:cubicBezTo>
                </a:path>
              </a:pathLst>
            </a:custGeom>
            <a:noFill/>
            <a:ln w="38100" cap="flat" cmpd="sng">
              <a:solidFill>
                <a:srgbClr val="FFFFFF"/>
              </a:solidFill>
              <a:prstDash val="solid"/>
              <a:round/>
              <a:headEnd type="none" w="med" len="med"/>
              <a:tailEnd type="none" w="med" len="med"/>
            </a:ln>
          </p:spPr>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uthorsAlliance WIB Welcome 1">
  <p:cSld name="BLANK_4_1">
    <p:bg>
      <p:bgPr>
        <a:solidFill>
          <a:srgbClr val="E06666"/>
        </a:solidFill>
        <a:effectLst/>
      </p:bgPr>
    </p:bg>
    <p:spTree>
      <p:nvGrpSpPr>
        <p:cNvPr id="1" name="Shape 30"/>
        <p:cNvGrpSpPr/>
        <p:nvPr/>
      </p:nvGrpSpPr>
      <p:grpSpPr>
        <a:xfrm>
          <a:off x="0" y="0"/>
          <a:ext cx="0" cy="0"/>
          <a:chOff x="0" y="0"/>
          <a:chExt cx="0" cy="0"/>
        </a:xfrm>
      </p:grpSpPr>
      <p:sp>
        <p:nvSpPr>
          <p:cNvPr id="31" name="Google Shape;31;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cxnSp>
        <p:nvCxnSpPr>
          <p:cNvPr id="32" name="Google Shape;32;p4"/>
          <p:cNvCxnSpPr/>
          <p:nvPr/>
        </p:nvCxnSpPr>
        <p:spPr>
          <a:xfrm rot="179421" flipH="1">
            <a:off x="4589582" y="1967449"/>
            <a:ext cx="4548794" cy="751329"/>
          </a:xfrm>
          <a:prstGeom prst="straightConnector1">
            <a:avLst/>
          </a:prstGeom>
          <a:noFill/>
          <a:ln w="9525" cap="flat" cmpd="sng">
            <a:solidFill>
              <a:schemeClr val="lt1"/>
            </a:solidFill>
            <a:prstDash val="lgDash"/>
            <a:round/>
            <a:headEnd type="none" w="med" len="med"/>
            <a:tailEnd type="none" w="med" len="med"/>
          </a:ln>
        </p:spPr>
      </p:cxnSp>
      <p:cxnSp>
        <p:nvCxnSpPr>
          <p:cNvPr id="33" name="Google Shape;33;p4"/>
          <p:cNvCxnSpPr/>
          <p:nvPr/>
        </p:nvCxnSpPr>
        <p:spPr>
          <a:xfrm rot="-10739996">
            <a:off x="-71" y="2122643"/>
            <a:ext cx="4572096" cy="426666"/>
          </a:xfrm>
          <a:prstGeom prst="straightConnector1">
            <a:avLst/>
          </a:prstGeom>
          <a:noFill/>
          <a:ln w="9525" cap="flat" cmpd="sng">
            <a:solidFill>
              <a:schemeClr val="lt1"/>
            </a:solidFill>
            <a:prstDash val="lgDash"/>
            <a:round/>
            <a:headEnd type="none" w="med" len="med"/>
            <a:tailEnd type="none" w="med" len="med"/>
          </a:ln>
        </p:spPr>
      </p:cxnSp>
      <p:pic>
        <p:nvPicPr>
          <p:cNvPr id="34" name="Google Shape;34;p4"/>
          <p:cNvPicPr preferRelativeResize="0"/>
          <p:nvPr/>
        </p:nvPicPr>
        <p:blipFill rotWithShape="1">
          <a:blip r:embed="rId2">
            <a:alphaModFix/>
          </a:blip>
          <a:srcRect l="2776" t="8662" r="3405" b="30506"/>
          <a:stretch/>
        </p:blipFill>
        <p:spPr>
          <a:xfrm>
            <a:off x="0" y="0"/>
            <a:ext cx="9144000" cy="2496200"/>
          </a:xfrm>
          <a:prstGeom prst="flowChartOffpageConnector">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uthors Alliance WIB Subtitle">
  <p:cSld name="TITLE_1_1">
    <p:bg>
      <p:bgPr>
        <a:solidFill>
          <a:srgbClr val="95A5A6"/>
        </a:solidFill>
        <a:effectLst/>
      </p:bgPr>
    </p:bg>
    <p:spTree>
      <p:nvGrpSpPr>
        <p:cNvPr id="1" name="Shape 35"/>
        <p:cNvGrpSpPr/>
        <p:nvPr/>
      </p:nvGrpSpPr>
      <p:grpSpPr>
        <a:xfrm>
          <a:off x="0" y="0"/>
          <a:ext cx="0" cy="0"/>
          <a:chOff x="0" y="0"/>
          <a:chExt cx="0" cy="0"/>
        </a:xfrm>
      </p:grpSpPr>
      <p:grpSp>
        <p:nvGrpSpPr>
          <p:cNvPr id="36" name="Google Shape;36;p5"/>
          <p:cNvGrpSpPr/>
          <p:nvPr/>
        </p:nvGrpSpPr>
        <p:grpSpPr>
          <a:xfrm>
            <a:off x="92" y="-4"/>
            <a:ext cx="9152065" cy="5147920"/>
            <a:chOff x="3843650" y="238125"/>
            <a:chExt cx="3447625" cy="2585725"/>
          </a:xfrm>
        </p:grpSpPr>
        <p:sp>
          <p:nvSpPr>
            <p:cNvPr id="37" name="Google Shape;37;p5"/>
            <p:cNvSpPr/>
            <p:nvPr/>
          </p:nvSpPr>
          <p:spPr>
            <a:xfrm>
              <a:off x="4904200" y="1929925"/>
              <a:ext cx="1327375" cy="316500"/>
            </a:xfrm>
            <a:custGeom>
              <a:avLst/>
              <a:gdLst/>
              <a:ahLst/>
              <a:cxnLst/>
              <a:rect l="l" t="t" r="r" b="b"/>
              <a:pathLst>
                <a:path w="53095" h="12660" extrusionOk="0">
                  <a:moveTo>
                    <a:pt x="48112" y="1"/>
                  </a:moveTo>
                  <a:lnTo>
                    <a:pt x="46496" y="34"/>
                  </a:lnTo>
                  <a:lnTo>
                    <a:pt x="43264" y="135"/>
                  </a:lnTo>
                  <a:lnTo>
                    <a:pt x="40032" y="236"/>
                  </a:lnTo>
                  <a:lnTo>
                    <a:pt x="36699" y="371"/>
                  </a:lnTo>
                  <a:lnTo>
                    <a:pt x="33365" y="438"/>
                  </a:lnTo>
                  <a:lnTo>
                    <a:pt x="29999" y="472"/>
                  </a:lnTo>
                  <a:lnTo>
                    <a:pt x="26666" y="506"/>
                  </a:lnTo>
                  <a:lnTo>
                    <a:pt x="20067" y="506"/>
                  </a:lnTo>
                  <a:lnTo>
                    <a:pt x="13501" y="472"/>
                  </a:lnTo>
                  <a:lnTo>
                    <a:pt x="6768" y="405"/>
                  </a:lnTo>
                  <a:lnTo>
                    <a:pt x="3569" y="371"/>
                  </a:lnTo>
                  <a:lnTo>
                    <a:pt x="1145" y="371"/>
                  </a:lnTo>
                  <a:lnTo>
                    <a:pt x="337" y="438"/>
                  </a:lnTo>
                  <a:lnTo>
                    <a:pt x="202" y="236"/>
                  </a:lnTo>
                  <a:lnTo>
                    <a:pt x="169" y="236"/>
                  </a:lnTo>
                  <a:lnTo>
                    <a:pt x="169" y="270"/>
                  </a:lnTo>
                  <a:lnTo>
                    <a:pt x="169" y="438"/>
                  </a:lnTo>
                  <a:lnTo>
                    <a:pt x="68" y="438"/>
                  </a:lnTo>
                  <a:lnTo>
                    <a:pt x="34" y="472"/>
                  </a:lnTo>
                  <a:lnTo>
                    <a:pt x="0" y="506"/>
                  </a:lnTo>
                  <a:lnTo>
                    <a:pt x="34" y="539"/>
                  </a:lnTo>
                  <a:lnTo>
                    <a:pt x="202" y="539"/>
                  </a:lnTo>
                  <a:lnTo>
                    <a:pt x="236" y="809"/>
                  </a:lnTo>
                  <a:lnTo>
                    <a:pt x="303" y="1045"/>
                  </a:lnTo>
                  <a:lnTo>
                    <a:pt x="472" y="1550"/>
                  </a:lnTo>
                  <a:lnTo>
                    <a:pt x="977" y="3065"/>
                  </a:lnTo>
                  <a:lnTo>
                    <a:pt x="2088" y="6330"/>
                  </a:lnTo>
                  <a:lnTo>
                    <a:pt x="4243" y="12593"/>
                  </a:lnTo>
                  <a:lnTo>
                    <a:pt x="4276" y="12626"/>
                  </a:lnTo>
                  <a:lnTo>
                    <a:pt x="4310" y="12660"/>
                  </a:lnTo>
                  <a:lnTo>
                    <a:pt x="4377" y="12660"/>
                  </a:lnTo>
                  <a:lnTo>
                    <a:pt x="4445" y="12626"/>
                  </a:lnTo>
                  <a:lnTo>
                    <a:pt x="4478" y="12559"/>
                  </a:lnTo>
                  <a:lnTo>
                    <a:pt x="4445" y="12525"/>
                  </a:lnTo>
                  <a:lnTo>
                    <a:pt x="2391" y="6229"/>
                  </a:lnTo>
                  <a:lnTo>
                    <a:pt x="1280" y="2997"/>
                  </a:lnTo>
                  <a:lnTo>
                    <a:pt x="741" y="1482"/>
                  </a:lnTo>
                  <a:lnTo>
                    <a:pt x="606" y="1011"/>
                  </a:lnTo>
                  <a:lnTo>
                    <a:pt x="438" y="573"/>
                  </a:lnTo>
                  <a:lnTo>
                    <a:pt x="1179" y="640"/>
                  </a:lnTo>
                  <a:lnTo>
                    <a:pt x="1953" y="640"/>
                  </a:lnTo>
                  <a:lnTo>
                    <a:pt x="3468" y="674"/>
                  </a:lnTo>
                  <a:lnTo>
                    <a:pt x="6498" y="674"/>
                  </a:lnTo>
                  <a:lnTo>
                    <a:pt x="13232" y="708"/>
                  </a:lnTo>
                  <a:lnTo>
                    <a:pt x="19932" y="775"/>
                  </a:lnTo>
                  <a:lnTo>
                    <a:pt x="26666" y="775"/>
                  </a:lnTo>
                  <a:lnTo>
                    <a:pt x="29931" y="742"/>
                  </a:lnTo>
                  <a:lnTo>
                    <a:pt x="33231" y="708"/>
                  </a:lnTo>
                  <a:lnTo>
                    <a:pt x="36497" y="607"/>
                  </a:lnTo>
                  <a:lnTo>
                    <a:pt x="39796" y="506"/>
                  </a:lnTo>
                  <a:lnTo>
                    <a:pt x="43062" y="405"/>
                  </a:lnTo>
                  <a:lnTo>
                    <a:pt x="46328" y="304"/>
                  </a:lnTo>
                  <a:lnTo>
                    <a:pt x="47944" y="270"/>
                  </a:lnTo>
                  <a:lnTo>
                    <a:pt x="49593" y="270"/>
                  </a:lnTo>
                  <a:lnTo>
                    <a:pt x="51210" y="304"/>
                  </a:lnTo>
                  <a:lnTo>
                    <a:pt x="52859" y="337"/>
                  </a:lnTo>
                  <a:lnTo>
                    <a:pt x="52624" y="674"/>
                  </a:lnTo>
                  <a:lnTo>
                    <a:pt x="52422" y="1011"/>
                  </a:lnTo>
                  <a:lnTo>
                    <a:pt x="52051" y="1752"/>
                  </a:lnTo>
                  <a:lnTo>
                    <a:pt x="51445" y="3267"/>
                  </a:lnTo>
                  <a:lnTo>
                    <a:pt x="50873" y="4647"/>
                  </a:lnTo>
                  <a:lnTo>
                    <a:pt x="50334" y="6095"/>
                  </a:lnTo>
                  <a:lnTo>
                    <a:pt x="49762" y="7542"/>
                  </a:lnTo>
                  <a:lnTo>
                    <a:pt x="49257" y="9058"/>
                  </a:lnTo>
                  <a:lnTo>
                    <a:pt x="48752" y="10539"/>
                  </a:lnTo>
                  <a:lnTo>
                    <a:pt x="48314" y="12054"/>
                  </a:lnTo>
                  <a:lnTo>
                    <a:pt x="26531" y="12121"/>
                  </a:lnTo>
                  <a:lnTo>
                    <a:pt x="15589" y="12088"/>
                  </a:lnTo>
                  <a:lnTo>
                    <a:pt x="10067" y="12054"/>
                  </a:lnTo>
                  <a:lnTo>
                    <a:pt x="7306" y="12088"/>
                  </a:lnTo>
                  <a:lnTo>
                    <a:pt x="4546" y="12121"/>
                  </a:lnTo>
                  <a:lnTo>
                    <a:pt x="4512" y="12155"/>
                  </a:lnTo>
                  <a:lnTo>
                    <a:pt x="4478" y="12189"/>
                  </a:lnTo>
                  <a:lnTo>
                    <a:pt x="4512" y="12256"/>
                  </a:lnTo>
                  <a:lnTo>
                    <a:pt x="4546" y="12256"/>
                  </a:lnTo>
                  <a:lnTo>
                    <a:pt x="7239" y="12323"/>
                  </a:lnTo>
                  <a:lnTo>
                    <a:pt x="9933" y="12357"/>
                  </a:lnTo>
                  <a:lnTo>
                    <a:pt x="15319" y="12323"/>
                  </a:lnTo>
                  <a:lnTo>
                    <a:pt x="48247" y="12323"/>
                  </a:lnTo>
                  <a:lnTo>
                    <a:pt x="48247" y="12391"/>
                  </a:lnTo>
                  <a:lnTo>
                    <a:pt x="48314" y="12424"/>
                  </a:lnTo>
                  <a:lnTo>
                    <a:pt x="48381" y="12424"/>
                  </a:lnTo>
                  <a:lnTo>
                    <a:pt x="48449" y="12357"/>
                  </a:lnTo>
                  <a:lnTo>
                    <a:pt x="48482" y="12323"/>
                  </a:lnTo>
                  <a:lnTo>
                    <a:pt x="48516" y="12323"/>
                  </a:lnTo>
                  <a:lnTo>
                    <a:pt x="48583" y="12290"/>
                  </a:lnTo>
                  <a:lnTo>
                    <a:pt x="48617" y="12222"/>
                  </a:lnTo>
                  <a:lnTo>
                    <a:pt x="48617" y="12121"/>
                  </a:lnTo>
                  <a:lnTo>
                    <a:pt x="48550" y="12054"/>
                  </a:lnTo>
                  <a:lnTo>
                    <a:pt x="49055" y="10640"/>
                  </a:lnTo>
                  <a:lnTo>
                    <a:pt x="49526" y="9226"/>
                  </a:lnTo>
                  <a:lnTo>
                    <a:pt x="49964" y="7812"/>
                  </a:lnTo>
                  <a:lnTo>
                    <a:pt x="50469" y="6398"/>
                  </a:lnTo>
                  <a:lnTo>
                    <a:pt x="51075" y="4748"/>
                  </a:lnTo>
                  <a:lnTo>
                    <a:pt x="51748" y="3132"/>
                  </a:lnTo>
                  <a:lnTo>
                    <a:pt x="52051" y="2459"/>
                  </a:lnTo>
                  <a:lnTo>
                    <a:pt x="52388" y="1752"/>
                  </a:lnTo>
                  <a:lnTo>
                    <a:pt x="52725" y="1078"/>
                  </a:lnTo>
                  <a:lnTo>
                    <a:pt x="52859" y="708"/>
                  </a:lnTo>
                  <a:lnTo>
                    <a:pt x="52960" y="371"/>
                  </a:lnTo>
                  <a:lnTo>
                    <a:pt x="53028" y="337"/>
                  </a:lnTo>
                  <a:lnTo>
                    <a:pt x="53061" y="337"/>
                  </a:lnTo>
                  <a:lnTo>
                    <a:pt x="53095" y="236"/>
                  </a:lnTo>
                  <a:lnTo>
                    <a:pt x="53061" y="135"/>
                  </a:lnTo>
                  <a:lnTo>
                    <a:pt x="53028" y="102"/>
                  </a:lnTo>
                  <a:lnTo>
                    <a:pt x="52960" y="102"/>
                  </a:lnTo>
                  <a:lnTo>
                    <a:pt x="51344" y="34"/>
                  </a:lnTo>
                  <a:lnTo>
                    <a:pt x="4972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8" name="Google Shape;38;p5"/>
            <p:cNvSpPr/>
            <p:nvPr/>
          </p:nvSpPr>
          <p:spPr>
            <a:xfrm>
              <a:off x="5562400" y="1903850"/>
              <a:ext cx="15175" cy="15175"/>
            </a:xfrm>
            <a:custGeom>
              <a:avLst/>
              <a:gdLst/>
              <a:ahLst/>
              <a:cxnLst/>
              <a:rect l="l" t="t" r="r" b="b"/>
              <a:pathLst>
                <a:path w="607" h="607" extrusionOk="0">
                  <a:moveTo>
                    <a:pt x="338" y="0"/>
                  </a:moveTo>
                  <a:lnTo>
                    <a:pt x="237" y="34"/>
                  </a:lnTo>
                  <a:lnTo>
                    <a:pt x="102" y="67"/>
                  </a:lnTo>
                  <a:lnTo>
                    <a:pt x="35" y="135"/>
                  </a:lnTo>
                  <a:lnTo>
                    <a:pt x="1" y="202"/>
                  </a:lnTo>
                  <a:lnTo>
                    <a:pt x="1" y="269"/>
                  </a:lnTo>
                  <a:lnTo>
                    <a:pt x="1" y="370"/>
                  </a:lnTo>
                  <a:lnTo>
                    <a:pt x="35" y="438"/>
                  </a:lnTo>
                  <a:lnTo>
                    <a:pt x="68" y="505"/>
                  </a:lnTo>
                  <a:lnTo>
                    <a:pt x="136" y="572"/>
                  </a:lnTo>
                  <a:lnTo>
                    <a:pt x="203" y="606"/>
                  </a:lnTo>
                  <a:lnTo>
                    <a:pt x="405" y="606"/>
                  </a:lnTo>
                  <a:lnTo>
                    <a:pt x="472" y="539"/>
                  </a:lnTo>
                  <a:lnTo>
                    <a:pt x="540" y="471"/>
                  </a:lnTo>
                  <a:lnTo>
                    <a:pt x="573" y="404"/>
                  </a:lnTo>
                  <a:lnTo>
                    <a:pt x="607" y="303"/>
                  </a:lnTo>
                  <a:lnTo>
                    <a:pt x="607" y="236"/>
                  </a:lnTo>
                  <a:lnTo>
                    <a:pt x="573" y="135"/>
                  </a:lnTo>
                  <a:lnTo>
                    <a:pt x="540" y="67"/>
                  </a:lnTo>
                  <a:lnTo>
                    <a:pt x="43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9" name="Google Shape;39;p5"/>
            <p:cNvSpPr/>
            <p:nvPr/>
          </p:nvSpPr>
          <p:spPr>
            <a:xfrm>
              <a:off x="5150825" y="2276725"/>
              <a:ext cx="837500" cy="7600"/>
            </a:xfrm>
            <a:custGeom>
              <a:avLst/>
              <a:gdLst/>
              <a:ahLst/>
              <a:cxnLst/>
              <a:rect l="l" t="t" r="r" b="b"/>
              <a:pathLst>
                <a:path w="33500" h="304" extrusionOk="0">
                  <a:moveTo>
                    <a:pt x="23130" y="0"/>
                  </a:moveTo>
                  <a:lnTo>
                    <a:pt x="21009" y="67"/>
                  </a:lnTo>
                  <a:lnTo>
                    <a:pt x="18922" y="101"/>
                  </a:lnTo>
                  <a:lnTo>
                    <a:pt x="16834" y="135"/>
                  </a:lnTo>
                  <a:lnTo>
                    <a:pt x="4242" y="135"/>
                  </a:lnTo>
                  <a:lnTo>
                    <a:pt x="34" y="168"/>
                  </a:lnTo>
                  <a:lnTo>
                    <a:pt x="0" y="168"/>
                  </a:lnTo>
                  <a:lnTo>
                    <a:pt x="0" y="202"/>
                  </a:lnTo>
                  <a:lnTo>
                    <a:pt x="0" y="236"/>
                  </a:lnTo>
                  <a:lnTo>
                    <a:pt x="34" y="236"/>
                  </a:lnTo>
                  <a:lnTo>
                    <a:pt x="4242" y="303"/>
                  </a:lnTo>
                  <a:lnTo>
                    <a:pt x="8417" y="303"/>
                  </a:lnTo>
                  <a:lnTo>
                    <a:pt x="16834" y="269"/>
                  </a:lnTo>
                  <a:lnTo>
                    <a:pt x="18854" y="269"/>
                  </a:lnTo>
                  <a:lnTo>
                    <a:pt x="20874" y="202"/>
                  </a:lnTo>
                  <a:lnTo>
                    <a:pt x="22928" y="168"/>
                  </a:lnTo>
                  <a:lnTo>
                    <a:pt x="27069" y="168"/>
                  </a:lnTo>
                  <a:lnTo>
                    <a:pt x="29190" y="202"/>
                  </a:lnTo>
                  <a:lnTo>
                    <a:pt x="33433" y="303"/>
                  </a:lnTo>
                  <a:lnTo>
                    <a:pt x="33500" y="269"/>
                  </a:lnTo>
                  <a:lnTo>
                    <a:pt x="33500" y="202"/>
                  </a:lnTo>
                  <a:lnTo>
                    <a:pt x="33500" y="168"/>
                  </a:lnTo>
                  <a:lnTo>
                    <a:pt x="33433" y="135"/>
                  </a:lnTo>
                  <a:lnTo>
                    <a:pt x="29325" y="34"/>
                  </a:lnTo>
                  <a:lnTo>
                    <a:pt x="2727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0" name="Google Shape;40;p5"/>
            <p:cNvSpPr/>
            <p:nvPr/>
          </p:nvSpPr>
          <p:spPr>
            <a:xfrm>
              <a:off x="6030400" y="634550"/>
              <a:ext cx="6750" cy="14350"/>
            </a:xfrm>
            <a:custGeom>
              <a:avLst/>
              <a:gdLst/>
              <a:ahLst/>
              <a:cxnLst/>
              <a:rect l="l" t="t" r="r" b="b"/>
              <a:pathLst>
                <a:path w="270" h="574" extrusionOk="0">
                  <a:moveTo>
                    <a:pt x="169" y="1"/>
                  </a:moveTo>
                  <a:lnTo>
                    <a:pt x="135" y="34"/>
                  </a:lnTo>
                  <a:lnTo>
                    <a:pt x="34" y="236"/>
                  </a:lnTo>
                  <a:lnTo>
                    <a:pt x="0" y="472"/>
                  </a:lnTo>
                  <a:lnTo>
                    <a:pt x="34" y="573"/>
                  </a:lnTo>
                  <a:lnTo>
                    <a:pt x="169" y="573"/>
                  </a:lnTo>
                  <a:lnTo>
                    <a:pt x="202" y="472"/>
                  </a:lnTo>
                  <a:lnTo>
                    <a:pt x="236" y="304"/>
                  </a:lnTo>
                  <a:lnTo>
                    <a:pt x="270" y="102"/>
                  </a:lnTo>
                  <a:lnTo>
                    <a:pt x="270" y="34"/>
                  </a:lnTo>
                  <a:lnTo>
                    <a:pt x="23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1" name="Google Shape;41;p5"/>
            <p:cNvSpPr/>
            <p:nvPr/>
          </p:nvSpPr>
          <p:spPr>
            <a:xfrm>
              <a:off x="5362925" y="2780900"/>
              <a:ext cx="430975" cy="42950"/>
            </a:xfrm>
            <a:custGeom>
              <a:avLst/>
              <a:gdLst/>
              <a:ahLst/>
              <a:cxnLst/>
              <a:rect l="l" t="t" r="r" b="b"/>
              <a:pathLst>
                <a:path w="17239" h="1718" extrusionOk="0">
                  <a:moveTo>
                    <a:pt x="17070" y="0"/>
                  </a:moveTo>
                  <a:lnTo>
                    <a:pt x="8552" y="34"/>
                  </a:lnTo>
                  <a:lnTo>
                    <a:pt x="4310" y="68"/>
                  </a:lnTo>
                  <a:lnTo>
                    <a:pt x="2256" y="68"/>
                  </a:lnTo>
                  <a:lnTo>
                    <a:pt x="1246" y="101"/>
                  </a:lnTo>
                  <a:lnTo>
                    <a:pt x="741" y="169"/>
                  </a:lnTo>
                  <a:lnTo>
                    <a:pt x="236" y="236"/>
                  </a:lnTo>
                  <a:lnTo>
                    <a:pt x="203" y="101"/>
                  </a:lnTo>
                  <a:lnTo>
                    <a:pt x="169" y="68"/>
                  </a:lnTo>
                  <a:lnTo>
                    <a:pt x="135" y="68"/>
                  </a:lnTo>
                  <a:lnTo>
                    <a:pt x="34" y="303"/>
                  </a:lnTo>
                  <a:lnTo>
                    <a:pt x="1" y="303"/>
                  </a:lnTo>
                  <a:lnTo>
                    <a:pt x="1" y="337"/>
                  </a:lnTo>
                  <a:lnTo>
                    <a:pt x="1" y="404"/>
                  </a:lnTo>
                  <a:lnTo>
                    <a:pt x="1" y="707"/>
                  </a:lnTo>
                  <a:lnTo>
                    <a:pt x="1" y="977"/>
                  </a:lnTo>
                  <a:lnTo>
                    <a:pt x="1" y="1347"/>
                  </a:lnTo>
                  <a:lnTo>
                    <a:pt x="1" y="1717"/>
                  </a:lnTo>
                  <a:lnTo>
                    <a:pt x="270" y="1717"/>
                  </a:lnTo>
                  <a:lnTo>
                    <a:pt x="203" y="1145"/>
                  </a:lnTo>
                  <a:lnTo>
                    <a:pt x="236" y="775"/>
                  </a:lnTo>
                  <a:lnTo>
                    <a:pt x="236" y="404"/>
                  </a:lnTo>
                  <a:lnTo>
                    <a:pt x="1246" y="438"/>
                  </a:lnTo>
                  <a:lnTo>
                    <a:pt x="2290" y="371"/>
                  </a:lnTo>
                  <a:lnTo>
                    <a:pt x="3300" y="303"/>
                  </a:lnTo>
                  <a:lnTo>
                    <a:pt x="4310" y="270"/>
                  </a:lnTo>
                  <a:lnTo>
                    <a:pt x="8552" y="270"/>
                  </a:lnTo>
                  <a:lnTo>
                    <a:pt x="16936" y="303"/>
                  </a:lnTo>
                  <a:lnTo>
                    <a:pt x="16969" y="1650"/>
                  </a:lnTo>
                  <a:lnTo>
                    <a:pt x="16969" y="1717"/>
                  </a:lnTo>
                  <a:lnTo>
                    <a:pt x="17239" y="1717"/>
                  </a:lnTo>
                  <a:lnTo>
                    <a:pt x="17239" y="741"/>
                  </a:lnTo>
                  <a:lnTo>
                    <a:pt x="17205" y="135"/>
                  </a:lnTo>
                  <a:lnTo>
                    <a:pt x="17205" y="101"/>
                  </a:lnTo>
                  <a:lnTo>
                    <a:pt x="17171" y="34"/>
                  </a:lnTo>
                  <a:lnTo>
                    <a:pt x="17138" y="34"/>
                  </a:lnTo>
                  <a:lnTo>
                    <a:pt x="1707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2" name="Google Shape;42;p5"/>
            <p:cNvSpPr/>
            <p:nvPr/>
          </p:nvSpPr>
          <p:spPr>
            <a:xfrm>
              <a:off x="4575925" y="2354150"/>
              <a:ext cx="326625" cy="469700"/>
            </a:xfrm>
            <a:custGeom>
              <a:avLst/>
              <a:gdLst/>
              <a:ahLst/>
              <a:cxnLst/>
              <a:rect l="l" t="t" r="r" b="b"/>
              <a:pathLst>
                <a:path w="13065" h="18788" extrusionOk="0">
                  <a:moveTo>
                    <a:pt x="1146" y="1"/>
                  </a:moveTo>
                  <a:lnTo>
                    <a:pt x="977" y="34"/>
                  </a:lnTo>
                  <a:lnTo>
                    <a:pt x="809" y="68"/>
                  </a:lnTo>
                  <a:lnTo>
                    <a:pt x="641" y="135"/>
                  </a:lnTo>
                  <a:lnTo>
                    <a:pt x="472" y="270"/>
                  </a:lnTo>
                  <a:lnTo>
                    <a:pt x="338" y="438"/>
                  </a:lnTo>
                  <a:lnTo>
                    <a:pt x="237" y="573"/>
                  </a:lnTo>
                  <a:lnTo>
                    <a:pt x="136" y="741"/>
                  </a:lnTo>
                  <a:lnTo>
                    <a:pt x="68" y="943"/>
                  </a:lnTo>
                  <a:lnTo>
                    <a:pt x="35" y="1112"/>
                  </a:lnTo>
                  <a:lnTo>
                    <a:pt x="1" y="1516"/>
                  </a:lnTo>
                  <a:lnTo>
                    <a:pt x="35" y="1953"/>
                  </a:lnTo>
                  <a:lnTo>
                    <a:pt x="68" y="2391"/>
                  </a:lnTo>
                  <a:lnTo>
                    <a:pt x="169" y="2795"/>
                  </a:lnTo>
                  <a:lnTo>
                    <a:pt x="338" y="3536"/>
                  </a:lnTo>
                  <a:lnTo>
                    <a:pt x="573" y="4310"/>
                  </a:lnTo>
                  <a:lnTo>
                    <a:pt x="809" y="5084"/>
                  </a:lnTo>
                  <a:lnTo>
                    <a:pt x="910" y="5387"/>
                  </a:lnTo>
                  <a:lnTo>
                    <a:pt x="1011" y="5690"/>
                  </a:lnTo>
                  <a:lnTo>
                    <a:pt x="1078" y="5825"/>
                  </a:lnTo>
                  <a:lnTo>
                    <a:pt x="1179" y="5926"/>
                  </a:lnTo>
                  <a:lnTo>
                    <a:pt x="1314" y="5993"/>
                  </a:lnTo>
                  <a:lnTo>
                    <a:pt x="1449" y="6027"/>
                  </a:lnTo>
                  <a:lnTo>
                    <a:pt x="1415" y="6094"/>
                  </a:lnTo>
                  <a:lnTo>
                    <a:pt x="1415" y="6633"/>
                  </a:lnTo>
                  <a:lnTo>
                    <a:pt x="1415" y="6869"/>
                  </a:lnTo>
                  <a:lnTo>
                    <a:pt x="1449" y="7138"/>
                  </a:lnTo>
                  <a:lnTo>
                    <a:pt x="1516" y="7374"/>
                  </a:lnTo>
                  <a:lnTo>
                    <a:pt x="1583" y="7609"/>
                  </a:lnTo>
                  <a:lnTo>
                    <a:pt x="1718" y="7845"/>
                  </a:lnTo>
                  <a:lnTo>
                    <a:pt x="1886" y="8081"/>
                  </a:lnTo>
                  <a:lnTo>
                    <a:pt x="2156" y="8384"/>
                  </a:lnTo>
                  <a:lnTo>
                    <a:pt x="2425" y="8721"/>
                  </a:lnTo>
                  <a:lnTo>
                    <a:pt x="2694" y="9024"/>
                  </a:lnTo>
                  <a:lnTo>
                    <a:pt x="2964" y="9360"/>
                  </a:lnTo>
                  <a:lnTo>
                    <a:pt x="3132" y="9596"/>
                  </a:lnTo>
                  <a:lnTo>
                    <a:pt x="3233" y="9865"/>
                  </a:lnTo>
                  <a:lnTo>
                    <a:pt x="3267" y="10135"/>
                  </a:lnTo>
                  <a:lnTo>
                    <a:pt x="3267" y="10404"/>
                  </a:lnTo>
                  <a:lnTo>
                    <a:pt x="3233" y="10673"/>
                  </a:lnTo>
                  <a:lnTo>
                    <a:pt x="3166" y="10943"/>
                  </a:lnTo>
                  <a:lnTo>
                    <a:pt x="3031" y="11178"/>
                  </a:lnTo>
                  <a:lnTo>
                    <a:pt x="2930" y="11448"/>
                  </a:lnTo>
                  <a:lnTo>
                    <a:pt x="2492" y="12188"/>
                  </a:lnTo>
                  <a:lnTo>
                    <a:pt x="2324" y="12559"/>
                  </a:lnTo>
                  <a:lnTo>
                    <a:pt x="2156" y="12895"/>
                  </a:lnTo>
                  <a:lnTo>
                    <a:pt x="2055" y="13266"/>
                  </a:lnTo>
                  <a:lnTo>
                    <a:pt x="1987" y="13636"/>
                  </a:lnTo>
                  <a:lnTo>
                    <a:pt x="1987" y="14074"/>
                  </a:lnTo>
                  <a:lnTo>
                    <a:pt x="2055" y="14511"/>
                  </a:lnTo>
                  <a:lnTo>
                    <a:pt x="2156" y="14915"/>
                  </a:lnTo>
                  <a:lnTo>
                    <a:pt x="2324" y="15319"/>
                  </a:lnTo>
                  <a:lnTo>
                    <a:pt x="2560" y="15723"/>
                  </a:lnTo>
                  <a:lnTo>
                    <a:pt x="2795" y="16128"/>
                  </a:lnTo>
                  <a:lnTo>
                    <a:pt x="3065" y="16498"/>
                  </a:lnTo>
                  <a:lnTo>
                    <a:pt x="3368" y="16868"/>
                  </a:lnTo>
                  <a:lnTo>
                    <a:pt x="3671" y="17171"/>
                  </a:lnTo>
                  <a:lnTo>
                    <a:pt x="4007" y="17474"/>
                  </a:lnTo>
                  <a:lnTo>
                    <a:pt x="4243" y="17676"/>
                  </a:lnTo>
                  <a:lnTo>
                    <a:pt x="4512" y="17845"/>
                  </a:lnTo>
                  <a:lnTo>
                    <a:pt x="4815" y="17979"/>
                  </a:lnTo>
                  <a:lnTo>
                    <a:pt x="5118" y="18080"/>
                  </a:lnTo>
                  <a:lnTo>
                    <a:pt x="5421" y="18181"/>
                  </a:lnTo>
                  <a:lnTo>
                    <a:pt x="5758" y="18249"/>
                  </a:lnTo>
                  <a:lnTo>
                    <a:pt x="6364" y="18249"/>
                  </a:lnTo>
                  <a:lnTo>
                    <a:pt x="6701" y="18181"/>
                  </a:lnTo>
                  <a:lnTo>
                    <a:pt x="6970" y="18080"/>
                  </a:lnTo>
                  <a:lnTo>
                    <a:pt x="7172" y="17912"/>
                  </a:lnTo>
                  <a:lnTo>
                    <a:pt x="7341" y="17710"/>
                  </a:lnTo>
                  <a:lnTo>
                    <a:pt x="7475" y="17474"/>
                  </a:lnTo>
                  <a:lnTo>
                    <a:pt x="7610" y="17205"/>
                  </a:lnTo>
                  <a:lnTo>
                    <a:pt x="7677" y="16902"/>
                  </a:lnTo>
                  <a:lnTo>
                    <a:pt x="7745" y="16599"/>
                  </a:lnTo>
                  <a:lnTo>
                    <a:pt x="7812" y="16161"/>
                  </a:lnTo>
                  <a:lnTo>
                    <a:pt x="7846" y="15757"/>
                  </a:lnTo>
                  <a:lnTo>
                    <a:pt x="7913" y="14882"/>
                  </a:lnTo>
                  <a:lnTo>
                    <a:pt x="7980" y="14444"/>
                  </a:lnTo>
                  <a:lnTo>
                    <a:pt x="8014" y="14006"/>
                  </a:lnTo>
                  <a:lnTo>
                    <a:pt x="8115" y="13569"/>
                  </a:lnTo>
                  <a:lnTo>
                    <a:pt x="8250" y="13165"/>
                  </a:lnTo>
                  <a:lnTo>
                    <a:pt x="8452" y="12727"/>
                  </a:lnTo>
                  <a:lnTo>
                    <a:pt x="8687" y="12357"/>
                  </a:lnTo>
                  <a:lnTo>
                    <a:pt x="8957" y="11986"/>
                  </a:lnTo>
                  <a:lnTo>
                    <a:pt x="9125" y="11818"/>
                  </a:lnTo>
                  <a:lnTo>
                    <a:pt x="9293" y="11683"/>
                  </a:lnTo>
                  <a:lnTo>
                    <a:pt x="9462" y="11582"/>
                  </a:lnTo>
                  <a:lnTo>
                    <a:pt x="9596" y="11515"/>
                  </a:lnTo>
                  <a:lnTo>
                    <a:pt x="9731" y="11481"/>
                  </a:lnTo>
                  <a:lnTo>
                    <a:pt x="10000" y="11481"/>
                  </a:lnTo>
                  <a:lnTo>
                    <a:pt x="10135" y="11549"/>
                  </a:lnTo>
                  <a:lnTo>
                    <a:pt x="10236" y="11582"/>
                  </a:lnTo>
                  <a:lnTo>
                    <a:pt x="10337" y="11683"/>
                  </a:lnTo>
                  <a:lnTo>
                    <a:pt x="10539" y="11852"/>
                  </a:lnTo>
                  <a:lnTo>
                    <a:pt x="10674" y="12121"/>
                  </a:lnTo>
                  <a:lnTo>
                    <a:pt x="10741" y="12390"/>
                  </a:lnTo>
                  <a:lnTo>
                    <a:pt x="10775" y="12693"/>
                  </a:lnTo>
                  <a:lnTo>
                    <a:pt x="10707" y="12727"/>
                  </a:lnTo>
                  <a:lnTo>
                    <a:pt x="10640" y="12761"/>
                  </a:lnTo>
                  <a:lnTo>
                    <a:pt x="10606" y="12828"/>
                  </a:lnTo>
                  <a:lnTo>
                    <a:pt x="10640" y="12862"/>
                  </a:lnTo>
                  <a:lnTo>
                    <a:pt x="10707" y="12895"/>
                  </a:lnTo>
                  <a:lnTo>
                    <a:pt x="10775" y="12929"/>
                  </a:lnTo>
                  <a:lnTo>
                    <a:pt x="11078" y="12895"/>
                  </a:lnTo>
                  <a:lnTo>
                    <a:pt x="11347" y="12862"/>
                  </a:lnTo>
                  <a:lnTo>
                    <a:pt x="11650" y="12794"/>
                  </a:lnTo>
                  <a:lnTo>
                    <a:pt x="11684" y="12761"/>
                  </a:lnTo>
                  <a:lnTo>
                    <a:pt x="11717" y="12727"/>
                  </a:lnTo>
                  <a:lnTo>
                    <a:pt x="11717" y="12660"/>
                  </a:lnTo>
                  <a:lnTo>
                    <a:pt x="11684" y="12592"/>
                  </a:lnTo>
                  <a:lnTo>
                    <a:pt x="11650" y="12559"/>
                  </a:lnTo>
                  <a:lnTo>
                    <a:pt x="11583" y="12559"/>
                  </a:lnTo>
                  <a:lnTo>
                    <a:pt x="11347" y="12626"/>
                  </a:lnTo>
                  <a:lnTo>
                    <a:pt x="11078" y="12660"/>
                  </a:lnTo>
                  <a:lnTo>
                    <a:pt x="11078" y="12390"/>
                  </a:lnTo>
                  <a:lnTo>
                    <a:pt x="11010" y="12155"/>
                  </a:lnTo>
                  <a:lnTo>
                    <a:pt x="10943" y="11919"/>
                  </a:lnTo>
                  <a:lnTo>
                    <a:pt x="10808" y="11683"/>
                  </a:lnTo>
                  <a:lnTo>
                    <a:pt x="10640" y="11515"/>
                  </a:lnTo>
                  <a:lnTo>
                    <a:pt x="10472" y="11347"/>
                  </a:lnTo>
                  <a:lnTo>
                    <a:pt x="10236" y="11246"/>
                  </a:lnTo>
                  <a:lnTo>
                    <a:pt x="9967" y="11178"/>
                  </a:lnTo>
                  <a:lnTo>
                    <a:pt x="9697" y="11178"/>
                  </a:lnTo>
                  <a:lnTo>
                    <a:pt x="9428" y="11246"/>
                  </a:lnTo>
                  <a:lnTo>
                    <a:pt x="9192" y="11380"/>
                  </a:lnTo>
                  <a:lnTo>
                    <a:pt x="8957" y="11549"/>
                  </a:lnTo>
                  <a:lnTo>
                    <a:pt x="8755" y="11751"/>
                  </a:lnTo>
                  <a:lnTo>
                    <a:pt x="8553" y="11986"/>
                  </a:lnTo>
                  <a:lnTo>
                    <a:pt x="8250" y="12424"/>
                  </a:lnTo>
                  <a:lnTo>
                    <a:pt x="8081" y="12761"/>
                  </a:lnTo>
                  <a:lnTo>
                    <a:pt x="7947" y="13131"/>
                  </a:lnTo>
                  <a:lnTo>
                    <a:pt x="7846" y="13468"/>
                  </a:lnTo>
                  <a:lnTo>
                    <a:pt x="7745" y="13804"/>
                  </a:lnTo>
                  <a:lnTo>
                    <a:pt x="7644" y="14545"/>
                  </a:lnTo>
                  <a:lnTo>
                    <a:pt x="7576" y="15286"/>
                  </a:lnTo>
                  <a:lnTo>
                    <a:pt x="7543" y="15824"/>
                  </a:lnTo>
                  <a:lnTo>
                    <a:pt x="7475" y="16363"/>
                  </a:lnTo>
                  <a:lnTo>
                    <a:pt x="7374" y="16902"/>
                  </a:lnTo>
                  <a:lnTo>
                    <a:pt x="7273" y="17171"/>
                  </a:lnTo>
                  <a:lnTo>
                    <a:pt x="7172" y="17407"/>
                  </a:lnTo>
                  <a:lnTo>
                    <a:pt x="7105" y="17542"/>
                  </a:lnTo>
                  <a:lnTo>
                    <a:pt x="7038" y="17643"/>
                  </a:lnTo>
                  <a:lnTo>
                    <a:pt x="6836" y="17811"/>
                  </a:lnTo>
                  <a:lnTo>
                    <a:pt x="6600" y="17912"/>
                  </a:lnTo>
                  <a:lnTo>
                    <a:pt x="6364" y="17946"/>
                  </a:lnTo>
                  <a:lnTo>
                    <a:pt x="6095" y="17946"/>
                  </a:lnTo>
                  <a:lnTo>
                    <a:pt x="5825" y="17912"/>
                  </a:lnTo>
                  <a:lnTo>
                    <a:pt x="5354" y="17811"/>
                  </a:lnTo>
                  <a:lnTo>
                    <a:pt x="4883" y="17643"/>
                  </a:lnTo>
                  <a:lnTo>
                    <a:pt x="4479" y="17441"/>
                  </a:lnTo>
                  <a:lnTo>
                    <a:pt x="4108" y="17138"/>
                  </a:lnTo>
                  <a:lnTo>
                    <a:pt x="3772" y="16801"/>
                  </a:lnTo>
                  <a:lnTo>
                    <a:pt x="3435" y="16464"/>
                  </a:lnTo>
                  <a:lnTo>
                    <a:pt x="3166" y="16060"/>
                  </a:lnTo>
                  <a:lnTo>
                    <a:pt x="2896" y="15656"/>
                  </a:lnTo>
                  <a:lnTo>
                    <a:pt x="2661" y="15252"/>
                  </a:lnTo>
                  <a:lnTo>
                    <a:pt x="2526" y="14915"/>
                  </a:lnTo>
                  <a:lnTo>
                    <a:pt x="2391" y="14612"/>
                  </a:lnTo>
                  <a:lnTo>
                    <a:pt x="2324" y="14276"/>
                  </a:lnTo>
                  <a:lnTo>
                    <a:pt x="2290" y="13939"/>
                  </a:lnTo>
                  <a:lnTo>
                    <a:pt x="2290" y="13602"/>
                  </a:lnTo>
                  <a:lnTo>
                    <a:pt x="2324" y="13266"/>
                  </a:lnTo>
                  <a:lnTo>
                    <a:pt x="2425" y="12929"/>
                  </a:lnTo>
                  <a:lnTo>
                    <a:pt x="2560" y="12592"/>
                  </a:lnTo>
                  <a:lnTo>
                    <a:pt x="2795" y="12222"/>
                  </a:lnTo>
                  <a:lnTo>
                    <a:pt x="3031" y="11852"/>
                  </a:lnTo>
                  <a:lnTo>
                    <a:pt x="3233" y="11481"/>
                  </a:lnTo>
                  <a:lnTo>
                    <a:pt x="3435" y="11077"/>
                  </a:lnTo>
                  <a:lnTo>
                    <a:pt x="3536" y="10741"/>
                  </a:lnTo>
                  <a:lnTo>
                    <a:pt x="3603" y="10438"/>
                  </a:lnTo>
                  <a:lnTo>
                    <a:pt x="3570" y="10135"/>
                  </a:lnTo>
                  <a:lnTo>
                    <a:pt x="3536" y="9832"/>
                  </a:lnTo>
                  <a:lnTo>
                    <a:pt x="3401" y="9562"/>
                  </a:lnTo>
                  <a:lnTo>
                    <a:pt x="3267" y="9293"/>
                  </a:lnTo>
                  <a:lnTo>
                    <a:pt x="3098" y="9024"/>
                  </a:lnTo>
                  <a:lnTo>
                    <a:pt x="2896" y="8788"/>
                  </a:lnTo>
                  <a:lnTo>
                    <a:pt x="2324" y="8148"/>
                  </a:lnTo>
                  <a:lnTo>
                    <a:pt x="2088" y="7811"/>
                  </a:lnTo>
                  <a:lnTo>
                    <a:pt x="1853" y="7475"/>
                  </a:lnTo>
                  <a:lnTo>
                    <a:pt x="1752" y="7306"/>
                  </a:lnTo>
                  <a:lnTo>
                    <a:pt x="1718" y="7138"/>
                  </a:lnTo>
                  <a:lnTo>
                    <a:pt x="1684" y="6801"/>
                  </a:lnTo>
                  <a:lnTo>
                    <a:pt x="1684" y="6094"/>
                  </a:lnTo>
                  <a:lnTo>
                    <a:pt x="1651" y="5993"/>
                  </a:lnTo>
                  <a:lnTo>
                    <a:pt x="1684" y="5960"/>
                  </a:lnTo>
                  <a:lnTo>
                    <a:pt x="1684" y="5892"/>
                  </a:lnTo>
                  <a:lnTo>
                    <a:pt x="1651" y="5825"/>
                  </a:lnTo>
                  <a:lnTo>
                    <a:pt x="1550" y="5791"/>
                  </a:lnTo>
                  <a:lnTo>
                    <a:pt x="1482" y="5791"/>
                  </a:lnTo>
                  <a:lnTo>
                    <a:pt x="1415" y="5758"/>
                  </a:lnTo>
                  <a:lnTo>
                    <a:pt x="1247" y="5589"/>
                  </a:lnTo>
                  <a:lnTo>
                    <a:pt x="1146" y="5354"/>
                  </a:lnTo>
                  <a:lnTo>
                    <a:pt x="1011" y="5084"/>
                  </a:lnTo>
                  <a:lnTo>
                    <a:pt x="843" y="4512"/>
                  </a:lnTo>
                  <a:lnTo>
                    <a:pt x="742" y="4074"/>
                  </a:lnTo>
                  <a:lnTo>
                    <a:pt x="573" y="3569"/>
                  </a:lnTo>
                  <a:lnTo>
                    <a:pt x="439" y="3031"/>
                  </a:lnTo>
                  <a:lnTo>
                    <a:pt x="338" y="2492"/>
                  </a:lnTo>
                  <a:lnTo>
                    <a:pt x="270" y="1953"/>
                  </a:lnTo>
                  <a:lnTo>
                    <a:pt x="270" y="1448"/>
                  </a:lnTo>
                  <a:lnTo>
                    <a:pt x="270" y="1213"/>
                  </a:lnTo>
                  <a:lnTo>
                    <a:pt x="338" y="943"/>
                  </a:lnTo>
                  <a:lnTo>
                    <a:pt x="405" y="741"/>
                  </a:lnTo>
                  <a:lnTo>
                    <a:pt x="540" y="539"/>
                  </a:lnTo>
                  <a:lnTo>
                    <a:pt x="708" y="371"/>
                  </a:lnTo>
                  <a:lnTo>
                    <a:pt x="944" y="270"/>
                  </a:lnTo>
                  <a:lnTo>
                    <a:pt x="1112" y="236"/>
                  </a:lnTo>
                  <a:lnTo>
                    <a:pt x="1112" y="236"/>
                  </a:lnTo>
                  <a:lnTo>
                    <a:pt x="977" y="337"/>
                  </a:lnTo>
                  <a:lnTo>
                    <a:pt x="843" y="472"/>
                  </a:lnTo>
                  <a:lnTo>
                    <a:pt x="742" y="640"/>
                  </a:lnTo>
                  <a:lnTo>
                    <a:pt x="674" y="842"/>
                  </a:lnTo>
                  <a:lnTo>
                    <a:pt x="674" y="1044"/>
                  </a:lnTo>
                  <a:lnTo>
                    <a:pt x="674" y="1246"/>
                  </a:lnTo>
                  <a:lnTo>
                    <a:pt x="742" y="1415"/>
                  </a:lnTo>
                  <a:lnTo>
                    <a:pt x="876" y="1549"/>
                  </a:lnTo>
                  <a:lnTo>
                    <a:pt x="910" y="1583"/>
                  </a:lnTo>
                  <a:lnTo>
                    <a:pt x="977" y="1583"/>
                  </a:lnTo>
                  <a:lnTo>
                    <a:pt x="1011" y="1549"/>
                  </a:lnTo>
                  <a:lnTo>
                    <a:pt x="1011" y="1482"/>
                  </a:lnTo>
                  <a:lnTo>
                    <a:pt x="910" y="1179"/>
                  </a:lnTo>
                  <a:lnTo>
                    <a:pt x="876" y="1044"/>
                  </a:lnTo>
                  <a:lnTo>
                    <a:pt x="910" y="876"/>
                  </a:lnTo>
                  <a:lnTo>
                    <a:pt x="944" y="741"/>
                  </a:lnTo>
                  <a:lnTo>
                    <a:pt x="1011" y="607"/>
                  </a:lnTo>
                  <a:lnTo>
                    <a:pt x="1213" y="405"/>
                  </a:lnTo>
                  <a:lnTo>
                    <a:pt x="1247" y="371"/>
                  </a:lnTo>
                  <a:lnTo>
                    <a:pt x="1213" y="304"/>
                  </a:lnTo>
                  <a:lnTo>
                    <a:pt x="1213" y="270"/>
                  </a:lnTo>
                  <a:lnTo>
                    <a:pt x="1146" y="236"/>
                  </a:lnTo>
                  <a:lnTo>
                    <a:pt x="1314" y="270"/>
                  </a:lnTo>
                  <a:lnTo>
                    <a:pt x="1449" y="270"/>
                  </a:lnTo>
                  <a:lnTo>
                    <a:pt x="1583" y="337"/>
                  </a:lnTo>
                  <a:lnTo>
                    <a:pt x="1718" y="405"/>
                  </a:lnTo>
                  <a:lnTo>
                    <a:pt x="1954" y="607"/>
                  </a:lnTo>
                  <a:lnTo>
                    <a:pt x="2122" y="876"/>
                  </a:lnTo>
                  <a:lnTo>
                    <a:pt x="2088" y="842"/>
                  </a:lnTo>
                  <a:lnTo>
                    <a:pt x="2021" y="842"/>
                  </a:lnTo>
                  <a:lnTo>
                    <a:pt x="1987" y="876"/>
                  </a:lnTo>
                  <a:lnTo>
                    <a:pt x="1954" y="910"/>
                  </a:lnTo>
                  <a:lnTo>
                    <a:pt x="1920" y="943"/>
                  </a:lnTo>
                  <a:lnTo>
                    <a:pt x="1886" y="943"/>
                  </a:lnTo>
                  <a:lnTo>
                    <a:pt x="1819" y="977"/>
                  </a:lnTo>
                  <a:lnTo>
                    <a:pt x="1785" y="1044"/>
                  </a:lnTo>
                  <a:lnTo>
                    <a:pt x="1752" y="1179"/>
                  </a:lnTo>
                  <a:lnTo>
                    <a:pt x="1785" y="1347"/>
                  </a:lnTo>
                  <a:lnTo>
                    <a:pt x="1785" y="1516"/>
                  </a:lnTo>
                  <a:lnTo>
                    <a:pt x="1853" y="1684"/>
                  </a:lnTo>
                  <a:lnTo>
                    <a:pt x="1954" y="1819"/>
                  </a:lnTo>
                  <a:lnTo>
                    <a:pt x="2088" y="1920"/>
                  </a:lnTo>
                  <a:lnTo>
                    <a:pt x="2156" y="1953"/>
                  </a:lnTo>
                  <a:lnTo>
                    <a:pt x="2223" y="1920"/>
                  </a:lnTo>
                  <a:lnTo>
                    <a:pt x="2257" y="1819"/>
                  </a:lnTo>
                  <a:lnTo>
                    <a:pt x="2223" y="1751"/>
                  </a:lnTo>
                  <a:lnTo>
                    <a:pt x="2290" y="1650"/>
                  </a:lnTo>
                  <a:lnTo>
                    <a:pt x="2257" y="1953"/>
                  </a:lnTo>
                  <a:lnTo>
                    <a:pt x="2189" y="2155"/>
                  </a:lnTo>
                  <a:lnTo>
                    <a:pt x="2055" y="2324"/>
                  </a:lnTo>
                  <a:lnTo>
                    <a:pt x="1920" y="2458"/>
                  </a:lnTo>
                  <a:lnTo>
                    <a:pt x="1752" y="2526"/>
                  </a:lnTo>
                  <a:lnTo>
                    <a:pt x="1550" y="2559"/>
                  </a:lnTo>
                  <a:lnTo>
                    <a:pt x="1381" y="2492"/>
                  </a:lnTo>
                  <a:lnTo>
                    <a:pt x="1314" y="2458"/>
                  </a:lnTo>
                  <a:lnTo>
                    <a:pt x="1213" y="2357"/>
                  </a:lnTo>
                  <a:lnTo>
                    <a:pt x="1146" y="2290"/>
                  </a:lnTo>
                  <a:lnTo>
                    <a:pt x="1112" y="2155"/>
                  </a:lnTo>
                  <a:lnTo>
                    <a:pt x="1045" y="2088"/>
                  </a:lnTo>
                  <a:lnTo>
                    <a:pt x="977" y="2088"/>
                  </a:lnTo>
                  <a:lnTo>
                    <a:pt x="944" y="2122"/>
                  </a:lnTo>
                  <a:lnTo>
                    <a:pt x="910" y="2189"/>
                  </a:lnTo>
                  <a:lnTo>
                    <a:pt x="1011" y="2391"/>
                  </a:lnTo>
                  <a:lnTo>
                    <a:pt x="1146" y="2593"/>
                  </a:lnTo>
                  <a:lnTo>
                    <a:pt x="1179" y="2997"/>
                  </a:lnTo>
                  <a:lnTo>
                    <a:pt x="1247" y="3401"/>
                  </a:lnTo>
                  <a:lnTo>
                    <a:pt x="1415" y="4209"/>
                  </a:lnTo>
                  <a:lnTo>
                    <a:pt x="1583" y="4983"/>
                  </a:lnTo>
                  <a:lnTo>
                    <a:pt x="1651" y="5421"/>
                  </a:lnTo>
                  <a:lnTo>
                    <a:pt x="1718" y="5825"/>
                  </a:lnTo>
                  <a:lnTo>
                    <a:pt x="1718" y="5859"/>
                  </a:lnTo>
                  <a:lnTo>
                    <a:pt x="1785" y="5892"/>
                  </a:lnTo>
                  <a:lnTo>
                    <a:pt x="1819" y="5859"/>
                  </a:lnTo>
                  <a:lnTo>
                    <a:pt x="1853" y="5825"/>
                  </a:lnTo>
                  <a:lnTo>
                    <a:pt x="1853" y="5421"/>
                  </a:lnTo>
                  <a:lnTo>
                    <a:pt x="1819" y="5051"/>
                  </a:lnTo>
                  <a:lnTo>
                    <a:pt x="1718" y="4276"/>
                  </a:lnTo>
                  <a:lnTo>
                    <a:pt x="1550" y="3502"/>
                  </a:lnTo>
                  <a:lnTo>
                    <a:pt x="1348" y="2728"/>
                  </a:lnTo>
                  <a:lnTo>
                    <a:pt x="1482" y="2795"/>
                  </a:lnTo>
                  <a:lnTo>
                    <a:pt x="1752" y="2795"/>
                  </a:lnTo>
                  <a:lnTo>
                    <a:pt x="1920" y="2728"/>
                  </a:lnTo>
                  <a:lnTo>
                    <a:pt x="2055" y="2627"/>
                  </a:lnTo>
                  <a:lnTo>
                    <a:pt x="2223" y="2492"/>
                  </a:lnTo>
                  <a:lnTo>
                    <a:pt x="2324" y="2324"/>
                  </a:lnTo>
                  <a:lnTo>
                    <a:pt x="2425" y="2155"/>
                  </a:lnTo>
                  <a:lnTo>
                    <a:pt x="2492" y="1953"/>
                  </a:lnTo>
                  <a:lnTo>
                    <a:pt x="2526" y="1785"/>
                  </a:lnTo>
                  <a:lnTo>
                    <a:pt x="2526" y="1583"/>
                  </a:lnTo>
                  <a:lnTo>
                    <a:pt x="2492" y="1381"/>
                  </a:lnTo>
                  <a:lnTo>
                    <a:pt x="2459" y="1213"/>
                  </a:lnTo>
                  <a:lnTo>
                    <a:pt x="2391" y="1011"/>
                  </a:lnTo>
                  <a:lnTo>
                    <a:pt x="2324" y="842"/>
                  </a:lnTo>
                  <a:lnTo>
                    <a:pt x="2223" y="674"/>
                  </a:lnTo>
                  <a:lnTo>
                    <a:pt x="1954" y="371"/>
                  </a:lnTo>
                  <a:lnTo>
                    <a:pt x="1819" y="270"/>
                  </a:lnTo>
                  <a:lnTo>
                    <a:pt x="1651" y="169"/>
                  </a:lnTo>
                  <a:lnTo>
                    <a:pt x="1482" y="102"/>
                  </a:lnTo>
                  <a:lnTo>
                    <a:pt x="1314" y="34"/>
                  </a:lnTo>
                  <a:lnTo>
                    <a:pt x="1146" y="1"/>
                  </a:lnTo>
                  <a:close/>
                  <a:moveTo>
                    <a:pt x="11785" y="12592"/>
                  </a:moveTo>
                  <a:lnTo>
                    <a:pt x="11751" y="12626"/>
                  </a:lnTo>
                  <a:lnTo>
                    <a:pt x="11717" y="12727"/>
                  </a:lnTo>
                  <a:lnTo>
                    <a:pt x="11684" y="12929"/>
                  </a:lnTo>
                  <a:lnTo>
                    <a:pt x="11684" y="13165"/>
                  </a:lnTo>
                  <a:lnTo>
                    <a:pt x="11684" y="13400"/>
                  </a:lnTo>
                  <a:lnTo>
                    <a:pt x="11751" y="13636"/>
                  </a:lnTo>
                  <a:lnTo>
                    <a:pt x="11886" y="14074"/>
                  </a:lnTo>
                  <a:lnTo>
                    <a:pt x="12020" y="14478"/>
                  </a:lnTo>
                  <a:lnTo>
                    <a:pt x="12222" y="15286"/>
                  </a:lnTo>
                  <a:lnTo>
                    <a:pt x="12357" y="16128"/>
                  </a:lnTo>
                  <a:lnTo>
                    <a:pt x="12492" y="16936"/>
                  </a:lnTo>
                  <a:lnTo>
                    <a:pt x="12660" y="17777"/>
                  </a:lnTo>
                  <a:lnTo>
                    <a:pt x="12458" y="17811"/>
                  </a:lnTo>
                  <a:lnTo>
                    <a:pt x="12290" y="17777"/>
                  </a:lnTo>
                  <a:lnTo>
                    <a:pt x="12155" y="17710"/>
                  </a:lnTo>
                  <a:lnTo>
                    <a:pt x="12020" y="17609"/>
                  </a:lnTo>
                  <a:lnTo>
                    <a:pt x="11886" y="17474"/>
                  </a:lnTo>
                  <a:lnTo>
                    <a:pt x="11785" y="17340"/>
                  </a:lnTo>
                  <a:lnTo>
                    <a:pt x="11650" y="16969"/>
                  </a:lnTo>
                  <a:lnTo>
                    <a:pt x="11515" y="16565"/>
                  </a:lnTo>
                  <a:lnTo>
                    <a:pt x="11448" y="16161"/>
                  </a:lnTo>
                  <a:lnTo>
                    <a:pt x="11347" y="15454"/>
                  </a:lnTo>
                  <a:lnTo>
                    <a:pt x="11212" y="14781"/>
                  </a:lnTo>
                  <a:lnTo>
                    <a:pt x="11044" y="14141"/>
                  </a:lnTo>
                  <a:lnTo>
                    <a:pt x="10943" y="13501"/>
                  </a:lnTo>
                  <a:lnTo>
                    <a:pt x="10842" y="13198"/>
                  </a:lnTo>
                  <a:lnTo>
                    <a:pt x="10775" y="13064"/>
                  </a:lnTo>
                  <a:lnTo>
                    <a:pt x="10707" y="12963"/>
                  </a:lnTo>
                  <a:lnTo>
                    <a:pt x="10640" y="12929"/>
                  </a:lnTo>
                  <a:lnTo>
                    <a:pt x="10606" y="12963"/>
                  </a:lnTo>
                  <a:lnTo>
                    <a:pt x="10539" y="13097"/>
                  </a:lnTo>
                  <a:lnTo>
                    <a:pt x="10539" y="13299"/>
                  </a:lnTo>
                  <a:lnTo>
                    <a:pt x="10573" y="13501"/>
                  </a:lnTo>
                  <a:lnTo>
                    <a:pt x="10640" y="13737"/>
                  </a:lnTo>
                  <a:lnTo>
                    <a:pt x="10909" y="14511"/>
                  </a:lnTo>
                  <a:lnTo>
                    <a:pt x="11078" y="15387"/>
                  </a:lnTo>
                  <a:lnTo>
                    <a:pt x="11212" y="16229"/>
                  </a:lnTo>
                  <a:lnTo>
                    <a:pt x="11347" y="16835"/>
                  </a:lnTo>
                  <a:lnTo>
                    <a:pt x="11448" y="17138"/>
                  </a:lnTo>
                  <a:lnTo>
                    <a:pt x="11583" y="17407"/>
                  </a:lnTo>
                  <a:lnTo>
                    <a:pt x="11751" y="17643"/>
                  </a:lnTo>
                  <a:lnTo>
                    <a:pt x="11919" y="17845"/>
                  </a:lnTo>
                  <a:lnTo>
                    <a:pt x="12155" y="17979"/>
                  </a:lnTo>
                  <a:lnTo>
                    <a:pt x="12290" y="18013"/>
                  </a:lnTo>
                  <a:lnTo>
                    <a:pt x="12424" y="18047"/>
                  </a:lnTo>
                  <a:lnTo>
                    <a:pt x="12492" y="18417"/>
                  </a:lnTo>
                  <a:lnTo>
                    <a:pt x="12559" y="18787"/>
                  </a:lnTo>
                  <a:lnTo>
                    <a:pt x="12896" y="18787"/>
                  </a:lnTo>
                  <a:lnTo>
                    <a:pt x="12795" y="18383"/>
                  </a:lnTo>
                  <a:lnTo>
                    <a:pt x="12626" y="18013"/>
                  </a:lnTo>
                  <a:lnTo>
                    <a:pt x="12828" y="17979"/>
                  </a:lnTo>
                  <a:lnTo>
                    <a:pt x="13030" y="17912"/>
                  </a:lnTo>
                  <a:lnTo>
                    <a:pt x="13064" y="17878"/>
                  </a:lnTo>
                  <a:lnTo>
                    <a:pt x="13064" y="17845"/>
                  </a:lnTo>
                  <a:lnTo>
                    <a:pt x="13064" y="17744"/>
                  </a:lnTo>
                  <a:lnTo>
                    <a:pt x="12997" y="17676"/>
                  </a:lnTo>
                  <a:lnTo>
                    <a:pt x="12896" y="17676"/>
                  </a:lnTo>
                  <a:lnTo>
                    <a:pt x="12593" y="16262"/>
                  </a:lnTo>
                  <a:lnTo>
                    <a:pt x="12357" y="14814"/>
                  </a:lnTo>
                  <a:lnTo>
                    <a:pt x="12290" y="14545"/>
                  </a:lnTo>
                  <a:lnTo>
                    <a:pt x="12222" y="14276"/>
                  </a:lnTo>
                  <a:lnTo>
                    <a:pt x="12054" y="13771"/>
                  </a:lnTo>
                  <a:lnTo>
                    <a:pt x="11987" y="13501"/>
                  </a:lnTo>
                  <a:lnTo>
                    <a:pt x="11919" y="13232"/>
                  </a:lnTo>
                  <a:lnTo>
                    <a:pt x="11919" y="12963"/>
                  </a:lnTo>
                  <a:lnTo>
                    <a:pt x="11919" y="12693"/>
                  </a:lnTo>
                  <a:lnTo>
                    <a:pt x="11919" y="12626"/>
                  </a:lnTo>
                  <a:lnTo>
                    <a:pt x="11852" y="12592"/>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3" name="Google Shape;43;p5"/>
            <p:cNvSpPr/>
            <p:nvPr/>
          </p:nvSpPr>
          <p:spPr>
            <a:xfrm>
              <a:off x="4839400" y="1865975"/>
              <a:ext cx="1471300" cy="15175"/>
            </a:xfrm>
            <a:custGeom>
              <a:avLst/>
              <a:gdLst/>
              <a:ahLst/>
              <a:cxnLst/>
              <a:rect l="l" t="t" r="r" b="b"/>
              <a:pathLst>
                <a:path w="58852" h="607" extrusionOk="0">
                  <a:moveTo>
                    <a:pt x="25251" y="0"/>
                  </a:moveTo>
                  <a:lnTo>
                    <a:pt x="18551" y="34"/>
                  </a:lnTo>
                  <a:lnTo>
                    <a:pt x="11851" y="135"/>
                  </a:lnTo>
                  <a:lnTo>
                    <a:pt x="5151" y="269"/>
                  </a:lnTo>
                  <a:lnTo>
                    <a:pt x="2626" y="337"/>
                  </a:lnTo>
                  <a:lnTo>
                    <a:pt x="67" y="438"/>
                  </a:lnTo>
                  <a:lnTo>
                    <a:pt x="34" y="438"/>
                  </a:lnTo>
                  <a:lnTo>
                    <a:pt x="0" y="505"/>
                  </a:lnTo>
                  <a:lnTo>
                    <a:pt x="34" y="539"/>
                  </a:lnTo>
                  <a:lnTo>
                    <a:pt x="67" y="539"/>
                  </a:lnTo>
                  <a:lnTo>
                    <a:pt x="13467" y="303"/>
                  </a:lnTo>
                  <a:lnTo>
                    <a:pt x="20167" y="236"/>
                  </a:lnTo>
                  <a:lnTo>
                    <a:pt x="26867" y="168"/>
                  </a:lnTo>
                  <a:lnTo>
                    <a:pt x="33567" y="168"/>
                  </a:lnTo>
                  <a:lnTo>
                    <a:pt x="40267" y="236"/>
                  </a:lnTo>
                  <a:lnTo>
                    <a:pt x="46967" y="337"/>
                  </a:lnTo>
                  <a:lnTo>
                    <a:pt x="53667" y="471"/>
                  </a:lnTo>
                  <a:lnTo>
                    <a:pt x="58751" y="606"/>
                  </a:lnTo>
                  <a:lnTo>
                    <a:pt x="58818" y="572"/>
                  </a:lnTo>
                  <a:lnTo>
                    <a:pt x="58852" y="539"/>
                  </a:lnTo>
                  <a:lnTo>
                    <a:pt x="58818" y="471"/>
                  </a:lnTo>
                  <a:lnTo>
                    <a:pt x="58751" y="438"/>
                  </a:lnTo>
                  <a:lnTo>
                    <a:pt x="52051" y="236"/>
                  </a:lnTo>
                  <a:lnTo>
                    <a:pt x="45351" y="135"/>
                  </a:lnTo>
                  <a:lnTo>
                    <a:pt x="38651" y="34"/>
                  </a:lnTo>
                  <a:lnTo>
                    <a:pt x="3195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4" name="Google Shape;44;p5"/>
            <p:cNvSpPr/>
            <p:nvPr/>
          </p:nvSpPr>
          <p:spPr>
            <a:xfrm>
              <a:off x="6021975" y="655600"/>
              <a:ext cx="8450" cy="16850"/>
            </a:xfrm>
            <a:custGeom>
              <a:avLst/>
              <a:gdLst/>
              <a:ahLst/>
              <a:cxnLst/>
              <a:rect l="l" t="t" r="r" b="b"/>
              <a:pathLst>
                <a:path w="338" h="674" extrusionOk="0">
                  <a:moveTo>
                    <a:pt x="236" y="0"/>
                  </a:moveTo>
                  <a:lnTo>
                    <a:pt x="203" y="34"/>
                  </a:lnTo>
                  <a:lnTo>
                    <a:pt x="102" y="303"/>
                  </a:lnTo>
                  <a:lnTo>
                    <a:pt x="1" y="573"/>
                  </a:lnTo>
                  <a:lnTo>
                    <a:pt x="1" y="606"/>
                  </a:lnTo>
                  <a:lnTo>
                    <a:pt x="34" y="674"/>
                  </a:lnTo>
                  <a:lnTo>
                    <a:pt x="102" y="674"/>
                  </a:lnTo>
                  <a:lnTo>
                    <a:pt x="169" y="640"/>
                  </a:lnTo>
                  <a:lnTo>
                    <a:pt x="236" y="539"/>
                  </a:lnTo>
                  <a:lnTo>
                    <a:pt x="304" y="404"/>
                  </a:lnTo>
                  <a:lnTo>
                    <a:pt x="337" y="236"/>
                  </a:lnTo>
                  <a:lnTo>
                    <a:pt x="337" y="101"/>
                  </a:lnTo>
                  <a:lnTo>
                    <a:pt x="337" y="34"/>
                  </a:lnTo>
                  <a:lnTo>
                    <a:pt x="30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5" name="Google Shape;45;p5"/>
            <p:cNvSpPr/>
            <p:nvPr/>
          </p:nvSpPr>
          <p:spPr>
            <a:xfrm>
              <a:off x="6037975" y="610975"/>
              <a:ext cx="7600" cy="13500"/>
            </a:xfrm>
            <a:custGeom>
              <a:avLst/>
              <a:gdLst/>
              <a:ahLst/>
              <a:cxnLst/>
              <a:rect l="l" t="t" r="r" b="b"/>
              <a:pathLst>
                <a:path w="304" h="540" extrusionOk="0">
                  <a:moveTo>
                    <a:pt x="202" y="1"/>
                  </a:moveTo>
                  <a:lnTo>
                    <a:pt x="135" y="35"/>
                  </a:lnTo>
                  <a:lnTo>
                    <a:pt x="34" y="237"/>
                  </a:lnTo>
                  <a:lnTo>
                    <a:pt x="0" y="439"/>
                  </a:lnTo>
                  <a:lnTo>
                    <a:pt x="34" y="506"/>
                  </a:lnTo>
                  <a:lnTo>
                    <a:pt x="135" y="540"/>
                  </a:lnTo>
                  <a:lnTo>
                    <a:pt x="202" y="506"/>
                  </a:lnTo>
                  <a:lnTo>
                    <a:pt x="236" y="439"/>
                  </a:lnTo>
                  <a:lnTo>
                    <a:pt x="270" y="270"/>
                  </a:lnTo>
                  <a:lnTo>
                    <a:pt x="303" y="102"/>
                  </a:lnTo>
                  <a:lnTo>
                    <a:pt x="303" y="35"/>
                  </a:lnTo>
                  <a:lnTo>
                    <a:pt x="27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6" name="Google Shape;46;p5"/>
            <p:cNvSpPr/>
            <p:nvPr/>
          </p:nvSpPr>
          <p:spPr>
            <a:xfrm>
              <a:off x="6859475" y="2144575"/>
              <a:ext cx="111975" cy="69875"/>
            </a:xfrm>
            <a:custGeom>
              <a:avLst/>
              <a:gdLst/>
              <a:ahLst/>
              <a:cxnLst/>
              <a:rect l="l" t="t" r="r" b="b"/>
              <a:pathLst>
                <a:path w="4479" h="2795" extrusionOk="0">
                  <a:moveTo>
                    <a:pt x="4175" y="303"/>
                  </a:moveTo>
                  <a:lnTo>
                    <a:pt x="4209" y="707"/>
                  </a:lnTo>
                  <a:lnTo>
                    <a:pt x="4209" y="876"/>
                  </a:lnTo>
                  <a:lnTo>
                    <a:pt x="4175" y="1078"/>
                  </a:lnTo>
                  <a:lnTo>
                    <a:pt x="4108" y="1212"/>
                  </a:lnTo>
                  <a:lnTo>
                    <a:pt x="4007" y="1347"/>
                  </a:lnTo>
                  <a:lnTo>
                    <a:pt x="3838" y="1482"/>
                  </a:lnTo>
                  <a:lnTo>
                    <a:pt x="3603" y="1549"/>
                  </a:lnTo>
                  <a:lnTo>
                    <a:pt x="3569" y="1549"/>
                  </a:lnTo>
                  <a:lnTo>
                    <a:pt x="3502" y="1347"/>
                  </a:lnTo>
                  <a:lnTo>
                    <a:pt x="3367" y="1111"/>
                  </a:lnTo>
                  <a:lnTo>
                    <a:pt x="3266" y="909"/>
                  </a:lnTo>
                  <a:lnTo>
                    <a:pt x="3199" y="674"/>
                  </a:lnTo>
                  <a:lnTo>
                    <a:pt x="3704" y="505"/>
                  </a:lnTo>
                  <a:lnTo>
                    <a:pt x="4175" y="303"/>
                  </a:lnTo>
                  <a:close/>
                  <a:moveTo>
                    <a:pt x="3064" y="707"/>
                  </a:moveTo>
                  <a:lnTo>
                    <a:pt x="3064" y="909"/>
                  </a:lnTo>
                  <a:lnTo>
                    <a:pt x="3131" y="1111"/>
                  </a:lnTo>
                  <a:lnTo>
                    <a:pt x="3232" y="1381"/>
                  </a:lnTo>
                  <a:lnTo>
                    <a:pt x="3367" y="1616"/>
                  </a:lnTo>
                  <a:lnTo>
                    <a:pt x="2660" y="1818"/>
                  </a:lnTo>
                  <a:lnTo>
                    <a:pt x="2559" y="1549"/>
                  </a:lnTo>
                  <a:lnTo>
                    <a:pt x="2391" y="1246"/>
                  </a:lnTo>
                  <a:lnTo>
                    <a:pt x="2290" y="1111"/>
                  </a:lnTo>
                  <a:lnTo>
                    <a:pt x="2155" y="977"/>
                  </a:lnTo>
                  <a:lnTo>
                    <a:pt x="2189" y="977"/>
                  </a:lnTo>
                  <a:lnTo>
                    <a:pt x="3064" y="707"/>
                  </a:lnTo>
                  <a:close/>
                  <a:moveTo>
                    <a:pt x="1987" y="1044"/>
                  </a:moveTo>
                  <a:lnTo>
                    <a:pt x="2155" y="1347"/>
                  </a:lnTo>
                  <a:lnTo>
                    <a:pt x="2290" y="1616"/>
                  </a:lnTo>
                  <a:lnTo>
                    <a:pt x="2391" y="1886"/>
                  </a:lnTo>
                  <a:lnTo>
                    <a:pt x="2189" y="1953"/>
                  </a:lnTo>
                  <a:lnTo>
                    <a:pt x="1549" y="2155"/>
                  </a:lnTo>
                  <a:lnTo>
                    <a:pt x="1414" y="1919"/>
                  </a:lnTo>
                  <a:lnTo>
                    <a:pt x="1381" y="1785"/>
                  </a:lnTo>
                  <a:lnTo>
                    <a:pt x="1347" y="1616"/>
                  </a:lnTo>
                  <a:lnTo>
                    <a:pt x="1280" y="1482"/>
                  </a:lnTo>
                  <a:lnTo>
                    <a:pt x="1212" y="1347"/>
                  </a:lnTo>
                  <a:lnTo>
                    <a:pt x="1179" y="1347"/>
                  </a:lnTo>
                  <a:lnTo>
                    <a:pt x="1145" y="1414"/>
                  </a:lnTo>
                  <a:lnTo>
                    <a:pt x="1111" y="1482"/>
                  </a:lnTo>
                  <a:lnTo>
                    <a:pt x="1111" y="1684"/>
                  </a:lnTo>
                  <a:lnTo>
                    <a:pt x="1145" y="1852"/>
                  </a:lnTo>
                  <a:lnTo>
                    <a:pt x="1212" y="2020"/>
                  </a:lnTo>
                  <a:lnTo>
                    <a:pt x="1313" y="2222"/>
                  </a:lnTo>
                  <a:lnTo>
                    <a:pt x="775" y="2391"/>
                  </a:lnTo>
                  <a:lnTo>
                    <a:pt x="606" y="2458"/>
                  </a:lnTo>
                  <a:lnTo>
                    <a:pt x="472" y="2424"/>
                  </a:lnTo>
                  <a:lnTo>
                    <a:pt x="404" y="2323"/>
                  </a:lnTo>
                  <a:lnTo>
                    <a:pt x="337" y="2189"/>
                  </a:lnTo>
                  <a:lnTo>
                    <a:pt x="303" y="1886"/>
                  </a:lnTo>
                  <a:lnTo>
                    <a:pt x="236" y="1515"/>
                  </a:lnTo>
                  <a:lnTo>
                    <a:pt x="707" y="1448"/>
                  </a:lnTo>
                  <a:lnTo>
                    <a:pt x="1145" y="1347"/>
                  </a:lnTo>
                  <a:lnTo>
                    <a:pt x="1987" y="1044"/>
                  </a:lnTo>
                  <a:close/>
                  <a:moveTo>
                    <a:pt x="4276" y="0"/>
                  </a:moveTo>
                  <a:lnTo>
                    <a:pt x="4209" y="34"/>
                  </a:lnTo>
                  <a:lnTo>
                    <a:pt x="4175" y="67"/>
                  </a:lnTo>
                  <a:lnTo>
                    <a:pt x="3636" y="202"/>
                  </a:lnTo>
                  <a:lnTo>
                    <a:pt x="3131" y="404"/>
                  </a:lnTo>
                  <a:lnTo>
                    <a:pt x="2121" y="775"/>
                  </a:lnTo>
                  <a:lnTo>
                    <a:pt x="1044" y="1078"/>
                  </a:lnTo>
                  <a:lnTo>
                    <a:pt x="539" y="1246"/>
                  </a:lnTo>
                  <a:lnTo>
                    <a:pt x="34" y="1482"/>
                  </a:lnTo>
                  <a:lnTo>
                    <a:pt x="0" y="1515"/>
                  </a:lnTo>
                  <a:lnTo>
                    <a:pt x="34" y="1549"/>
                  </a:lnTo>
                  <a:lnTo>
                    <a:pt x="169" y="1515"/>
                  </a:lnTo>
                  <a:lnTo>
                    <a:pt x="135" y="1818"/>
                  </a:lnTo>
                  <a:lnTo>
                    <a:pt x="135" y="2121"/>
                  </a:lnTo>
                  <a:lnTo>
                    <a:pt x="236" y="2727"/>
                  </a:lnTo>
                  <a:lnTo>
                    <a:pt x="236" y="2761"/>
                  </a:lnTo>
                  <a:lnTo>
                    <a:pt x="270" y="2795"/>
                  </a:lnTo>
                  <a:lnTo>
                    <a:pt x="371" y="2795"/>
                  </a:lnTo>
                  <a:lnTo>
                    <a:pt x="1448" y="2424"/>
                  </a:lnTo>
                  <a:lnTo>
                    <a:pt x="1549" y="2492"/>
                  </a:lnTo>
                  <a:lnTo>
                    <a:pt x="1650" y="2525"/>
                  </a:lnTo>
                  <a:lnTo>
                    <a:pt x="1684" y="2492"/>
                  </a:lnTo>
                  <a:lnTo>
                    <a:pt x="1717" y="2458"/>
                  </a:lnTo>
                  <a:lnTo>
                    <a:pt x="1684" y="2357"/>
                  </a:lnTo>
                  <a:lnTo>
                    <a:pt x="2525" y="2088"/>
                  </a:lnTo>
                  <a:lnTo>
                    <a:pt x="2593" y="2121"/>
                  </a:lnTo>
                  <a:lnTo>
                    <a:pt x="2626" y="2121"/>
                  </a:lnTo>
                  <a:lnTo>
                    <a:pt x="2660" y="2054"/>
                  </a:lnTo>
                  <a:lnTo>
                    <a:pt x="3670" y="1785"/>
                  </a:lnTo>
                  <a:lnTo>
                    <a:pt x="4074" y="1717"/>
                  </a:lnTo>
                  <a:lnTo>
                    <a:pt x="4276" y="1650"/>
                  </a:lnTo>
                  <a:lnTo>
                    <a:pt x="4377" y="1583"/>
                  </a:lnTo>
                  <a:lnTo>
                    <a:pt x="4411" y="1515"/>
                  </a:lnTo>
                  <a:lnTo>
                    <a:pt x="4478" y="1145"/>
                  </a:lnTo>
                  <a:lnTo>
                    <a:pt x="4478" y="808"/>
                  </a:lnTo>
                  <a:lnTo>
                    <a:pt x="4444" y="438"/>
                  </a:lnTo>
                  <a:lnTo>
                    <a:pt x="4377" y="101"/>
                  </a:lnTo>
                  <a:lnTo>
                    <a:pt x="4343" y="34"/>
                  </a:lnTo>
                  <a:lnTo>
                    <a:pt x="427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7" name="Google Shape;47;p5"/>
            <p:cNvSpPr/>
            <p:nvPr/>
          </p:nvSpPr>
          <p:spPr>
            <a:xfrm>
              <a:off x="7089250" y="1504875"/>
              <a:ext cx="114500" cy="168375"/>
            </a:xfrm>
            <a:custGeom>
              <a:avLst/>
              <a:gdLst/>
              <a:ahLst/>
              <a:cxnLst/>
              <a:rect l="l" t="t" r="r" b="b"/>
              <a:pathLst>
                <a:path w="4580" h="6735" extrusionOk="0">
                  <a:moveTo>
                    <a:pt x="4411" y="0"/>
                  </a:moveTo>
                  <a:lnTo>
                    <a:pt x="4378" y="34"/>
                  </a:lnTo>
                  <a:lnTo>
                    <a:pt x="3334" y="1650"/>
                  </a:lnTo>
                  <a:lnTo>
                    <a:pt x="2324" y="3266"/>
                  </a:lnTo>
                  <a:lnTo>
                    <a:pt x="1785" y="4142"/>
                  </a:lnTo>
                  <a:lnTo>
                    <a:pt x="1213" y="4950"/>
                  </a:lnTo>
                  <a:lnTo>
                    <a:pt x="34" y="6599"/>
                  </a:lnTo>
                  <a:lnTo>
                    <a:pt x="1" y="6667"/>
                  </a:lnTo>
                  <a:lnTo>
                    <a:pt x="34" y="6700"/>
                  </a:lnTo>
                  <a:lnTo>
                    <a:pt x="102" y="6734"/>
                  </a:lnTo>
                  <a:lnTo>
                    <a:pt x="135" y="6700"/>
                  </a:lnTo>
                  <a:lnTo>
                    <a:pt x="472" y="6364"/>
                  </a:lnTo>
                  <a:lnTo>
                    <a:pt x="775" y="5993"/>
                  </a:lnTo>
                  <a:lnTo>
                    <a:pt x="1381" y="5219"/>
                  </a:lnTo>
                  <a:lnTo>
                    <a:pt x="1886" y="4411"/>
                  </a:lnTo>
                  <a:lnTo>
                    <a:pt x="2391" y="3603"/>
                  </a:lnTo>
                  <a:lnTo>
                    <a:pt x="3468" y="1886"/>
                  </a:lnTo>
                  <a:lnTo>
                    <a:pt x="4007" y="1010"/>
                  </a:lnTo>
                  <a:lnTo>
                    <a:pt x="4546" y="169"/>
                  </a:lnTo>
                  <a:lnTo>
                    <a:pt x="4580" y="101"/>
                  </a:lnTo>
                  <a:lnTo>
                    <a:pt x="4580" y="68"/>
                  </a:lnTo>
                  <a:lnTo>
                    <a:pt x="451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8" name="Google Shape;48;p5"/>
            <p:cNvSpPr/>
            <p:nvPr/>
          </p:nvSpPr>
          <p:spPr>
            <a:xfrm>
              <a:off x="6601075" y="2117625"/>
              <a:ext cx="520200" cy="617850"/>
            </a:xfrm>
            <a:custGeom>
              <a:avLst/>
              <a:gdLst/>
              <a:ahLst/>
              <a:cxnLst/>
              <a:rect l="l" t="t" r="r" b="b"/>
              <a:pathLst>
                <a:path w="20808" h="24714" extrusionOk="0">
                  <a:moveTo>
                    <a:pt x="17710" y="8923"/>
                  </a:moveTo>
                  <a:lnTo>
                    <a:pt x="17979" y="10034"/>
                  </a:lnTo>
                  <a:lnTo>
                    <a:pt x="20470" y="20101"/>
                  </a:lnTo>
                  <a:lnTo>
                    <a:pt x="20369" y="20134"/>
                  </a:lnTo>
                  <a:lnTo>
                    <a:pt x="20369" y="20202"/>
                  </a:lnTo>
                  <a:lnTo>
                    <a:pt x="20369" y="20235"/>
                  </a:lnTo>
                  <a:lnTo>
                    <a:pt x="20437" y="20572"/>
                  </a:lnTo>
                  <a:lnTo>
                    <a:pt x="20470" y="20639"/>
                  </a:lnTo>
                  <a:lnTo>
                    <a:pt x="20437" y="20707"/>
                  </a:lnTo>
                  <a:lnTo>
                    <a:pt x="20403" y="20774"/>
                  </a:lnTo>
                  <a:lnTo>
                    <a:pt x="20336" y="20808"/>
                  </a:lnTo>
                  <a:lnTo>
                    <a:pt x="19326" y="21077"/>
                  </a:lnTo>
                  <a:lnTo>
                    <a:pt x="17272" y="21616"/>
                  </a:lnTo>
                  <a:lnTo>
                    <a:pt x="13232" y="22659"/>
                  </a:lnTo>
                  <a:lnTo>
                    <a:pt x="9495" y="23636"/>
                  </a:lnTo>
                  <a:lnTo>
                    <a:pt x="7542" y="24141"/>
                  </a:lnTo>
                  <a:lnTo>
                    <a:pt x="6835" y="24343"/>
                  </a:lnTo>
                  <a:lnTo>
                    <a:pt x="6431" y="24444"/>
                  </a:lnTo>
                  <a:lnTo>
                    <a:pt x="5993" y="24511"/>
                  </a:lnTo>
                  <a:lnTo>
                    <a:pt x="5589" y="24511"/>
                  </a:lnTo>
                  <a:lnTo>
                    <a:pt x="5387" y="24477"/>
                  </a:lnTo>
                  <a:lnTo>
                    <a:pt x="5219" y="24410"/>
                  </a:lnTo>
                  <a:lnTo>
                    <a:pt x="5084" y="24309"/>
                  </a:lnTo>
                  <a:lnTo>
                    <a:pt x="4983" y="24174"/>
                  </a:lnTo>
                  <a:lnTo>
                    <a:pt x="4882" y="24006"/>
                  </a:lnTo>
                  <a:lnTo>
                    <a:pt x="4848" y="23770"/>
                  </a:lnTo>
                  <a:lnTo>
                    <a:pt x="4815" y="23737"/>
                  </a:lnTo>
                  <a:lnTo>
                    <a:pt x="3468" y="18249"/>
                  </a:lnTo>
                  <a:lnTo>
                    <a:pt x="2189" y="12761"/>
                  </a:lnTo>
                  <a:lnTo>
                    <a:pt x="2626" y="12727"/>
                  </a:lnTo>
                  <a:lnTo>
                    <a:pt x="3064" y="12626"/>
                  </a:lnTo>
                  <a:lnTo>
                    <a:pt x="3939" y="12424"/>
                  </a:lnTo>
                  <a:lnTo>
                    <a:pt x="5690" y="11987"/>
                  </a:lnTo>
                  <a:lnTo>
                    <a:pt x="9697" y="11010"/>
                  </a:lnTo>
                  <a:lnTo>
                    <a:pt x="13737" y="10000"/>
                  </a:lnTo>
                  <a:lnTo>
                    <a:pt x="15723" y="9495"/>
                  </a:lnTo>
                  <a:lnTo>
                    <a:pt x="17710" y="8923"/>
                  </a:lnTo>
                  <a:close/>
                  <a:moveTo>
                    <a:pt x="15488" y="1"/>
                  </a:moveTo>
                  <a:lnTo>
                    <a:pt x="11616" y="876"/>
                  </a:lnTo>
                  <a:lnTo>
                    <a:pt x="7744" y="1819"/>
                  </a:lnTo>
                  <a:lnTo>
                    <a:pt x="3939" y="2829"/>
                  </a:lnTo>
                  <a:lnTo>
                    <a:pt x="101" y="3906"/>
                  </a:lnTo>
                  <a:lnTo>
                    <a:pt x="68" y="3940"/>
                  </a:lnTo>
                  <a:lnTo>
                    <a:pt x="34" y="3974"/>
                  </a:lnTo>
                  <a:lnTo>
                    <a:pt x="34" y="4075"/>
                  </a:lnTo>
                  <a:lnTo>
                    <a:pt x="0" y="4108"/>
                  </a:lnTo>
                  <a:lnTo>
                    <a:pt x="0" y="4176"/>
                  </a:lnTo>
                  <a:lnTo>
                    <a:pt x="1078" y="9091"/>
                  </a:lnTo>
                  <a:lnTo>
                    <a:pt x="2189" y="14007"/>
                  </a:lnTo>
                  <a:lnTo>
                    <a:pt x="3367" y="18922"/>
                  </a:lnTo>
                  <a:lnTo>
                    <a:pt x="4579" y="23804"/>
                  </a:lnTo>
                  <a:lnTo>
                    <a:pt x="4579" y="23838"/>
                  </a:lnTo>
                  <a:lnTo>
                    <a:pt x="4613" y="23871"/>
                  </a:lnTo>
                  <a:lnTo>
                    <a:pt x="4714" y="23905"/>
                  </a:lnTo>
                  <a:lnTo>
                    <a:pt x="4714" y="24040"/>
                  </a:lnTo>
                  <a:lnTo>
                    <a:pt x="4781" y="24208"/>
                  </a:lnTo>
                  <a:lnTo>
                    <a:pt x="4848" y="24309"/>
                  </a:lnTo>
                  <a:lnTo>
                    <a:pt x="4916" y="24410"/>
                  </a:lnTo>
                  <a:lnTo>
                    <a:pt x="5017" y="24511"/>
                  </a:lnTo>
                  <a:lnTo>
                    <a:pt x="5151" y="24578"/>
                  </a:lnTo>
                  <a:lnTo>
                    <a:pt x="5421" y="24646"/>
                  </a:lnTo>
                  <a:lnTo>
                    <a:pt x="5724" y="24713"/>
                  </a:lnTo>
                  <a:lnTo>
                    <a:pt x="6027" y="24679"/>
                  </a:lnTo>
                  <a:lnTo>
                    <a:pt x="6330" y="24646"/>
                  </a:lnTo>
                  <a:lnTo>
                    <a:pt x="6633" y="24612"/>
                  </a:lnTo>
                  <a:lnTo>
                    <a:pt x="11144" y="23434"/>
                  </a:lnTo>
                  <a:lnTo>
                    <a:pt x="20672" y="21010"/>
                  </a:lnTo>
                  <a:lnTo>
                    <a:pt x="20706" y="20976"/>
                  </a:lnTo>
                  <a:lnTo>
                    <a:pt x="20740" y="20942"/>
                  </a:lnTo>
                  <a:lnTo>
                    <a:pt x="20740" y="20841"/>
                  </a:lnTo>
                  <a:lnTo>
                    <a:pt x="20672" y="20437"/>
                  </a:lnTo>
                  <a:lnTo>
                    <a:pt x="20740" y="20437"/>
                  </a:lnTo>
                  <a:lnTo>
                    <a:pt x="20773" y="20404"/>
                  </a:lnTo>
                  <a:lnTo>
                    <a:pt x="20807" y="20336"/>
                  </a:lnTo>
                  <a:lnTo>
                    <a:pt x="20807" y="20269"/>
                  </a:lnTo>
                  <a:lnTo>
                    <a:pt x="18316" y="10202"/>
                  </a:lnTo>
                  <a:lnTo>
                    <a:pt x="17104" y="5287"/>
                  </a:lnTo>
                  <a:lnTo>
                    <a:pt x="16498" y="2728"/>
                  </a:lnTo>
                  <a:lnTo>
                    <a:pt x="16195" y="1482"/>
                  </a:lnTo>
                  <a:lnTo>
                    <a:pt x="15791" y="236"/>
                  </a:lnTo>
                  <a:lnTo>
                    <a:pt x="15757" y="169"/>
                  </a:lnTo>
                  <a:lnTo>
                    <a:pt x="15690" y="169"/>
                  </a:lnTo>
                  <a:lnTo>
                    <a:pt x="15656" y="203"/>
                  </a:lnTo>
                  <a:lnTo>
                    <a:pt x="15656" y="270"/>
                  </a:lnTo>
                  <a:lnTo>
                    <a:pt x="15892" y="1482"/>
                  </a:lnTo>
                  <a:lnTo>
                    <a:pt x="16161" y="2694"/>
                  </a:lnTo>
                  <a:lnTo>
                    <a:pt x="16801" y="5118"/>
                  </a:lnTo>
                  <a:lnTo>
                    <a:pt x="17642" y="8620"/>
                  </a:lnTo>
                  <a:lnTo>
                    <a:pt x="13770" y="9697"/>
                  </a:lnTo>
                  <a:lnTo>
                    <a:pt x="11851" y="10202"/>
                  </a:lnTo>
                  <a:lnTo>
                    <a:pt x="9899" y="10707"/>
                  </a:lnTo>
                  <a:lnTo>
                    <a:pt x="6128" y="11616"/>
                  </a:lnTo>
                  <a:lnTo>
                    <a:pt x="5118" y="11852"/>
                  </a:lnTo>
                  <a:lnTo>
                    <a:pt x="4108" y="12054"/>
                  </a:lnTo>
                  <a:lnTo>
                    <a:pt x="3098" y="12290"/>
                  </a:lnTo>
                  <a:lnTo>
                    <a:pt x="2626" y="12424"/>
                  </a:lnTo>
                  <a:lnTo>
                    <a:pt x="2155" y="12593"/>
                  </a:lnTo>
                  <a:lnTo>
                    <a:pt x="1179" y="8384"/>
                  </a:lnTo>
                  <a:lnTo>
                    <a:pt x="270" y="4142"/>
                  </a:lnTo>
                  <a:lnTo>
                    <a:pt x="4074" y="3065"/>
                  </a:lnTo>
                  <a:lnTo>
                    <a:pt x="7879" y="2055"/>
                  </a:lnTo>
                  <a:lnTo>
                    <a:pt x="11717" y="1112"/>
                  </a:lnTo>
                  <a:lnTo>
                    <a:pt x="15555" y="270"/>
                  </a:lnTo>
                  <a:lnTo>
                    <a:pt x="15622" y="236"/>
                  </a:lnTo>
                  <a:lnTo>
                    <a:pt x="15622" y="203"/>
                  </a:lnTo>
                  <a:lnTo>
                    <a:pt x="15656" y="102"/>
                  </a:lnTo>
                  <a:lnTo>
                    <a:pt x="15589" y="34"/>
                  </a:lnTo>
                  <a:lnTo>
                    <a:pt x="1555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9" name="Google Shape;49;p5"/>
            <p:cNvSpPr/>
            <p:nvPr/>
          </p:nvSpPr>
          <p:spPr>
            <a:xfrm>
              <a:off x="6923450" y="1426600"/>
              <a:ext cx="69875" cy="218850"/>
            </a:xfrm>
            <a:custGeom>
              <a:avLst/>
              <a:gdLst/>
              <a:ahLst/>
              <a:cxnLst/>
              <a:rect l="l" t="t" r="r" b="b"/>
              <a:pathLst>
                <a:path w="2795" h="8754" extrusionOk="0">
                  <a:moveTo>
                    <a:pt x="1178" y="169"/>
                  </a:moveTo>
                  <a:lnTo>
                    <a:pt x="1347" y="202"/>
                  </a:lnTo>
                  <a:lnTo>
                    <a:pt x="1448" y="236"/>
                  </a:lnTo>
                  <a:lnTo>
                    <a:pt x="1515" y="303"/>
                  </a:lnTo>
                  <a:lnTo>
                    <a:pt x="1616" y="404"/>
                  </a:lnTo>
                  <a:lnTo>
                    <a:pt x="1683" y="539"/>
                  </a:lnTo>
                  <a:lnTo>
                    <a:pt x="1784" y="842"/>
                  </a:lnTo>
                  <a:lnTo>
                    <a:pt x="1852" y="1482"/>
                  </a:lnTo>
                  <a:lnTo>
                    <a:pt x="2391" y="5253"/>
                  </a:lnTo>
                  <a:lnTo>
                    <a:pt x="2458" y="5825"/>
                  </a:lnTo>
                  <a:lnTo>
                    <a:pt x="2492" y="6364"/>
                  </a:lnTo>
                  <a:lnTo>
                    <a:pt x="2525" y="6902"/>
                  </a:lnTo>
                  <a:lnTo>
                    <a:pt x="2525" y="7475"/>
                  </a:lnTo>
                  <a:lnTo>
                    <a:pt x="2458" y="7912"/>
                  </a:lnTo>
                  <a:lnTo>
                    <a:pt x="2391" y="8114"/>
                  </a:lnTo>
                  <a:lnTo>
                    <a:pt x="2290" y="8316"/>
                  </a:lnTo>
                  <a:lnTo>
                    <a:pt x="2256" y="8417"/>
                  </a:lnTo>
                  <a:lnTo>
                    <a:pt x="2189" y="8451"/>
                  </a:lnTo>
                  <a:lnTo>
                    <a:pt x="2121" y="8485"/>
                  </a:lnTo>
                  <a:lnTo>
                    <a:pt x="2054" y="8518"/>
                  </a:lnTo>
                  <a:lnTo>
                    <a:pt x="1919" y="8485"/>
                  </a:lnTo>
                  <a:lnTo>
                    <a:pt x="1751" y="8417"/>
                  </a:lnTo>
                  <a:lnTo>
                    <a:pt x="1616" y="8283"/>
                  </a:lnTo>
                  <a:lnTo>
                    <a:pt x="1481" y="8148"/>
                  </a:lnTo>
                  <a:lnTo>
                    <a:pt x="1279" y="7946"/>
                  </a:lnTo>
                  <a:lnTo>
                    <a:pt x="1178" y="7912"/>
                  </a:lnTo>
                  <a:lnTo>
                    <a:pt x="1111" y="7912"/>
                  </a:lnTo>
                  <a:lnTo>
                    <a:pt x="976" y="7138"/>
                  </a:lnTo>
                  <a:lnTo>
                    <a:pt x="875" y="6330"/>
                  </a:lnTo>
                  <a:lnTo>
                    <a:pt x="808" y="5488"/>
                  </a:lnTo>
                  <a:lnTo>
                    <a:pt x="673" y="4714"/>
                  </a:lnTo>
                  <a:lnTo>
                    <a:pt x="505" y="3704"/>
                  </a:lnTo>
                  <a:lnTo>
                    <a:pt x="370" y="2694"/>
                  </a:lnTo>
                  <a:lnTo>
                    <a:pt x="269" y="1717"/>
                  </a:lnTo>
                  <a:lnTo>
                    <a:pt x="168" y="707"/>
                  </a:lnTo>
                  <a:lnTo>
                    <a:pt x="236" y="707"/>
                  </a:lnTo>
                  <a:lnTo>
                    <a:pt x="404" y="640"/>
                  </a:lnTo>
                  <a:lnTo>
                    <a:pt x="539" y="539"/>
                  </a:lnTo>
                  <a:lnTo>
                    <a:pt x="875" y="337"/>
                  </a:lnTo>
                  <a:lnTo>
                    <a:pt x="1010" y="236"/>
                  </a:lnTo>
                  <a:lnTo>
                    <a:pt x="1178" y="169"/>
                  </a:lnTo>
                  <a:close/>
                  <a:moveTo>
                    <a:pt x="1212" y="0"/>
                  </a:moveTo>
                  <a:lnTo>
                    <a:pt x="976" y="68"/>
                  </a:lnTo>
                  <a:lnTo>
                    <a:pt x="707" y="202"/>
                  </a:lnTo>
                  <a:lnTo>
                    <a:pt x="438" y="371"/>
                  </a:lnTo>
                  <a:lnTo>
                    <a:pt x="168" y="573"/>
                  </a:lnTo>
                  <a:lnTo>
                    <a:pt x="168" y="505"/>
                  </a:lnTo>
                  <a:lnTo>
                    <a:pt x="135" y="438"/>
                  </a:lnTo>
                  <a:lnTo>
                    <a:pt x="67" y="404"/>
                  </a:lnTo>
                  <a:lnTo>
                    <a:pt x="34" y="438"/>
                  </a:lnTo>
                  <a:lnTo>
                    <a:pt x="0" y="505"/>
                  </a:lnTo>
                  <a:lnTo>
                    <a:pt x="0" y="977"/>
                  </a:lnTo>
                  <a:lnTo>
                    <a:pt x="0" y="1448"/>
                  </a:lnTo>
                  <a:lnTo>
                    <a:pt x="67" y="2391"/>
                  </a:lnTo>
                  <a:lnTo>
                    <a:pt x="202" y="3333"/>
                  </a:lnTo>
                  <a:lnTo>
                    <a:pt x="337" y="4276"/>
                  </a:lnTo>
                  <a:lnTo>
                    <a:pt x="539" y="5354"/>
                  </a:lnTo>
                  <a:lnTo>
                    <a:pt x="640" y="5926"/>
                  </a:lnTo>
                  <a:lnTo>
                    <a:pt x="707" y="6465"/>
                  </a:lnTo>
                  <a:lnTo>
                    <a:pt x="808" y="7407"/>
                  </a:lnTo>
                  <a:lnTo>
                    <a:pt x="842" y="7879"/>
                  </a:lnTo>
                  <a:lnTo>
                    <a:pt x="943" y="8350"/>
                  </a:lnTo>
                  <a:lnTo>
                    <a:pt x="976" y="8384"/>
                  </a:lnTo>
                  <a:lnTo>
                    <a:pt x="1010" y="8417"/>
                  </a:lnTo>
                  <a:lnTo>
                    <a:pt x="1111" y="8451"/>
                  </a:lnTo>
                  <a:lnTo>
                    <a:pt x="1178" y="8384"/>
                  </a:lnTo>
                  <a:lnTo>
                    <a:pt x="1212" y="8350"/>
                  </a:lnTo>
                  <a:lnTo>
                    <a:pt x="1178" y="8283"/>
                  </a:lnTo>
                  <a:lnTo>
                    <a:pt x="1178" y="8215"/>
                  </a:lnTo>
                  <a:lnTo>
                    <a:pt x="1347" y="8384"/>
                  </a:lnTo>
                  <a:lnTo>
                    <a:pt x="1515" y="8518"/>
                  </a:lnTo>
                  <a:lnTo>
                    <a:pt x="1683" y="8653"/>
                  </a:lnTo>
                  <a:lnTo>
                    <a:pt x="1885" y="8720"/>
                  </a:lnTo>
                  <a:lnTo>
                    <a:pt x="2054" y="8754"/>
                  </a:lnTo>
                  <a:lnTo>
                    <a:pt x="2256" y="8720"/>
                  </a:lnTo>
                  <a:lnTo>
                    <a:pt x="2323" y="8653"/>
                  </a:lnTo>
                  <a:lnTo>
                    <a:pt x="2424" y="8586"/>
                  </a:lnTo>
                  <a:lnTo>
                    <a:pt x="2559" y="8384"/>
                  </a:lnTo>
                  <a:lnTo>
                    <a:pt x="2660" y="8114"/>
                  </a:lnTo>
                  <a:lnTo>
                    <a:pt x="2761" y="7811"/>
                  </a:lnTo>
                  <a:lnTo>
                    <a:pt x="2795" y="7508"/>
                  </a:lnTo>
                  <a:lnTo>
                    <a:pt x="2795" y="7172"/>
                  </a:lnTo>
                  <a:lnTo>
                    <a:pt x="2795" y="6532"/>
                  </a:lnTo>
                  <a:lnTo>
                    <a:pt x="2727" y="5926"/>
                  </a:lnTo>
                  <a:lnTo>
                    <a:pt x="2391" y="3333"/>
                  </a:lnTo>
                  <a:lnTo>
                    <a:pt x="2189" y="2020"/>
                  </a:lnTo>
                  <a:lnTo>
                    <a:pt x="1953" y="741"/>
                  </a:lnTo>
                  <a:lnTo>
                    <a:pt x="1919" y="539"/>
                  </a:lnTo>
                  <a:lnTo>
                    <a:pt x="1852" y="371"/>
                  </a:lnTo>
                  <a:lnTo>
                    <a:pt x="1784" y="236"/>
                  </a:lnTo>
                  <a:lnTo>
                    <a:pt x="1683" y="135"/>
                  </a:lnTo>
                  <a:lnTo>
                    <a:pt x="1582" y="68"/>
                  </a:lnTo>
                  <a:lnTo>
                    <a:pt x="1481" y="34"/>
                  </a:lnTo>
                  <a:lnTo>
                    <a:pt x="134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0" name="Google Shape;50;p5"/>
            <p:cNvSpPr/>
            <p:nvPr/>
          </p:nvSpPr>
          <p:spPr>
            <a:xfrm>
              <a:off x="6956275" y="2530075"/>
              <a:ext cx="74925" cy="111125"/>
            </a:xfrm>
            <a:custGeom>
              <a:avLst/>
              <a:gdLst/>
              <a:ahLst/>
              <a:cxnLst/>
              <a:rect l="l" t="t" r="r" b="b"/>
              <a:pathLst>
                <a:path w="2997" h="4445" extrusionOk="0">
                  <a:moveTo>
                    <a:pt x="1381" y="303"/>
                  </a:moveTo>
                  <a:lnTo>
                    <a:pt x="1818" y="337"/>
                  </a:lnTo>
                  <a:lnTo>
                    <a:pt x="1852" y="337"/>
                  </a:lnTo>
                  <a:lnTo>
                    <a:pt x="1919" y="606"/>
                  </a:lnTo>
                  <a:lnTo>
                    <a:pt x="2020" y="943"/>
                  </a:lnTo>
                  <a:lnTo>
                    <a:pt x="2222" y="1381"/>
                  </a:lnTo>
                  <a:lnTo>
                    <a:pt x="2357" y="1987"/>
                  </a:lnTo>
                  <a:lnTo>
                    <a:pt x="2492" y="2593"/>
                  </a:lnTo>
                  <a:lnTo>
                    <a:pt x="2727" y="3805"/>
                  </a:lnTo>
                  <a:lnTo>
                    <a:pt x="2525" y="3805"/>
                  </a:lnTo>
                  <a:lnTo>
                    <a:pt x="2357" y="3838"/>
                  </a:lnTo>
                  <a:lnTo>
                    <a:pt x="1987" y="3973"/>
                  </a:lnTo>
                  <a:lnTo>
                    <a:pt x="1751" y="4040"/>
                  </a:lnTo>
                  <a:lnTo>
                    <a:pt x="1515" y="4074"/>
                  </a:lnTo>
                  <a:lnTo>
                    <a:pt x="1280" y="4108"/>
                  </a:lnTo>
                  <a:lnTo>
                    <a:pt x="1044" y="4141"/>
                  </a:lnTo>
                  <a:lnTo>
                    <a:pt x="673" y="2391"/>
                  </a:lnTo>
                  <a:lnTo>
                    <a:pt x="471" y="1482"/>
                  </a:lnTo>
                  <a:lnTo>
                    <a:pt x="202" y="640"/>
                  </a:lnTo>
                  <a:lnTo>
                    <a:pt x="236" y="640"/>
                  </a:lnTo>
                  <a:lnTo>
                    <a:pt x="404" y="572"/>
                  </a:lnTo>
                  <a:lnTo>
                    <a:pt x="572" y="505"/>
                  </a:lnTo>
                  <a:lnTo>
                    <a:pt x="909" y="370"/>
                  </a:lnTo>
                  <a:lnTo>
                    <a:pt x="1145" y="337"/>
                  </a:lnTo>
                  <a:lnTo>
                    <a:pt x="1381" y="303"/>
                  </a:lnTo>
                  <a:close/>
                  <a:moveTo>
                    <a:pt x="1381" y="0"/>
                  </a:moveTo>
                  <a:lnTo>
                    <a:pt x="1145" y="34"/>
                  </a:lnTo>
                  <a:lnTo>
                    <a:pt x="909" y="67"/>
                  </a:lnTo>
                  <a:lnTo>
                    <a:pt x="673" y="135"/>
                  </a:lnTo>
                  <a:lnTo>
                    <a:pt x="471" y="202"/>
                  </a:lnTo>
                  <a:lnTo>
                    <a:pt x="269" y="337"/>
                  </a:lnTo>
                  <a:lnTo>
                    <a:pt x="135" y="505"/>
                  </a:lnTo>
                  <a:lnTo>
                    <a:pt x="135" y="539"/>
                  </a:lnTo>
                  <a:lnTo>
                    <a:pt x="34" y="539"/>
                  </a:lnTo>
                  <a:lnTo>
                    <a:pt x="0" y="572"/>
                  </a:lnTo>
                  <a:lnTo>
                    <a:pt x="0" y="606"/>
                  </a:lnTo>
                  <a:lnTo>
                    <a:pt x="135" y="1515"/>
                  </a:lnTo>
                  <a:lnTo>
                    <a:pt x="337" y="2424"/>
                  </a:lnTo>
                  <a:lnTo>
                    <a:pt x="775" y="4209"/>
                  </a:lnTo>
                  <a:lnTo>
                    <a:pt x="808" y="4276"/>
                  </a:lnTo>
                  <a:lnTo>
                    <a:pt x="808" y="4343"/>
                  </a:lnTo>
                  <a:lnTo>
                    <a:pt x="842" y="4377"/>
                  </a:lnTo>
                  <a:lnTo>
                    <a:pt x="876" y="4444"/>
                  </a:lnTo>
                  <a:lnTo>
                    <a:pt x="943" y="4444"/>
                  </a:lnTo>
                  <a:lnTo>
                    <a:pt x="1448" y="4343"/>
                  </a:lnTo>
                  <a:lnTo>
                    <a:pt x="1919" y="4276"/>
                  </a:lnTo>
                  <a:lnTo>
                    <a:pt x="2121" y="4242"/>
                  </a:lnTo>
                  <a:lnTo>
                    <a:pt x="2357" y="4175"/>
                  </a:lnTo>
                  <a:lnTo>
                    <a:pt x="2761" y="4040"/>
                  </a:lnTo>
                  <a:lnTo>
                    <a:pt x="2795" y="4108"/>
                  </a:lnTo>
                  <a:lnTo>
                    <a:pt x="2828" y="4141"/>
                  </a:lnTo>
                  <a:lnTo>
                    <a:pt x="2896" y="4141"/>
                  </a:lnTo>
                  <a:lnTo>
                    <a:pt x="2997" y="4074"/>
                  </a:lnTo>
                  <a:lnTo>
                    <a:pt x="2997" y="4040"/>
                  </a:lnTo>
                  <a:lnTo>
                    <a:pt x="2997" y="3973"/>
                  </a:lnTo>
                  <a:lnTo>
                    <a:pt x="2828" y="2997"/>
                  </a:lnTo>
                  <a:lnTo>
                    <a:pt x="2626" y="2054"/>
                  </a:lnTo>
                  <a:lnTo>
                    <a:pt x="2357" y="1111"/>
                  </a:lnTo>
                  <a:lnTo>
                    <a:pt x="1953" y="135"/>
                  </a:lnTo>
                  <a:lnTo>
                    <a:pt x="2020" y="135"/>
                  </a:lnTo>
                  <a:lnTo>
                    <a:pt x="2054" y="101"/>
                  </a:lnTo>
                  <a:lnTo>
                    <a:pt x="2054" y="67"/>
                  </a:lnTo>
                  <a:lnTo>
                    <a:pt x="2020" y="0"/>
                  </a:lnTo>
                  <a:lnTo>
                    <a:pt x="1919" y="0"/>
                  </a:lnTo>
                  <a:lnTo>
                    <a:pt x="1886" y="34"/>
                  </a:lnTo>
                  <a:lnTo>
                    <a:pt x="1818" y="34"/>
                  </a:lnTo>
                  <a:lnTo>
                    <a:pt x="138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1" name="Google Shape;51;p5"/>
            <p:cNvSpPr/>
            <p:nvPr/>
          </p:nvSpPr>
          <p:spPr>
            <a:xfrm>
              <a:off x="6645675" y="2190850"/>
              <a:ext cx="331650" cy="88425"/>
            </a:xfrm>
            <a:custGeom>
              <a:avLst/>
              <a:gdLst/>
              <a:ahLst/>
              <a:cxnLst/>
              <a:rect l="l" t="t" r="r" b="b"/>
              <a:pathLst>
                <a:path w="13266" h="3537" extrusionOk="0">
                  <a:moveTo>
                    <a:pt x="13131" y="1"/>
                  </a:moveTo>
                  <a:lnTo>
                    <a:pt x="9933" y="910"/>
                  </a:lnTo>
                  <a:lnTo>
                    <a:pt x="6734" y="1752"/>
                  </a:lnTo>
                  <a:lnTo>
                    <a:pt x="3401" y="2560"/>
                  </a:lnTo>
                  <a:lnTo>
                    <a:pt x="2559" y="2762"/>
                  </a:lnTo>
                  <a:lnTo>
                    <a:pt x="1718" y="2930"/>
                  </a:lnTo>
                  <a:lnTo>
                    <a:pt x="876" y="3132"/>
                  </a:lnTo>
                  <a:lnTo>
                    <a:pt x="472" y="3233"/>
                  </a:lnTo>
                  <a:lnTo>
                    <a:pt x="68" y="3368"/>
                  </a:lnTo>
                  <a:lnTo>
                    <a:pt x="34" y="3401"/>
                  </a:lnTo>
                  <a:lnTo>
                    <a:pt x="1" y="3469"/>
                  </a:lnTo>
                  <a:lnTo>
                    <a:pt x="34" y="3502"/>
                  </a:lnTo>
                  <a:lnTo>
                    <a:pt x="102" y="3536"/>
                  </a:lnTo>
                  <a:lnTo>
                    <a:pt x="472" y="3502"/>
                  </a:lnTo>
                  <a:lnTo>
                    <a:pt x="876" y="3435"/>
                  </a:lnTo>
                  <a:lnTo>
                    <a:pt x="1650" y="3267"/>
                  </a:lnTo>
                  <a:lnTo>
                    <a:pt x="3233" y="2896"/>
                  </a:lnTo>
                  <a:lnTo>
                    <a:pt x="6566" y="2088"/>
                  </a:lnTo>
                  <a:lnTo>
                    <a:pt x="9899" y="1213"/>
                  </a:lnTo>
                  <a:lnTo>
                    <a:pt x="13199" y="270"/>
                  </a:lnTo>
                  <a:lnTo>
                    <a:pt x="13232" y="237"/>
                  </a:lnTo>
                  <a:lnTo>
                    <a:pt x="13266" y="203"/>
                  </a:lnTo>
                  <a:lnTo>
                    <a:pt x="13266" y="102"/>
                  </a:lnTo>
                  <a:lnTo>
                    <a:pt x="13232" y="35"/>
                  </a:lnTo>
                  <a:lnTo>
                    <a:pt x="1316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2" name="Google Shape;52;p5"/>
            <p:cNvSpPr/>
            <p:nvPr/>
          </p:nvSpPr>
          <p:spPr>
            <a:xfrm>
              <a:off x="7052225" y="2597400"/>
              <a:ext cx="16000" cy="8450"/>
            </a:xfrm>
            <a:custGeom>
              <a:avLst/>
              <a:gdLst/>
              <a:ahLst/>
              <a:cxnLst/>
              <a:rect l="l" t="t" r="r" b="b"/>
              <a:pathLst>
                <a:path w="640" h="338" extrusionOk="0">
                  <a:moveTo>
                    <a:pt x="505" y="1"/>
                  </a:moveTo>
                  <a:lnTo>
                    <a:pt x="236" y="135"/>
                  </a:lnTo>
                  <a:lnTo>
                    <a:pt x="135" y="169"/>
                  </a:lnTo>
                  <a:lnTo>
                    <a:pt x="0" y="236"/>
                  </a:lnTo>
                  <a:lnTo>
                    <a:pt x="0" y="270"/>
                  </a:lnTo>
                  <a:lnTo>
                    <a:pt x="34" y="304"/>
                  </a:lnTo>
                  <a:lnTo>
                    <a:pt x="101" y="337"/>
                  </a:lnTo>
                  <a:lnTo>
                    <a:pt x="169" y="337"/>
                  </a:lnTo>
                  <a:lnTo>
                    <a:pt x="303" y="304"/>
                  </a:lnTo>
                  <a:lnTo>
                    <a:pt x="472" y="236"/>
                  </a:lnTo>
                  <a:lnTo>
                    <a:pt x="606" y="169"/>
                  </a:lnTo>
                  <a:lnTo>
                    <a:pt x="640" y="135"/>
                  </a:lnTo>
                  <a:lnTo>
                    <a:pt x="640" y="102"/>
                  </a:lnTo>
                  <a:lnTo>
                    <a:pt x="640" y="34"/>
                  </a:lnTo>
                  <a:lnTo>
                    <a:pt x="60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3" name="Google Shape;53;p5"/>
            <p:cNvSpPr/>
            <p:nvPr/>
          </p:nvSpPr>
          <p:spPr>
            <a:xfrm>
              <a:off x="7051375" y="2588975"/>
              <a:ext cx="11800" cy="7600"/>
            </a:xfrm>
            <a:custGeom>
              <a:avLst/>
              <a:gdLst/>
              <a:ahLst/>
              <a:cxnLst/>
              <a:rect l="l" t="t" r="r" b="b"/>
              <a:pathLst>
                <a:path w="472" h="304" extrusionOk="0">
                  <a:moveTo>
                    <a:pt x="371" y="1"/>
                  </a:moveTo>
                  <a:lnTo>
                    <a:pt x="270" y="35"/>
                  </a:lnTo>
                  <a:lnTo>
                    <a:pt x="68" y="136"/>
                  </a:lnTo>
                  <a:lnTo>
                    <a:pt x="1" y="169"/>
                  </a:lnTo>
                  <a:lnTo>
                    <a:pt x="1" y="237"/>
                  </a:lnTo>
                  <a:lnTo>
                    <a:pt x="34" y="270"/>
                  </a:lnTo>
                  <a:lnTo>
                    <a:pt x="102" y="304"/>
                  </a:lnTo>
                  <a:lnTo>
                    <a:pt x="337" y="237"/>
                  </a:lnTo>
                  <a:lnTo>
                    <a:pt x="438" y="169"/>
                  </a:lnTo>
                  <a:lnTo>
                    <a:pt x="472" y="68"/>
                  </a:lnTo>
                  <a:lnTo>
                    <a:pt x="438" y="35"/>
                  </a:lnTo>
                  <a:lnTo>
                    <a:pt x="37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4" name="Google Shape;54;p5"/>
            <p:cNvSpPr/>
            <p:nvPr/>
          </p:nvSpPr>
          <p:spPr>
            <a:xfrm>
              <a:off x="7026125" y="2567950"/>
              <a:ext cx="60625" cy="54725"/>
            </a:xfrm>
            <a:custGeom>
              <a:avLst/>
              <a:gdLst/>
              <a:ahLst/>
              <a:cxnLst/>
              <a:rect l="l" t="t" r="r" b="b"/>
              <a:pathLst>
                <a:path w="2425" h="2189" extrusionOk="0">
                  <a:moveTo>
                    <a:pt x="1785" y="236"/>
                  </a:moveTo>
                  <a:lnTo>
                    <a:pt x="1987" y="741"/>
                  </a:lnTo>
                  <a:lnTo>
                    <a:pt x="2122" y="1111"/>
                  </a:lnTo>
                  <a:lnTo>
                    <a:pt x="2189" y="1347"/>
                  </a:lnTo>
                  <a:lnTo>
                    <a:pt x="2189" y="1414"/>
                  </a:lnTo>
                  <a:lnTo>
                    <a:pt x="2189" y="1482"/>
                  </a:lnTo>
                  <a:lnTo>
                    <a:pt x="2054" y="1583"/>
                  </a:lnTo>
                  <a:lnTo>
                    <a:pt x="1886" y="1650"/>
                  </a:lnTo>
                  <a:lnTo>
                    <a:pt x="1516" y="1751"/>
                  </a:lnTo>
                  <a:lnTo>
                    <a:pt x="1112" y="1852"/>
                  </a:lnTo>
                  <a:lnTo>
                    <a:pt x="910" y="1919"/>
                  </a:lnTo>
                  <a:lnTo>
                    <a:pt x="674" y="1953"/>
                  </a:lnTo>
                  <a:lnTo>
                    <a:pt x="539" y="1381"/>
                  </a:lnTo>
                  <a:lnTo>
                    <a:pt x="506" y="1078"/>
                  </a:lnTo>
                  <a:lnTo>
                    <a:pt x="472" y="909"/>
                  </a:lnTo>
                  <a:lnTo>
                    <a:pt x="405" y="775"/>
                  </a:lnTo>
                  <a:lnTo>
                    <a:pt x="1112" y="472"/>
                  </a:lnTo>
                  <a:lnTo>
                    <a:pt x="1785" y="236"/>
                  </a:lnTo>
                  <a:close/>
                  <a:moveTo>
                    <a:pt x="1819" y="0"/>
                  </a:moveTo>
                  <a:lnTo>
                    <a:pt x="1112" y="236"/>
                  </a:lnTo>
                  <a:lnTo>
                    <a:pt x="371" y="539"/>
                  </a:lnTo>
                  <a:lnTo>
                    <a:pt x="337" y="505"/>
                  </a:lnTo>
                  <a:lnTo>
                    <a:pt x="270" y="505"/>
                  </a:lnTo>
                  <a:lnTo>
                    <a:pt x="236" y="539"/>
                  </a:lnTo>
                  <a:lnTo>
                    <a:pt x="236" y="573"/>
                  </a:lnTo>
                  <a:lnTo>
                    <a:pt x="236" y="606"/>
                  </a:lnTo>
                  <a:lnTo>
                    <a:pt x="68" y="674"/>
                  </a:lnTo>
                  <a:lnTo>
                    <a:pt x="34" y="707"/>
                  </a:lnTo>
                  <a:lnTo>
                    <a:pt x="1" y="741"/>
                  </a:lnTo>
                  <a:lnTo>
                    <a:pt x="34" y="842"/>
                  </a:lnTo>
                  <a:lnTo>
                    <a:pt x="102" y="909"/>
                  </a:lnTo>
                  <a:lnTo>
                    <a:pt x="135" y="909"/>
                  </a:lnTo>
                  <a:lnTo>
                    <a:pt x="203" y="876"/>
                  </a:lnTo>
                  <a:lnTo>
                    <a:pt x="236" y="876"/>
                  </a:lnTo>
                  <a:lnTo>
                    <a:pt x="270" y="1179"/>
                  </a:lnTo>
                  <a:lnTo>
                    <a:pt x="304" y="1482"/>
                  </a:lnTo>
                  <a:lnTo>
                    <a:pt x="472" y="2088"/>
                  </a:lnTo>
                  <a:lnTo>
                    <a:pt x="539" y="2155"/>
                  </a:lnTo>
                  <a:lnTo>
                    <a:pt x="607" y="2189"/>
                  </a:lnTo>
                  <a:lnTo>
                    <a:pt x="842" y="2189"/>
                  </a:lnTo>
                  <a:lnTo>
                    <a:pt x="1112" y="2121"/>
                  </a:lnTo>
                  <a:lnTo>
                    <a:pt x="1583" y="1987"/>
                  </a:lnTo>
                  <a:lnTo>
                    <a:pt x="1987" y="1852"/>
                  </a:lnTo>
                  <a:lnTo>
                    <a:pt x="2155" y="1785"/>
                  </a:lnTo>
                  <a:lnTo>
                    <a:pt x="2357" y="1650"/>
                  </a:lnTo>
                  <a:lnTo>
                    <a:pt x="2391" y="1583"/>
                  </a:lnTo>
                  <a:lnTo>
                    <a:pt x="2425" y="1515"/>
                  </a:lnTo>
                  <a:lnTo>
                    <a:pt x="2425" y="1313"/>
                  </a:lnTo>
                  <a:lnTo>
                    <a:pt x="2324" y="1010"/>
                  </a:lnTo>
                  <a:lnTo>
                    <a:pt x="2223" y="707"/>
                  </a:lnTo>
                  <a:lnTo>
                    <a:pt x="1987" y="68"/>
                  </a:lnTo>
                  <a:lnTo>
                    <a:pt x="192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5" name="Google Shape;55;p5"/>
            <p:cNvSpPr/>
            <p:nvPr/>
          </p:nvSpPr>
          <p:spPr>
            <a:xfrm>
              <a:off x="4553200" y="2754800"/>
              <a:ext cx="129650" cy="69050"/>
            </a:xfrm>
            <a:custGeom>
              <a:avLst/>
              <a:gdLst/>
              <a:ahLst/>
              <a:cxnLst/>
              <a:rect l="l" t="t" r="r" b="b"/>
              <a:pathLst>
                <a:path w="5186" h="2762" extrusionOk="0">
                  <a:moveTo>
                    <a:pt x="2189" y="304"/>
                  </a:moveTo>
                  <a:lnTo>
                    <a:pt x="2391" y="337"/>
                  </a:lnTo>
                  <a:lnTo>
                    <a:pt x="2560" y="405"/>
                  </a:lnTo>
                  <a:lnTo>
                    <a:pt x="2694" y="506"/>
                  </a:lnTo>
                  <a:lnTo>
                    <a:pt x="2829" y="607"/>
                  </a:lnTo>
                  <a:lnTo>
                    <a:pt x="2930" y="775"/>
                  </a:lnTo>
                  <a:lnTo>
                    <a:pt x="2997" y="977"/>
                  </a:lnTo>
                  <a:lnTo>
                    <a:pt x="3031" y="1213"/>
                  </a:lnTo>
                  <a:lnTo>
                    <a:pt x="3031" y="1415"/>
                  </a:lnTo>
                  <a:lnTo>
                    <a:pt x="2997" y="1617"/>
                  </a:lnTo>
                  <a:lnTo>
                    <a:pt x="2964" y="1819"/>
                  </a:lnTo>
                  <a:lnTo>
                    <a:pt x="2896" y="2021"/>
                  </a:lnTo>
                  <a:lnTo>
                    <a:pt x="2021" y="2122"/>
                  </a:lnTo>
                  <a:lnTo>
                    <a:pt x="1415" y="2122"/>
                  </a:lnTo>
                  <a:lnTo>
                    <a:pt x="1045" y="2054"/>
                  </a:lnTo>
                  <a:lnTo>
                    <a:pt x="708" y="1920"/>
                  </a:lnTo>
                  <a:lnTo>
                    <a:pt x="573" y="1852"/>
                  </a:lnTo>
                  <a:lnTo>
                    <a:pt x="472" y="1751"/>
                  </a:lnTo>
                  <a:lnTo>
                    <a:pt x="371" y="1684"/>
                  </a:lnTo>
                  <a:lnTo>
                    <a:pt x="304" y="1549"/>
                  </a:lnTo>
                  <a:lnTo>
                    <a:pt x="270" y="1415"/>
                  </a:lnTo>
                  <a:lnTo>
                    <a:pt x="304" y="1280"/>
                  </a:lnTo>
                  <a:lnTo>
                    <a:pt x="371" y="1145"/>
                  </a:lnTo>
                  <a:lnTo>
                    <a:pt x="506" y="977"/>
                  </a:lnTo>
                  <a:lnTo>
                    <a:pt x="641" y="842"/>
                  </a:lnTo>
                  <a:lnTo>
                    <a:pt x="809" y="708"/>
                  </a:lnTo>
                  <a:lnTo>
                    <a:pt x="1146" y="506"/>
                  </a:lnTo>
                  <a:lnTo>
                    <a:pt x="1583" y="371"/>
                  </a:lnTo>
                  <a:lnTo>
                    <a:pt x="1785" y="337"/>
                  </a:lnTo>
                  <a:lnTo>
                    <a:pt x="1987" y="304"/>
                  </a:lnTo>
                  <a:close/>
                  <a:moveTo>
                    <a:pt x="2156" y="1"/>
                  </a:moveTo>
                  <a:lnTo>
                    <a:pt x="1920" y="34"/>
                  </a:lnTo>
                  <a:lnTo>
                    <a:pt x="1651" y="68"/>
                  </a:lnTo>
                  <a:lnTo>
                    <a:pt x="1314" y="135"/>
                  </a:lnTo>
                  <a:lnTo>
                    <a:pt x="944" y="304"/>
                  </a:lnTo>
                  <a:lnTo>
                    <a:pt x="607" y="506"/>
                  </a:lnTo>
                  <a:lnTo>
                    <a:pt x="304" y="775"/>
                  </a:lnTo>
                  <a:lnTo>
                    <a:pt x="203" y="910"/>
                  </a:lnTo>
                  <a:lnTo>
                    <a:pt x="102" y="1044"/>
                  </a:lnTo>
                  <a:lnTo>
                    <a:pt x="35" y="1213"/>
                  </a:lnTo>
                  <a:lnTo>
                    <a:pt x="1" y="1381"/>
                  </a:lnTo>
                  <a:lnTo>
                    <a:pt x="35" y="1549"/>
                  </a:lnTo>
                  <a:lnTo>
                    <a:pt x="68" y="1718"/>
                  </a:lnTo>
                  <a:lnTo>
                    <a:pt x="169" y="1886"/>
                  </a:lnTo>
                  <a:lnTo>
                    <a:pt x="338" y="2054"/>
                  </a:lnTo>
                  <a:lnTo>
                    <a:pt x="540" y="2223"/>
                  </a:lnTo>
                  <a:lnTo>
                    <a:pt x="775" y="2324"/>
                  </a:lnTo>
                  <a:lnTo>
                    <a:pt x="1045" y="2391"/>
                  </a:lnTo>
                  <a:lnTo>
                    <a:pt x="1314" y="2425"/>
                  </a:lnTo>
                  <a:lnTo>
                    <a:pt x="1617" y="2458"/>
                  </a:lnTo>
                  <a:lnTo>
                    <a:pt x="1886" y="2425"/>
                  </a:lnTo>
                  <a:lnTo>
                    <a:pt x="2425" y="2391"/>
                  </a:lnTo>
                  <a:lnTo>
                    <a:pt x="2728" y="2324"/>
                  </a:lnTo>
                  <a:lnTo>
                    <a:pt x="2593" y="2559"/>
                  </a:lnTo>
                  <a:lnTo>
                    <a:pt x="2425" y="2761"/>
                  </a:lnTo>
                  <a:lnTo>
                    <a:pt x="2728" y="2761"/>
                  </a:lnTo>
                  <a:lnTo>
                    <a:pt x="2896" y="2559"/>
                  </a:lnTo>
                  <a:lnTo>
                    <a:pt x="2997" y="2324"/>
                  </a:lnTo>
                  <a:lnTo>
                    <a:pt x="3435" y="2290"/>
                  </a:lnTo>
                  <a:lnTo>
                    <a:pt x="3671" y="2324"/>
                  </a:lnTo>
                  <a:lnTo>
                    <a:pt x="3906" y="2357"/>
                  </a:lnTo>
                  <a:lnTo>
                    <a:pt x="4310" y="2526"/>
                  </a:lnTo>
                  <a:lnTo>
                    <a:pt x="4546" y="2627"/>
                  </a:lnTo>
                  <a:lnTo>
                    <a:pt x="4748" y="2761"/>
                  </a:lnTo>
                  <a:lnTo>
                    <a:pt x="5186" y="2761"/>
                  </a:lnTo>
                  <a:lnTo>
                    <a:pt x="5051" y="2627"/>
                  </a:lnTo>
                  <a:lnTo>
                    <a:pt x="4916" y="2492"/>
                  </a:lnTo>
                  <a:lnTo>
                    <a:pt x="4748" y="2391"/>
                  </a:lnTo>
                  <a:lnTo>
                    <a:pt x="4546" y="2290"/>
                  </a:lnTo>
                  <a:lnTo>
                    <a:pt x="4176" y="2122"/>
                  </a:lnTo>
                  <a:lnTo>
                    <a:pt x="3805" y="2021"/>
                  </a:lnTo>
                  <a:lnTo>
                    <a:pt x="3469" y="1987"/>
                  </a:lnTo>
                  <a:lnTo>
                    <a:pt x="3132" y="1987"/>
                  </a:lnTo>
                  <a:lnTo>
                    <a:pt x="3233" y="1583"/>
                  </a:lnTo>
                  <a:lnTo>
                    <a:pt x="3267" y="1179"/>
                  </a:lnTo>
                  <a:lnTo>
                    <a:pt x="3233" y="1011"/>
                  </a:lnTo>
                  <a:lnTo>
                    <a:pt x="3233" y="842"/>
                  </a:lnTo>
                  <a:lnTo>
                    <a:pt x="3166" y="674"/>
                  </a:lnTo>
                  <a:lnTo>
                    <a:pt x="3098" y="506"/>
                  </a:lnTo>
                  <a:lnTo>
                    <a:pt x="2997" y="371"/>
                  </a:lnTo>
                  <a:lnTo>
                    <a:pt x="2863" y="270"/>
                  </a:lnTo>
                  <a:lnTo>
                    <a:pt x="2728" y="169"/>
                  </a:lnTo>
                  <a:lnTo>
                    <a:pt x="2560" y="102"/>
                  </a:lnTo>
                  <a:lnTo>
                    <a:pt x="2358" y="34"/>
                  </a:lnTo>
                  <a:lnTo>
                    <a:pt x="215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6" name="Google Shape;56;p5"/>
            <p:cNvSpPr/>
            <p:nvPr/>
          </p:nvSpPr>
          <p:spPr>
            <a:xfrm>
              <a:off x="7039600" y="1471200"/>
              <a:ext cx="157425" cy="198675"/>
            </a:xfrm>
            <a:custGeom>
              <a:avLst/>
              <a:gdLst/>
              <a:ahLst/>
              <a:cxnLst/>
              <a:rect l="l" t="t" r="r" b="b"/>
              <a:pathLst>
                <a:path w="6297" h="7947" extrusionOk="0">
                  <a:moveTo>
                    <a:pt x="5084" y="236"/>
                  </a:moveTo>
                  <a:lnTo>
                    <a:pt x="5252" y="337"/>
                  </a:lnTo>
                  <a:lnTo>
                    <a:pt x="5421" y="506"/>
                  </a:lnTo>
                  <a:lnTo>
                    <a:pt x="5555" y="674"/>
                  </a:lnTo>
                  <a:lnTo>
                    <a:pt x="5623" y="910"/>
                  </a:lnTo>
                  <a:lnTo>
                    <a:pt x="5690" y="1145"/>
                  </a:lnTo>
                  <a:lnTo>
                    <a:pt x="5724" y="1179"/>
                  </a:lnTo>
                  <a:lnTo>
                    <a:pt x="5286" y="1852"/>
                  </a:lnTo>
                  <a:lnTo>
                    <a:pt x="4714" y="2761"/>
                  </a:lnTo>
                  <a:lnTo>
                    <a:pt x="4444" y="3199"/>
                  </a:lnTo>
                  <a:lnTo>
                    <a:pt x="4141" y="3637"/>
                  </a:lnTo>
                  <a:lnTo>
                    <a:pt x="2795" y="5489"/>
                  </a:lnTo>
                  <a:lnTo>
                    <a:pt x="2155" y="6431"/>
                  </a:lnTo>
                  <a:lnTo>
                    <a:pt x="1852" y="6936"/>
                  </a:lnTo>
                  <a:lnTo>
                    <a:pt x="1583" y="7441"/>
                  </a:lnTo>
                  <a:lnTo>
                    <a:pt x="1179" y="7509"/>
                  </a:lnTo>
                  <a:lnTo>
                    <a:pt x="775" y="7509"/>
                  </a:lnTo>
                  <a:lnTo>
                    <a:pt x="573" y="7441"/>
                  </a:lnTo>
                  <a:lnTo>
                    <a:pt x="404" y="7340"/>
                  </a:lnTo>
                  <a:lnTo>
                    <a:pt x="303" y="7206"/>
                  </a:lnTo>
                  <a:lnTo>
                    <a:pt x="270" y="7105"/>
                  </a:lnTo>
                  <a:lnTo>
                    <a:pt x="236" y="6970"/>
                  </a:lnTo>
                  <a:lnTo>
                    <a:pt x="236" y="6835"/>
                  </a:lnTo>
                  <a:lnTo>
                    <a:pt x="270" y="6701"/>
                  </a:lnTo>
                  <a:lnTo>
                    <a:pt x="371" y="6398"/>
                  </a:lnTo>
                  <a:lnTo>
                    <a:pt x="505" y="6128"/>
                  </a:lnTo>
                  <a:lnTo>
                    <a:pt x="640" y="5859"/>
                  </a:lnTo>
                  <a:lnTo>
                    <a:pt x="1246" y="4782"/>
                  </a:lnTo>
                  <a:lnTo>
                    <a:pt x="1886" y="3738"/>
                  </a:lnTo>
                  <a:lnTo>
                    <a:pt x="2290" y="3098"/>
                  </a:lnTo>
                  <a:lnTo>
                    <a:pt x="2694" y="2492"/>
                  </a:lnTo>
                  <a:lnTo>
                    <a:pt x="3131" y="1886"/>
                  </a:lnTo>
                  <a:lnTo>
                    <a:pt x="3603" y="1347"/>
                  </a:lnTo>
                  <a:lnTo>
                    <a:pt x="4411" y="539"/>
                  </a:lnTo>
                  <a:lnTo>
                    <a:pt x="4512" y="405"/>
                  </a:lnTo>
                  <a:lnTo>
                    <a:pt x="4646" y="337"/>
                  </a:lnTo>
                  <a:lnTo>
                    <a:pt x="4781" y="270"/>
                  </a:lnTo>
                  <a:lnTo>
                    <a:pt x="4882" y="236"/>
                  </a:lnTo>
                  <a:close/>
                  <a:moveTo>
                    <a:pt x="4916" y="1"/>
                  </a:moveTo>
                  <a:lnTo>
                    <a:pt x="4646" y="68"/>
                  </a:lnTo>
                  <a:lnTo>
                    <a:pt x="4377" y="203"/>
                  </a:lnTo>
                  <a:lnTo>
                    <a:pt x="3973" y="539"/>
                  </a:lnTo>
                  <a:lnTo>
                    <a:pt x="3603" y="943"/>
                  </a:lnTo>
                  <a:lnTo>
                    <a:pt x="3232" y="1347"/>
                  </a:lnTo>
                  <a:lnTo>
                    <a:pt x="2896" y="1785"/>
                  </a:lnTo>
                  <a:lnTo>
                    <a:pt x="2559" y="2223"/>
                  </a:lnTo>
                  <a:lnTo>
                    <a:pt x="2256" y="2694"/>
                  </a:lnTo>
                  <a:lnTo>
                    <a:pt x="1684" y="3603"/>
                  </a:lnTo>
                  <a:lnTo>
                    <a:pt x="1179" y="4479"/>
                  </a:lnTo>
                  <a:lnTo>
                    <a:pt x="674" y="5320"/>
                  </a:lnTo>
                  <a:lnTo>
                    <a:pt x="472" y="5691"/>
                  </a:lnTo>
                  <a:lnTo>
                    <a:pt x="270" y="6027"/>
                  </a:lnTo>
                  <a:lnTo>
                    <a:pt x="101" y="6431"/>
                  </a:lnTo>
                  <a:lnTo>
                    <a:pt x="0" y="6802"/>
                  </a:lnTo>
                  <a:lnTo>
                    <a:pt x="0" y="6970"/>
                  </a:lnTo>
                  <a:lnTo>
                    <a:pt x="0" y="7105"/>
                  </a:lnTo>
                  <a:lnTo>
                    <a:pt x="34" y="7239"/>
                  </a:lnTo>
                  <a:lnTo>
                    <a:pt x="68" y="7340"/>
                  </a:lnTo>
                  <a:lnTo>
                    <a:pt x="135" y="7441"/>
                  </a:lnTo>
                  <a:lnTo>
                    <a:pt x="236" y="7509"/>
                  </a:lnTo>
                  <a:lnTo>
                    <a:pt x="438" y="7643"/>
                  </a:lnTo>
                  <a:lnTo>
                    <a:pt x="674" y="7711"/>
                  </a:lnTo>
                  <a:lnTo>
                    <a:pt x="1179" y="7711"/>
                  </a:lnTo>
                  <a:lnTo>
                    <a:pt x="1448" y="7677"/>
                  </a:lnTo>
                  <a:lnTo>
                    <a:pt x="1381" y="7812"/>
                  </a:lnTo>
                  <a:lnTo>
                    <a:pt x="1381" y="7879"/>
                  </a:lnTo>
                  <a:lnTo>
                    <a:pt x="1414" y="7946"/>
                  </a:lnTo>
                  <a:lnTo>
                    <a:pt x="1482" y="7946"/>
                  </a:lnTo>
                  <a:lnTo>
                    <a:pt x="1549" y="7913"/>
                  </a:lnTo>
                  <a:lnTo>
                    <a:pt x="1919" y="7340"/>
                  </a:lnTo>
                  <a:lnTo>
                    <a:pt x="2222" y="6768"/>
                  </a:lnTo>
                  <a:lnTo>
                    <a:pt x="2559" y="6229"/>
                  </a:lnTo>
                  <a:lnTo>
                    <a:pt x="2896" y="5657"/>
                  </a:lnTo>
                  <a:lnTo>
                    <a:pt x="3266" y="5118"/>
                  </a:lnTo>
                  <a:lnTo>
                    <a:pt x="3670" y="4613"/>
                  </a:lnTo>
                  <a:lnTo>
                    <a:pt x="4074" y="4108"/>
                  </a:lnTo>
                  <a:lnTo>
                    <a:pt x="4478" y="3570"/>
                  </a:lnTo>
                  <a:lnTo>
                    <a:pt x="4882" y="2963"/>
                  </a:lnTo>
                  <a:lnTo>
                    <a:pt x="5252" y="2324"/>
                  </a:lnTo>
                  <a:lnTo>
                    <a:pt x="4815" y="3199"/>
                  </a:lnTo>
                  <a:lnTo>
                    <a:pt x="4613" y="3637"/>
                  </a:lnTo>
                  <a:lnTo>
                    <a:pt x="4377" y="4041"/>
                  </a:lnTo>
                  <a:lnTo>
                    <a:pt x="3771" y="5017"/>
                  </a:lnTo>
                  <a:lnTo>
                    <a:pt x="3098" y="5926"/>
                  </a:lnTo>
                  <a:lnTo>
                    <a:pt x="1751" y="7778"/>
                  </a:lnTo>
                  <a:lnTo>
                    <a:pt x="1751" y="7812"/>
                  </a:lnTo>
                  <a:lnTo>
                    <a:pt x="1785" y="7879"/>
                  </a:lnTo>
                  <a:lnTo>
                    <a:pt x="1886" y="7879"/>
                  </a:lnTo>
                  <a:lnTo>
                    <a:pt x="2525" y="7071"/>
                  </a:lnTo>
                  <a:lnTo>
                    <a:pt x="3131" y="6229"/>
                  </a:lnTo>
                  <a:lnTo>
                    <a:pt x="3737" y="5388"/>
                  </a:lnTo>
                  <a:lnTo>
                    <a:pt x="4310" y="4512"/>
                  </a:lnTo>
                  <a:lnTo>
                    <a:pt x="4545" y="4108"/>
                  </a:lnTo>
                  <a:lnTo>
                    <a:pt x="4781" y="3671"/>
                  </a:lnTo>
                  <a:lnTo>
                    <a:pt x="5252" y="2829"/>
                  </a:lnTo>
                  <a:lnTo>
                    <a:pt x="5454" y="2391"/>
                  </a:lnTo>
                  <a:lnTo>
                    <a:pt x="5724" y="1953"/>
                  </a:lnTo>
                  <a:lnTo>
                    <a:pt x="5993" y="1549"/>
                  </a:lnTo>
                  <a:lnTo>
                    <a:pt x="6296" y="1179"/>
                  </a:lnTo>
                  <a:lnTo>
                    <a:pt x="6296" y="1112"/>
                  </a:lnTo>
                  <a:lnTo>
                    <a:pt x="6296" y="1078"/>
                  </a:lnTo>
                  <a:lnTo>
                    <a:pt x="6229" y="1044"/>
                  </a:lnTo>
                  <a:lnTo>
                    <a:pt x="6195" y="1078"/>
                  </a:lnTo>
                  <a:lnTo>
                    <a:pt x="5993" y="1280"/>
                  </a:lnTo>
                  <a:lnTo>
                    <a:pt x="5825" y="1482"/>
                  </a:lnTo>
                  <a:lnTo>
                    <a:pt x="5960" y="1213"/>
                  </a:lnTo>
                  <a:lnTo>
                    <a:pt x="5993" y="1078"/>
                  </a:lnTo>
                  <a:lnTo>
                    <a:pt x="5993" y="943"/>
                  </a:lnTo>
                  <a:lnTo>
                    <a:pt x="5993" y="910"/>
                  </a:lnTo>
                  <a:lnTo>
                    <a:pt x="5960" y="876"/>
                  </a:lnTo>
                  <a:lnTo>
                    <a:pt x="5926" y="876"/>
                  </a:lnTo>
                  <a:lnTo>
                    <a:pt x="5892" y="910"/>
                  </a:lnTo>
                  <a:lnTo>
                    <a:pt x="5791" y="640"/>
                  </a:lnTo>
                  <a:lnTo>
                    <a:pt x="5657" y="405"/>
                  </a:lnTo>
                  <a:lnTo>
                    <a:pt x="5522" y="203"/>
                  </a:lnTo>
                  <a:lnTo>
                    <a:pt x="5353" y="68"/>
                  </a:lnTo>
                  <a:lnTo>
                    <a:pt x="515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7" name="Google Shape;57;p5"/>
            <p:cNvSpPr/>
            <p:nvPr/>
          </p:nvSpPr>
          <p:spPr>
            <a:xfrm>
              <a:off x="6976475" y="2197600"/>
              <a:ext cx="36200" cy="117850"/>
            </a:xfrm>
            <a:custGeom>
              <a:avLst/>
              <a:gdLst/>
              <a:ahLst/>
              <a:cxnLst/>
              <a:rect l="l" t="t" r="r" b="b"/>
              <a:pathLst>
                <a:path w="1448" h="4714" extrusionOk="0">
                  <a:moveTo>
                    <a:pt x="34" y="0"/>
                  </a:moveTo>
                  <a:lnTo>
                    <a:pt x="0" y="236"/>
                  </a:lnTo>
                  <a:lnTo>
                    <a:pt x="0" y="505"/>
                  </a:lnTo>
                  <a:lnTo>
                    <a:pt x="68" y="775"/>
                  </a:lnTo>
                  <a:lnTo>
                    <a:pt x="135" y="1044"/>
                  </a:lnTo>
                  <a:lnTo>
                    <a:pt x="438" y="2088"/>
                  </a:lnTo>
                  <a:lnTo>
                    <a:pt x="1145" y="4613"/>
                  </a:lnTo>
                  <a:lnTo>
                    <a:pt x="1179" y="4680"/>
                  </a:lnTo>
                  <a:lnTo>
                    <a:pt x="1212" y="4714"/>
                  </a:lnTo>
                  <a:lnTo>
                    <a:pt x="1313" y="4714"/>
                  </a:lnTo>
                  <a:lnTo>
                    <a:pt x="1381" y="4680"/>
                  </a:lnTo>
                  <a:lnTo>
                    <a:pt x="1414" y="4646"/>
                  </a:lnTo>
                  <a:lnTo>
                    <a:pt x="1448" y="4613"/>
                  </a:lnTo>
                  <a:lnTo>
                    <a:pt x="1448" y="4545"/>
                  </a:lnTo>
                  <a:lnTo>
                    <a:pt x="741" y="1987"/>
                  </a:lnTo>
                  <a:lnTo>
                    <a:pt x="606" y="1482"/>
                  </a:lnTo>
                  <a:lnTo>
                    <a:pt x="472" y="943"/>
                  </a:lnTo>
                  <a:lnTo>
                    <a:pt x="404" y="674"/>
                  </a:lnTo>
                  <a:lnTo>
                    <a:pt x="303" y="438"/>
                  </a:lnTo>
                  <a:lnTo>
                    <a:pt x="202" y="202"/>
                  </a:lnTo>
                  <a:lnTo>
                    <a:pt x="6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8" name="Google Shape;58;p5"/>
            <p:cNvSpPr/>
            <p:nvPr/>
          </p:nvSpPr>
          <p:spPr>
            <a:xfrm>
              <a:off x="6639775" y="2213575"/>
              <a:ext cx="167525" cy="44650"/>
            </a:xfrm>
            <a:custGeom>
              <a:avLst/>
              <a:gdLst/>
              <a:ahLst/>
              <a:cxnLst/>
              <a:rect l="l" t="t" r="r" b="b"/>
              <a:pathLst>
                <a:path w="6701" h="1786" extrusionOk="0">
                  <a:moveTo>
                    <a:pt x="6600" y="1"/>
                  </a:moveTo>
                  <a:lnTo>
                    <a:pt x="5624" y="102"/>
                  </a:lnTo>
                  <a:lnTo>
                    <a:pt x="4647" y="270"/>
                  </a:lnTo>
                  <a:lnTo>
                    <a:pt x="2728" y="674"/>
                  </a:lnTo>
                  <a:lnTo>
                    <a:pt x="1718" y="910"/>
                  </a:lnTo>
                  <a:lnTo>
                    <a:pt x="708" y="1179"/>
                  </a:lnTo>
                  <a:lnTo>
                    <a:pt x="472" y="1247"/>
                  </a:lnTo>
                  <a:lnTo>
                    <a:pt x="270" y="1348"/>
                  </a:lnTo>
                  <a:lnTo>
                    <a:pt x="102" y="1482"/>
                  </a:lnTo>
                  <a:lnTo>
                    <a:pt x="1" y="1684"/>
                  </a:lnTo>
                  <a:lnTo>
                    <a:pt x="1" y="1752"/>
                  </a:lnTo>
                  <a:lnTo>
                    <a:pt x="35" y="1785"/>
                  </a:lnTo>
                  <a:lnTo>
                    <a:pt x="136" y="1785"/>
                  </a:lnTo>
                  <a:lnTo>
                    <a:pt x="270" y="1651"/>
                  </a:lnTo>
                  <a:lnTo>
                    <a:pt x="405" y="1550"/>
                  </a:lnTo>
                  <a:lnTo>
                    <a:pt x="607" y="1482"/>
                  </a:lnTo>
                  <a:lnTo>
                    <a:pt x="775" y="1415"/>
                  </a:lnTo>
                  <a:lnTo>
                    <a:pt x="1179" y="1314"/>
                  </a:lnTo>
                  <a:lnTo>
                    <a:pt x="1516" y="1247"/>
                  </a:lnTo>
                  <a:lnTo>
                    <a:pt x="3300" y="876"/>
                  </a:lnTo>
                  <a:lnTo>
                    <a:pt x="4142" y="708"/>
                  </a:lnTo>
                  <a:lnTo>
                    <a:pt x="4950" y="573"/>
                  </a:lnTo>
                  <a:lnTo>
                    <a:pt x="5792" y="405"/>
                  </a:lnTo>
                  <a:lnTo>
                    <a:pt x="6634" y="237"/>
                  </a:lnTo>
                  <a:lnTo>
                    <a:pt x="6667" y="237"/>
                  </a:lnTo>
                  <a:lnTo>
                    <a:pt x="6701" y="203"/>
                  </a:lnTo>
                  <a:lnTo>
                    <a:pt x="6701" y="102"/>
                  </a:lnTo>
                  <a:lnTo>
                    <a:pt x="6667" y="35"/>
                  </a:lnTo>
                  <a:lnTo>
                    <a:pt x="6634"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9" name="Google Shape;59;p5"/>
            <p:cNvSpPr/>
            <p:nvPr/>
          </p:nvSpPr>
          <p:spPr>
            <a:xfrm>
              <a:off x="6685250" y="2227900"/>
              <a:ext cx="282825" cy="132175"/>
            </a:xfrm>
            <a:custGeom>
              <a:avLst/>
              <a:gdLst/>
              <a:ahLst/>
              <a:cxnLst/>
              <a:rect l="l" t="t" r="r" b="b"/>
              <a:pathLst>
                <a:path w="11313" h="5287" extrusionOk="0">
                  <a:moveTo>
                    <a:pt x="10336" y="270"/>
                  </a:moveTo>
                  <a:lnTo>
                    <a:pt x="10370" y="539"/>
                  </a:lnTo>
                  <a:lnTo>
                    <a:pt x="10403" y="808"/>
                  </a:lnTo>
                  <a:lnTo>
                    <a:pt x="10572" y="1347"/>
                  </a:lnTo>
                  <a:lnTo>
                    <a:pt x="10774" y="1852"/>
                  </a:lnTo>
                  <a:lnTo>
                    <a:pt x="10976" y="2357"/>
                  </a:lnTo>
                  <a:lnTo>
                    <a:pt x="10370" y="2626"/>
                  </a:lnTo>
                  <a:lnTo>
                    <a:pt x="9696" y="2862"/>
                  </a:lnTo>
                  <a:lnTo>
                    <a:pt x="9057" y="3098"/>
                  </a:lnTo>
                  <a:lnTo>
                    <a:pt x="8383" y="3300"/>
                  </a:lnTo>
                  <a:lnTo>
                    <a:pt x="7037" y="3603"/>
                  </a:lnTo>
                  <a:lnTo>
                    <a:pt x="5690" y="3906"/>
                  </a:lnTo>
                  <a:lnTo>
                    <a:pt x="4444" y="4108"/>
                  </a:lnTo>
                  <a:lnTo>
                    <a:pt x="3198" y="4343"/>
                  </a:lnTo>
                  <a:lnTo>
                    <a:pt x="2559" y="4512"/>
                  </a:lnTo>
                  <a:lnTo>
                    <a:pt x="1953" y="4680"/>
                  </a:lnTo>
                  <a:lnTo>
                    <a:pt x="1347" y="4882"/>
                  </a:lnTo>
                  <a:lnTo>
                    <a:pt x="774" y="5118"/>
                  </a:lnTo>
                  <a:lnTo>
                    <a:pt x="572" y="4478"/>
                  </a:lnTo>
                  <a:lnTo>
                    <a:pt x="370" y="3838"/>
                  </a:lnTo>
                  <a:lnTo>
                    <a:pt x="269" y="3266"/>
                  </a:lnTo>
                  <a:lnTo>
                    <a:pt x="236" y="2997"/>
                  </a:lnTo>
                  <a:lnTo>
                    <a:pt x="168" y="2727"/>
                  </a:lnTo>
                  <a:lnTo>
                    <a:pt x="808" y="2626"/>
                  </a:lnTo>
                  <a:lnTo>
                    <a:pt x="1448" y="2492"/>
                  </a:lnTo>
                  <a:lnTo>
                    <a:pt x="2727" y="2189"/>
                  </a:lnTo>
                  <a:lnTo>
                    <a:pt x="4007" y="1818"/>
                  </a:lnTo>
                  <a:lnTo>
                    <a:pt x="5252" y="1515"/>
                  </a:lnTo>
                  <a:lnTo>
                    <a:pt x="10336" y="270"/>
                  </a:lnTo>
                  <a:close/>
                  <a:moveTo>
                    <a:pt x="10336" y="0"/>
                  </a:moveTo>
                  <a:lnTo>
                    <a:pt x="5185" y="1246"/>
                  </a:lnTo>
                  <a:lnTo>
                    <a:pt x="2626" y="1818"/>
                  </a:lnTo>
                  <a:lnTo>
                    <a:pt x="1347" y="2189"/>
                  </a:lnTo>
                  <a:lnTo>
                    <a:pt x="741" y="2357"/>
                  </a:lnTo>
                  <a:lnTo>
                    <a:pt x="101" y="2593"/>
                  </a:lnTo>
                  <a:lnTo>
                    <a:pt x="67" y="2492"/>
                  </a:lnTo>
                  <a:lnTo>
                    <a:pt x="67" y="2525"/>
                  </a:lnTo>
                  <a:lnTo>
                    <a:pt x="34" y="2626"/>
                  </a:lnTo>
                  <a:lnTo>
                    <a:pt x="34" y="2660"/>
                  </a:lnTo>
                  <a:lnTo>
                    <a:pt x="0" y="2929"/>
                  </a:lnTo>
                  <a:lnTo>
                    <a:pt x="34" y="3199"/>
                  </a:lnTo>
                  <a:lnTo>
                    <a:pt x="101" y="3704"/>
                  </a:lnTo>
                  <a:lnTo>
                    <a:pt x="202" y="4074"/>
                  </a:lnTo>
                  <a:lnTo>
                    <a:pt x="303" y="4444"/>
                  </a:lnTo>
                  <a:lnTo>
                    <a:pt x="539" y="5185"/>
                  </a:lnTo>
                  <a:lnTo>
                    <a:pt x="606" y="5253"/>
                  </a:lnTo>
                  <a:lnTo>
                    <a:pt x="640" y="5286"/>
                  </a:lnTo>
                  <a:lnTo>
                    <a:pt x="673" y="5286"/>
                  </a:lnTo>
                  <a:lnTo>
                    <a:pt x="741" y="5253"/>
                  </a:lnTo>
                  <a:lnTo>
                    <a:pt x="1347" y="5118"/>
                  </a:lnTo>
                  <a:lnTo>
                    <a:pt x="1953" y="4983"/>
                  </a:lnTo>
                  <a:lnTo>
                    <a:pt x="2592" y="4815"/>
                  </a:lnTo>
                  <a:lnTo>
                    <a:pt x="3198" y="4646"/>
                  </a:lnTo>
                  <a:lnTo>
                    <a:pt x="4579" y="4377"/>
                  </a:lnTo>
                  <a:lnTo>
                    <a:pt x="5993" y="4108"/>
                  </a:lnTo>
                  <a:lnTo>
                    <a:pt x="7340" y="3838"/>
                  </a:lnTo>
                  <a:lnTo>
                    <a:pt x="8653" y="3502"/>
                  </a:lnTo>
                  <a:lnTo>
                    <a:pt x="9292" y="3300"/>
                  </a:lnTo>
                  <a:lnTo>
                    <a:pt x="9932" y="3064"/>
                  </a:lnTo>
                  <a:lnTo>
                    <a:pt x="10572" y="2828"/>
                  </a:lnTo>
                  <a:lnTo>
                    <a:pt x="11211" y="2559"/>
                  </a:lnTo>
                  <a:lnTo>
                    <a:pt x="11245" y="2525"/>
                  </a:lnTo>
                  <a:lnTo>
                    <a:pt x="11279" y="2458"/>
                  </a:lnTo>
                  <a:lnTo>
                    <a:pt x="11312" y="2391"/>
                  </a:lnTo>
                  <a:lnTo>
                    <a:pt x="11279" y="2290"/>
                  </a:lnTo>
                  <a:lnTo>
                    <a:pt x="11043" y="1751"/>
                  </a:lnTo>
                  <a:lnTo>
                    <a:pt x="10875" y="1212"/>
                  </a:lnTo>
                  <a:lnTo>
                    <a:pt x="10504" y="101"/>
                  </a:lnTo>
                  <a:lnTo>
                    <a:pt x="10504" y="68"/>
                  </a:lnTo>
                  <a:lnTo>
                    <a:pt x="10504" y="34"/>
                  </a:lnTo>
                  <a:lnTo>
                    <a:pt x="10471" y="34"/>
                  </a:lnTo>
                  <a:lnTo>
                    <a:pt x="1043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0" name="Google Shape;60;p5"/>
            <p:cNvSpPr/>
            <p:nvPr/>
          </p:nvSpPr>
          <p:spPr>
            <a:xfrm>
              <a:off x="6644000" y="2278400"/>
              <a:ext cx="31150" cy="121225"/>
            </a:xfrm>
            <a:custGeom>
              <a:avLst/>
              <a:gdLst/>
              <a:ahLst/>
              <a:cxnLst/>
              <a:rect l="l" t="t" r="r" b="b"/>
              <a:pathLst>
                <a:path w="1246" h="4849" extrusionOk="0">
                  <a:moveTo>
                    <a:pt x="34" y="0"/>
                  </a:moveTo>
                  <a:lnTo>
                    <a:pt x="0" y="236"/>
                  </a:lnTo>
                  <a:lnTo>
                    <a:pt x="0" y="505"/>
                  </a:lnTo>
                  <a:lnTo>
                    <a:pt x="34" y="741"/>
                  </a:lnTo>
                  <a:lnTo>
                    <a:pt x="101" y="1010"/>
                  </a:lnTo>
                  <a:lnTo>
                    <a:pt x="337" y="1987"/>
                  </a:lnTo>
                  <a:lnTo>
                    <a:pt x="674" y="3401"/>
                  </a:lnTo>
                  <a:lnTo>
                    <a:pt x="842" y="4074"/>
                  </a:lnTo>
                  <a:lnTo>
                    <a:pt x="1044" y="4781"/>
                  </a:lnTo>
                  <a:lnTo>
                    <a:pt x="1078" y="4849"/>
                  </a:lnTo>
                  <a:lnTo>
                    <a:pt x="1179" y="4849"/>
                  </a:lnTo>
                  <a:lnTo>
                    <a:pt x="1246" y="4815"/>
                  </a:lnTo>
                  <a:lnTo>
                    <a:pt x="1246" y="4714"/>
                  </a:lnTo>
                  <a:lnTo>
                    <a:pt x="1145" y="4074"/>
                  </a:lnTo>
                  <a:lnTo>
                    <a:pt x="977" y="3435"/>
                  </a:lnTo>
                  <a:lnTo>
                    <a:pt x="674" y="2155"/>
                  </a:lnTo>
                  <a:lnTo>
                    <a:pt x="573" y="1616"/>
                  </a:lnTo>
                  <a:lnTo>
                    <a:pt x="438" y="1044"/>
                  </a:lnTo>
                  <a:lnTo>
                    <a:pt x="371" y="741"/>
                  </a:lnTo>
                  <a:lnTo>
                    <a:pt x="303" y="472"/>
                  </a:lnTo>
                  <a:lnTo>
                    <a:pt x="169" y="236"/>
                  </a:lnTo>
                  <a:lnTo>
                    <a:pt x="3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1" name="Google Shape;61;p5"/>
            <p:cNvSpPr/>
            <p:nvPr/>
          </p:nvSpPr>
          <p:spPr>
            <a:xfrm>
              <a:off x="6672625" y="2313750"/>
              <a:ext cx="334175" cy="88400"/>
            </a:xfrm>
            <a:custGeom>
              <a:avLst/>
              <a:gdLst/>
              <a:ahLst/>
              <a:cxnLst/>
              <a:rect l="l" t="t" r="r" b="b"/>
              <a:pathLst>
                <a:path w="13367" h="3536" extrusionOk="0">
                  <a:moveTo>
                    <a:pt x="13198" y="0"/>
                  </a:moveTo>
                  <a:lnTo>
                    <a:pt x="11582" y="505"/>
                  </a:lnTo>
                  <a:lnTo>
                    <a:pt x="9932" y="977"/>
                  </a:lnTo>
                  <a:lnTo>
                    <a:pt x="6666" y="1886"/>
                  </a:lnTo>
                  <a:lnTo>
                    <a:pt x="5017" y="2290"/>
                  </a:lnTo>
                  <a:lnTo>
                    <a:pt x="3367" y="2694"/>
                  </a:lnTo>
                  <a:lnTo>
                    <a:pt x="2525" y="2862"/>
                  </a:lnTo>
                  <a:lnTo>
                    <a:pt x="1683" y="3031"/>
                  </a:lnTo>
                  <a:lnTo>
                    <a:pt x="842" y="3233"/>
                  </a:lnTo>
                  <a:lnTo>
                    <a:pt x="438" y="3334"/>
                  </a:lnTo>
                  <a:lnTo>
                    <a:pt x="34" y="3502"/>
                  </a:lnTo>
                  <a:lnTo>
                    <a:pt x="0" y="3536"/>
                  </a:lnTo>
                  <a:lnTo>
                    <a:pt x="438" y="3536"/>
                  </a:lnTo>
                  <a:lnTo>
                    <a:pt x="808" y="3468"/>
                  </a:lnTo>
                  <a:lnTo>
                    <a:pt x="1616" y="3334"/>
                  </a:lnTo>
                  <a:lnTo>
                    <a:pt x="3165" y="2963"/>
                  </a:lnTo>
                  <a:lnTo>
                    <a:pt x="6464" y="2189"/>
                  </a:lnTo>
                  <a:lnTo>
                    <a:pt x="8181" y="1751"/>
                  </a:lnTo>
                  <a:lnTo>
                    <a:pt x="9898" y="1280"/>
                  </a:lnTo>
                  <a:lnTo>
                    <a:pt x="11582" y="775"/>
                  </a:lnTo>
                  <a:lnTo>
                    <a:pt x="13299" y="270"/>
                  </a:lnTo>
                  <a:lnTo>
                    <a:pt x="13333" y="236"/>
                  </a:lnTo>
                  <a:lnTo>
                    <a:pt x="13366" y="202"/>
                  </a:lnTo>
                  <a:lnTo>
                    <a:pt x="13366" y="101"/>
                  </a:lnTo>
                  <a:lnTo>
                    <a:pt x="13333" y="34"/>
                  </a:lnTo>
                  <a:lnTo>
                    <a:pt x="1326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2" name="Google Shape;62;p5"/>
            <p:cNvSpPr/>
            <p:nvPr/>
          </p:nvSpPr>
          <p:spPr>
            <a:xfrm>
              <a:off x="6762675" y="2487150"/>
              <a:ext cx="15175" cy="24425"/>
            </a:xfrm>
            <a:custGeom>
              <a:avLst/>
              <a:gdLst/>
              <a:ahLst/>
              <a:cxnLst/>
              <a:rect l="l" t="t" r="r" b="b"/>
              <a:pathLst>
                <a:path w="607" h="977" extrusionOk="0">
                  <a:moveTo>
                    <a:pt x="337" y="0"/>
                  </a:moveTo>
                  <a:lnTo>
                    <a:pt x="169" y="101"/>
                  </a:lnTo>
                  <a:lnTo>
                    <a:pt x="68" y="168"/>
                  </a:lnTo>
                  <a:lnTo>
                    <a:pt x="0" y="236"/>
                  </a:lnTo>
                  <a:lnTo>
                    <a:pt x="0" y="303"/>
                  </a:lnTo>
                  <a:lnTo>
                    <a:pt x="34" y="370"/>
                  </a:lnTo>
                  <a:lnTo>
                    <a:pt x="135" y="370"/>
                  </a:lnTo>
                  <a:lnTo>
                    <a:pt x="236" y="303"/>
                  </a:lnTo>
                  <a:lnTo>
                    <a:pt x="371" y="236"/>
                  </a:lnTo>
                  <a:lnTo>
                    <a:pt x="270" y="606"/>
                  </a:lnTo>
                  <a:lnTo>
                    <a:pt x="236" y="808"/>
                  </a:lnTo>
                  <a:lnTo>
                    <a:pt x="270" y="875"/>
                  </a:lnTo>
                  <a:lnTo>
                    <a:pt x="304" y="976"/>
                  </a:lnTo>
                  <a:lnTo>
                    <a:pt x="371" y="976"/>
                  </a:lnTo>
                  <a:lnTo>
                    <a:pt x="438" y="943"/>
                  </a:lnTo>
                  <a:lnTo>
                    <a:pt x="472" y="842"/>
                  </a:lnTo>
                  <a:lnTo>
                    <a:pt x="506" y="741"/>
                  </a:lnTo>
                  <a:lnTo>
                    <a:pt x="506" y="505"/>
                  </a:lnTo>
                  <a:lnTo>
                    <a:pt x="607" y="303"/>
                  </a:lnTo>
                  <a:lnTo>
                    <a:pt x="607" y="202"/>
                  </a:lnTo>
                  <a:lnTo>
                    <a:pt x="607" y="101"/>
                  </a:lnTo>
                  <a:lnTo>
                    <a:pt x="539" y="67"/>
                  </a:lnTo>
                  <a:lnTo>
                    <a:pt x="50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3" name="Google Shape;63;p5"/>
            <p:cNvSpPr/>
            <p:nvPr/>
          </p:nvSpPr>
          <p:spPr>
            <a:xfrm>
              <a:off x="7013500" y="2429050"/>
              <a:ext cx="7600" cy="5925"/>
            </a:xfrm>
            <a:custGeom>
              <a:avLst/>
              <a:gdLst/>
              <a:ahLst/>
              <a:cxnLst/>
              <a:rect l="l" t="t" r="r" b="b"/>
              <a:pathLst>
                <a:path w="304" h="237" extrusionOk="0">
                  <a:moveTo>
                    <a:pt x="135" y="1"/>
                  </a:moveTo>
                  <a:lnTo>
                    <a:pt x="68" y="35"/>
                  </a:lnTo>
                  <a:lnTo>
                    <a:pt x="1" y="68"/>
                  </a:lnTo>
                  <a:lnTo>
                    <a:pt x="1" y="136"/>
                  </a:lnTo>
                  <a:lnTo>
                    <a:pt x="1" y="203"/>
                  </a:lnTo>
                  <a:lnTo>
                    <a:pt x="68" y="237"/>
                  </a:lnTo>
                  <a:lnTo>
                    <a:pt x="203" y="237"/>
                  </a:lnTo>
                  <a:lnTo>
                    <a:pt x="270" y="203"/>
                  </a:lnTo>
                  <a:lnTo>
                    <a:pt x="304" y="102"/>
                  </a:lnTo>
                  <a:lnTo>
                    <a:pt x="270" y="35"/>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4" name="Google Shape;64;p5"/>
            <p:cNvSpPr/>
            <p:nvPr/>
          </p:nvSpPr>
          <p:spPr>
            <a:xfrm>
              <a:off x="7026975" y="2478725"/>
              <a:ext cx="15175" cy="27800"/>
            </a:xfrm>
            <a:custGeom>
              <a:avLst/>
              <a:gdLst/>
              <a:ahLst/>
              <a:cxnLst/>
              <a:rect l="l" t="t" r="r" b="b"/>
              <a:pathLst>
                <a:path w="607" h="1112" extrusionOk="0">
                  <a:moveTo>
                    <a:pt x="573" y="0"/>
                  </a:moveTo>
                  <a:lnTo>
                    <a:pt x="404" y="202"/>
                  </a:lnTo>
                  <a:lnTo>
                    <a:pt x="270" y="438"/>
                  </a:lnTo>
                  <a:lnTo>
                    <a:pt x="101" y="303"/>
                  </a:lnTo>
                  <a:lnTo>
                    <a:pt x="34" y="303"/>
                  </a:lnTo>
                  <a:lnTo>
                    <a:pt x="0" y="337"/>
                  </a:lnTo>
                  <a:lnTo>
                    <a:pt x="34" y="371"/>
                  </a:lnTo>
                  <a:lnTo>
                    <a:pt x="202" y="573"/>
                  </a:lnTo>
                  <a:lnTo>
                    <a:pt x="34" y="977"/>
                  </a:lnTo>
                  <a:lnTo>
                    <a:pt x="34" y="1010"/>
                  </a:lnTo>
                  <a:lnTo>
                    <a:pt x="68" y="1078"/>
                  </a:lnTo>
                  <a:lnTo>
                    <a:pt x="135" y="1111"/>
                  </a:lnTo>
                  <a:lnTo>
                    <a:pt x="202" y="1111"/>
                  </a:lnTo>
                  <a:lnTo>
                    <a:pt x="236" y="1078"/>
                  </a:lnTo>
                  <a:lnTo>
                    <a:pt x="270" y="1044"/>
                  </a:lnTo>
                  <a:lnTo>
                    <a:pt x="371" y="707"/>
                  </a:lnTo>
                  <a:lnTo>
                    <a:pt x="404" y="741"/>
                  </a:lnTo>
                  <a:lnTo>
                    <a:pt x="472" y="741"/>
                  </a:lnTo>
                  <a:lnTo>
                    <a:pt x="505" y="707"/>
                  </a:lnTo>
                  <a:lnTo>
                    <a:pt x="539" y="674"/>
                  </a:lnTo>
                  <a:lnTo>
                    <a:pt x="505" y="606"/>
                  </a:lnTo>
                  <a:lnTo>
                    <a:pt x="438" y="573"/>
                  </a:lnTo>
                  <a:lnTo>
                    <a:pt x="472" y="505"/>
                  </a:lnTo>
                  <a:lnTo>
                    <a:pt x="539" y="270"/>
                  </a:lnTo>
                  <a:lnTo>
                    <a:pt x="60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5" name="Google Shape;65;p5"/>
            <p:cNvSpPr/>
            <p:nvPr/>
          </p:nvSpPr>
          <p:spPr>
            <a:xfrm>
              <a:off x="7005925" y="2460200"/>
              <a:ext cx="58950" cy="57275"/>
            </a:xfrm>
            <a:custGeom>
              <a:avLst/>
              <a:gdLst/>
              <a:ahLst/>
              <a:cxnLst/>
              <a:rect l="l" t="t" r="r" b="b"/>
              <a:pathLst>
                <a:path w="2358" h="2291" extrusionOk="0">
                  <a:moveTo>
                    <a:pt x="1886" y="236"/>
                  </a:moveTo>
                  <a:lnTo>
                    <a:pt x="1953" y="708"/>
                  </a:lnTo>
                  <a:lnTo>
                    <a:pt x="2054" y="1145"/>
                  </a:lnTo>
                  <a:lnTo>
                    <a:pt x="2088" y="1482"/>
                  </a:lnTo>
                  <a:lnTo>
                    <a:pt x="2122" y="1549"/>
                  </a:lnTo>
                  <a:lnTo>
                    <a:pt x="2122" y="1617"/>
                  </a:lnTo>
                  <a:lnTo>
                    <a:pt x="2088" y="1684"/>
                  </a:lnTo>
                  <a:lnTo>
                    <a:pt x="1987" y="1684"/>
                  </a:lnTo>
                  <a:lnTo>
                    <a:pt x="1381" y="1886"/>
                  </a:lnTo>
                  <a:lnTo>
                    <a:pt x="910" y="1987"/>
                  </a:lnTo>
                  <a:lnTo>
                    <a:pt x="708" y="2021"/>
                  </a:lnTo>
                  <a:lnTo>
                    <a:pt x="573" y="1953"/>
                  </a:lnTo>
                  <a:lnTo>
                    <a:pt x="472" y="1852"/>
                  </a:lnTo>
                  <a:lnTo>
                    <a:pt x="405" y="1684"/>
                  </a:lnTo>
                  <a:lnTo>
                    <a:pt x="304" y="1213"/>
                  </a:lnTo>
                  <a:lnTo>
                    <a:pt x="169" y="775"/>
                  </a:lnTo>
                  <a:lnTo>
                    <a:pt x="371" y="741"/>
                  </a:lnTo>
                  <a:lnTo>
                    <a:pt x="573" y="708"/>
                  </a:lnTo>
                  <a:lnTo>
                    <a:pt x="977" y="573"/>
                  </a:lnTo>
                  <a:lnTo>
                    <a:pt x="1448" y="472"/>
                  </a:lnTo>
                  <a:lnTo>
                    <a:pt x="1684" y="371"/>
                  </a:lnTo>
                  <a:lnTo>
                    <a:pt x="1886" y="236"/>
                  </a:lnTo>
                  <a:close/>
                  <a:moveTo>
                    <a:pt x="1819" y="1"/>
                  </a:moveTo>
                  <a:lnTo>
                    <a:pt x="1819" y="34"/>
                  </a:lnTo>
                  <a:lnTo>
                    <a:pt x="1852" y="135"/>
                  </a:lnTo>
                  <a:lnTo>
                    <a:pt x="1617" y="135"/>
                  </a:lnTo>
                  <a:lnTo>
                    <a:pt x="1347" y="169"/>
                  </a:lnTo>
                  <a:lnTo>
                    <a:pt x="910" y="337"/>
                  </a:lnTo>
                  <a:lnTo>
                    <a:pt x="472" y="472"/>
                  </a:lnTo>
                  <a:lnTo>
                    <a:pt x="270" y="539"/>
                  </a:lnTo>
                  <a:lnTo>
                    <a:pt x="68" y="640"/>
                  </a:lnTo>
                  <a:lnTo>
                    <a:pt x="34" y="674"/>
                  </a:lnTo>
                  <a:lnTo>
                    <a:pt x="1" y="708"/>
                  </a:lnTo>
                  <a:lnTo>
                    <a:pt x="1" y="741"/>
                  </a:lnTo>
                  <a:lnTo>
                    <a:pt x="1" y="775"/>
                  </a:lnTo>
                  <a:lnTo>
                    <a:pt x="34" y="775"/>
                  </a:lnTo>
                  <a:lnTo>
                    <a:pt x="68" y="1112"/>
                  </a:lnTo>
                  <a:lnTo>
                    <a:pt x="102" y="1448"/>
                  </a:lnTo>
                  <a:lnTo>
                    <a:pt x="169" y="1819"/>
                  </a:lnTo>
                  <a:lnTo>
                    <a:pt x="270" y="2088"/>
                  </a:lnTo>
                  <a:lnTo>
                    <a:pt x="371" y="2223"/>
                  </a:lnTo>
                  <a:lnTo>
                    <a:pt x="472" y="2256"/>
                  </a:lnTo>
                  <a:lnTo>
                    <a:pt x="607" y="2290"/>
                  </a:lnTo>
                  <a:lnTo>
                    <a:pt x="741" y="2290"/>
                  </a:lnTo>
                  <a:lnTo>
                    <a:pt x="1044" y="2223"/>
                  </a:lnTo>
                  <a:lnTo>
                    <a:pt x="1280" y="2155"/>
                  </a:lnTo>
                  <a:lnTo>
                    <a:pt x="1549" y="2088"/>
                  </a:lnTo>
                  <a:lnTo>
                    <a:pt x="1886" y="2021"/>
                  </a:lnTo>
                  <a:lnTo>
                    <a:pt x="2054" y="1953"/>
                  </a:lnTo>
                  <a:lnTo>
                    <a:pt x="2189" y="1886"/>
                  </a:lnTo>
                  <a:lnTo>
                    <a:pt x="2290" y="1785"/>
                  </a:lnTo>
                  <a:lnTo>
                    <a:pt x="2357" y="1684"/>
                  </a:lnTo>
                  <a:lnTo>
                    <a:pt x="2357" y="1549"/>
                  </a:lnTo>
                  <a:lnTo>
                    <a:pt x="2324" y="1381"/>
                  </a:lnTo>
                  <a:lnTo>
                    <a:pt x="2189" y="1112"/>
                  </a:lnTo>
                  <a:lnTo>
                    <a:pt x="2021" y="573"/>
                  </a:lnTo>
                  <a:lnTo>
                    <a:pt x="1886" y="34"/>
                  </a:lnTo>
                  <a:lnTo>
                    <a:pt x="188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6" name="Google Shape;66;p5"/>
            <p:cNvSpPr/>
            <p:nvPr/>
          </p:nvSpPr>
          <p:spPr>
            <a:xfrm>
              <a:off x="6926800" y="2425700"/>
              <a:ext cx="63150" cy="54725"/>
            </a:xfrm>
            <a:custGeom>
              <a:avLst/>
              <a:gdLst/>
              <a:ahLst/>
              <a:cxnLst/>
              <a:rect l="l" t="t" r="r" b="b"/>
              <a:pathLst>
                <a:path w="2526" h="2189" extrusionOk="0">
                  <a:moveTo>
                    <a:pt x="1886" y="202"/>
                  </a:moveTo>
                  <a:lnTo>
                    <a:pt x="2021" y="236"/>
                  </a:lnTo>
                  <a:lnTo>
                    <a:pt x="2088" y="270"/>
                  </a:lnTo>
                  <a:lnTo>
                    <a:pt x="2156" y="539"/>
                  </a:lnTo>
                  <a:lnTo>
                    <a:pt x="2223" y="808"/>
                  </a:lnTo>
                  <a:lnTo>
                    <a:pt x="2290" y="1381"/>
                  </a:lnTo>
                  <a:lnTo>
                    <a:pt x="2290" y="1482"/>
                  </a:lnTo>
                  <a:lnTo>
                    <a:pt x="2223" y="1549"/>
                  </a:lnTo>
                  <a:lnTo>
                    <a:pt x="2189" y="1583"/>
                  </a:lnTo>
                  <a:lnTo>
                    <a:pt x="2088" y="1616"/>
                  </a:lnTo>
                  <a:lnTo>
                    <a:pt x="1920" y="1650"/>
                  </a:lnTo>
                  <a:lnTo>
                    <a:pt x="1785" y="1684"/>
                  </a:lnTo>
                  <a:lnTo>
                    <a:pt x="1684" y="1717"/>
                  </a:lnTo>
                  <a:lnTo>
                    <a:pt x="1415" y="1717"/>
                  </a:lnTo>
                  <a:lnTo>
                    <a:pt x="1246" y="1751"/>
                  </a:lnTo>
                  <a:lnTo>
                    <a:pt x="977" y="1886"/>
                  </a:lnTo>
                  <a:lnTo>
                    <a:pt x="842" y="1919"/>
                  </a:lnTo>
                  <a:lnTo>
                    <a:pt x="741" y="1886"/>
                  </a:lnTo>
                  <a:lnTo>
                    <a:pt x="674" y="1785"/>
                  </a:lnTo>
                  <a:lnTo>
                    <a:pt x="640" y="1684"/>
                  </a:lnTo>
                  <a:lnTo>
                    <a:pt x="573" y="1448"/>
                  </a:lnTo>
                  <a:lnTo>
                    <a:pt x="506" y="1212"/>
                  </a:lnTo>
                  <a:lnTo>
                    <a:pt x="371" y="606"/>
                  </a:lnTo>
                  <a:lnTo>
                    <a:pt x="640" y="472"/>
                  </a:lnTo>
                  <a:lnTo>
                    <a:pt x="943" y="371"/>
                  </a:lnTo>
                  <a:lnTo>
                    <a:pt x="1179" y="303"/>
                  </a:lnTo>
                  <a:lnTo>
                    <a:pt x="1549" y="202"/>
                  </a:lnTo>
                  <a:close/>
                  <a:moveTo>
                    <a:pt x="1886" y="0"/>
                  </a:moveTo>
                  <a:lnTo>
                    <a:pt x="1684" y="34"/>
                  </a:lnTo>
                  <a:lnTo>
                    <a:pt x="1482" y="68"/>
                  </a:lnTo>
                  <a:lnTo>
                    <a:pt x="876" y="202"/>
                  </a:lnTo>
                  <a:lnTo>
                    <a:pt x="573" y="303"/>
                  </a:lnTo>
                  <a:lnTo>
                    <a:pt x="304" y="438"/>
                  </a:lnTo>
                  <a:lnTo>
                    <a:pt x="270" y="371"/>
                  </a:lnTo>
                  <a:lnTo>
                    <a:pt x="236" y="371"/>
                  </a:lnTo>
                  <a:lnTo>
                    <a:pt x="236" y="404"/>
                  </a:lnTo>
                  <a:lnTo>
                    <a:pt x="203" y="472"/>
                  </a:lnTo>
                  <a:lnTo>
                    <a:pt x="34" y="573"/>
                  </a:lnTo>
                  <a:lnTo>
                    <a:pt x="1" y="640"/>
                  </a:lnTo>
                  <a:lnTo>
                    <a:pt x="1" y="741"/>
                  </a:lnTo>
                  <a:lnTo>
                    <a:pt x="68" y="775"/>
                  </a:lnTo>
                  <a:lnTo>
                    <a:pt x="135" y="775"/>
                  </a:lnTo>
                  <a:lnTo>
                    <a:pt x="203" y="707"/>
                  </a:lnTo>
                  <a:lnTo>
                    <a:pt x="236" y="1078"/>
                  </a:lnTo>
                  <a:lnTo>
                    <a:pt x="304" y="1414"/>
                  </a:lnTo>
                  <a:lnTo>
                    <a:pt x="405" y="1751"/>
                  </a:lnTo>
                  <a:lnTo>
                    <a:pt x="539" y="2088"/>
                  </a:lnTo>
                  <a:lnTo>
                    <a:pt x="573" y="2155"/>
                  </a:lnTo>
                  <a:lnTo>
                    <a:pt x="640" y="2189"/>
                  </a:lnTo>
                  <a:lnTo>
                    <a:pt x="775" y="2155"/>
                  </a:lnTo>
                  <a:lnTo>
                    <a:pt x="943" y="2121"/>
                  </a:lnTo>
                  <a:lnTo>
                    <a:pt x="1213" y="2054"/>
                  </a:lnTo>
                  <a:lnTo>
                    <a:pt x="1482" y="1987"/>
                  </a:lnTo>
                  <a:lnTo>
                    <a:pt x="1617" y="1953"/>
                  </a:lnTo>
                  <a:lnTo>
                    <a:pt x="1751" y="1987"/>
                  </a:lnTo>
                  <a:lnTo>
                    <a:pt x="1819" y="1987"/>
                  </a:lnTo>
                  <a:lnTo>
                    <a:pt x="1886" y="1953"/>
                  </a:lnTo>
                  <a:lnTo>
                    <a:pt x="1954" y="1886"/>
                  </a:lnTo>
                  <a:lnTo>
                    <a:pt x="2088" y="1852"/>
                  </a:lnTo>
                  <a:lnTo>
                    <a:pt x="2358" y="1785"/>
                  </a:lnTo>
                  <a:lnTo>
                    <a:pt x="2425" y="1751"/>
                  </a:lnTo>
                  <a:lnTo>
                    <a:pt x="2459" y="1684"/>
                  </a:lnTo>
                  <a:lnTo>
                    <a:pt x="2492" y="1515"/>
                  </a:lnTo>
                  <a:lnTo>
                    <a:pt x="2526" y="1347"/>
                  </a:lnTo>
                  <a:lnTo>
                    <a:pt x="2526" y="1179"/>
                  </a:lnTo>
                  <a:lnTo>
                    <a:pt x="2425" y="808"/>
                  </a:lnTo>
                  <a:lnTo>
                    <a:pt x="2324" y="472"/>
                  </a:lnTo>
                  <a:lnTo>
                    <a:pt x="2223" y="169"/>
                  </a:lnTo>
                  <a:lnTo>
                    <a:pt x="2156" y="68"/>
                  </a:lnTo>
                  <a:lnTo>
                    <a:pt x="208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7" name="Google Shape;67;p5"/>
            <p:cNvSpPr/>
            <p:nvPr/>
          </p:nvSpPr>
          <p:spPr>
            <a:xfrm>
              <a:off x="6867875" y="2439150"/>
              <a:ext cx="63175" cy="58125"/>
            </a:xfrm>
            <a:custGeom>
              <a:avLst/>
              <a:gdLst/>
              <a:ahLst/>
              <a:cxnLst/>
              <a:rect l="l" t="t" r="r" b="b"/>
              <a:pathLst>
                <a:path w="2527" h="2325" extrusionOk="0">
                  <a:moveTo>
                    <a:pt x="1112" y="910"/>
                  </a:moveTo>
                  <a:lnTo>
                    <a:pt x="1112" y="977"/>
                  </a:lnTo>
                  <a:lnTo>
                    <a:pt x="1045" y="1045"/>
                  </a:lnTo>
                  <a:lnTo>
                    <a:pt x="977" y="1078"/>
                  </a:lnTo>
                  <a:lnTo>
                    <a:pt x="910" y="1078"/>
                  </a:lnTo>
                  <a:lnTo>
                    <a:pt x="1045" y="944"/>
                  </a:lnTo>
                  <a:lnTo>
                    <a:pt x="1112" y="910"/>
                  </a:lnTo>
                  <a:close/>
                  <a:moveTo>
                    <a:pt x="1886" y="270"/>
                  </a:moveTo>
                  <a:lnTo>
                    <a:pt x="1954" y="338"/>
                  </a:lnTo>
                  <a:lnTo>
                    <a:pt x="2055" y="506"/>
                  </a:lnTo>
                  <a:lnTo>
                    <a:pt x="2156" y="843"/>
                  </a:lnTo>
                  <a:lnTo>
                    <a:pt x="2257" y="1314"/>
                  </a:lnTo>
                  <a:lnTo>
                    <a:pt x="2257" y="1415"/>
                  </a:lnTo>
                  <a:lnTo>
                    <a:pt x="2223" y="1482"/>
                  </a:lnTo>
                  <a:lnTo>
                    <a:pt x="2156" y="1516"/>
                  </a:lnTo>
                  <a:lnTo>
                    <a:pt x="2088" y="1583"/>
                  </a:lnTo>
                  <a:lnTo>
                    <a:pt x="1886" y="1617"/>
                  </a:lnTo>
                  <a:lnTo>
                    <a:pt x="1718" y="1651"/>
                  </a:lnTo>
                  <a:lnTo>
                    <a:pt x="1482" y="1752"/>
                  </a:lnTo>
                  <a:lnTo>
                    <a:pt x="1482" y="1684"/>
                  </a:lnTo>
                  <a:lnTo>
                    <a:pt x="1415" y="1280"/>
                  </a:lnTo>
                  <a:lnTo>
                    <a:pt x="1348" y="876"/>
                  </a:lnTo>
                  <a:lnTo>
                    <a:pt x="1348" y="843"/>
                  </a:lnTo>
                  <a:lnTo>
                    <a:pt x="1348" y="809"/>
                  </a:lnTo>
                  <a:lnTo>
                    <a:pt x="1247" y="708"/>
                  </a:lnTo>
                  <a:lnTo>
                    <a:pt x="1078" y="708"/>
                  </a:lnTo>
                  <a:lnTo>
                    <a:pt x="977" y="775"/>
                  </a:lnTo>
                  <a:lnTo>
                    <a:pt x="775" y="910"/>
                  </a:lnTo>
                  <a:lnTo>
                    <a:pt x="674" y="1078"/>
                  </a:lnTo>
                  <a:lnTo>
                    <a:pt x="674" y="1179"/>
                  </a:lnTo>
                  <a:lnTo>
                    <a:pt x="708" y="1247"/>
                  </a:lnTo>
                  <a:lnTo>
                    <a:pt x="843" y="1280"/>
                  </a:lnTo>
                  <a:lnTo>
                    <a:pt x="944" y="1314"/>
                  </a:lnTo>
                  <a:lnTo>
                    <a:pt x="1078" y="1280"/>
                  </a:lnTo>
                  <a:lnTo>
                    <a:pt x="1179" y="1213"/>
                  </a:lnTo>
                  <a:lnTo>
                    <a:pt x="1213" y="1482"/>
                  </a:lnTo>
                  <a:lnTo>
                    <a:pt x="1280" y="1718"/>
                  </a:lnTo>
                  <a:lnTo>
                    <a:pt x="1314" y="1785"/>
                  </a:lnTo>
                  <a:lnTo>
                    <a:pt x="1348" y="1785"/>
                  </a:lnTo>
                  <a:lnTo>
                    <a:pt x="708" y="2088"/>
                  </a:lnTo>
                  <a:lnTo>
                    <a:pt x="607" y="1819"/>
                  </a:lnTo>
                  <a:lnTo>
                    <a:pt x="506" y="1550"/>
                  </a:lnTo>
                  <a:lnTo>
                    <a:pt x="405" y="1011"/>
                  </a:lnTo>
                  <a:lnTo>
                    <a:pt x="371" y="843"/>
                  </a:lnTo>
                  <a:lnTo>
                    <a:pt x="304" y="708"/>
                  </a:lnTo>
                  <a:lnTo>
                    <a:pt x="809" y="573"/>
                  </a:lnTo>
                  <a:lnTo>
                    <a:pt x="1314" y="405"/>
                  </a:lnTo>
                  <a:lnTo>
                    <a:pt x="1819" y="270"/>
                  </a:lnTo>
                  <a:close/>
                  <a:moveTo>
                    <a:pt x="1954" y="1"/>
                  </a:moveTo>
                  <a:lnTo>
                    <a:pt x="1045" y="237"/>
                  </a:lnTo>
                  <a:lnTo>
                    <a:pt x="573" y="371"/>
                  </a:lnTo>
                  <a:lnTo>
                    <a:pt x="136" y="540"/>
                  </a:lnTo>
                  <a:lnTo>
                    <a:pt x="102" y="540"/>
                  </a:lnTo>
                  <a:lnTo>
                    <a:pt x="68" y="573"/>
                  </a:lnTo>
                  <a:lnTo>
                    <a:pt x="1" y="607"/>
                  </a:lnTo>
                  <a:lnTo>
                    <a:pt x="1" y="674"/>
                  </a:lnTo>
                  <a:lnTo>
                    <a:pt x="35" y="742"/>
                  </a:lnTo>
                  <a:lnTo>
                    <a:pt x="136" y="742"/>
                  </a:lnTo>
                  <a:lnTo>
                    <a:pt x="304" y="1516"/>
                  </a:lnTo>
                  <a:lnTo>
                    <a:pt x="405" y="1886"/>
                  </a:lnTo>
                  <a:lnTo>
                    <a:pt x="573" y="2257"/>
                  </a:lnTo>
                  <a:lnTo>
                    <a:pt x="573" y="2290"/>
                  </a:lnTo>
                  <a:lnTo>
                    <a:pt x="641" y="2324"/>
                  </a:lnTo>
                  <a:lnTo>
                    <a:pt x="708" y="2290"/>
                  </a:lnTo>
                  <a:lnTo>
                    <a:pt x="1550" y="1954"/>
                  </a:lnTo>
                  <a:lnTo>
                    <a:pt x="2425" y="1684"/>
                  </a:lnTo>
                  <a:lnTo>
                    <a:pt x="2492" y="1651"/>
                  </a:lnTo>
                  <a:lnTo>
                    <a:pt x="2526" y="1583"/>
                  </a:lnTo>
                  <a:lnTo>
                    <a:pt x="2459" y="1179"/>
                  </a:lnTo>
                  <a:lnTo>
                    <a:pt x="2391" y="809"/>
                  </a:lnTo>
                  <a:lnTo>
                    <a:pt x="2257" y="405"/>
                  </a:lnTo>
                  <a:lnTo>
                    <a:pt x="2088" y="68"/>
                  </a:lnTo>
                  <a:lnTo>
                    <a:pt x="202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8" name="Google Shape;68;p5"/>
            <p:cNvSpPr/>
            <p:nvPr/>
          </p:nvSpPr>
          <p:spPr>
            <a:xfrm>
              <a:off x="7017700" y="2426525"/>
              <a:ext cx="12650" cy="31175"/>
            </a:xfrm>
            <a:custGeom>
              <a:avLst/>
              <a:gdLst/>
              <a:ahLst/>
              <a:cxnLst/>
              <a:rect l="l" t="t" r="r" b="b"/>
              <a:pathLst>
                <a:path w="506" h="1247" extrusionOk="0">
                  <a:moveTo>
                    <a:pt x="405" y="1"/>
                  </a:moveTo>
                  <a:lnTo>
                    <a:pt x="270" y="270"/>
                  </a:lnTo>
                  <a:lnTo>
                    <a:pt x="169" y="573"/>
                  </a:lnTo>
                  <a:lnTo>
                    <a:pt x="35" y="876"/>
                  </a:lnTo>
                  <a:lnTo>
                    <a:pt x="1" y="1011"/>
                  </a:lnTo>
                  <a:lnTo>
                    <a:pt x="1" y="1179"/>
                  </a:lnTo>
                  <a:lnTo>
                    <a:pt x="1" y="1213"/>
                  </a:lnTo>
                  <a:lnTo>
                    <a:pt x="35" y="1247"/>
                  </a:lnTo>
                  <a:lnTo>
                    <a:pt x="68" y="1247"/>
                  </a:lnTo>
                  <a:lnTo>
                    <a:pt x="136" y="1213"/>
                  </a:lnTo>
                  <a:lnTo>
                    <a:pt x="203" y="1112"/>
                  </a:lnTo>
                  <a:lnTo>
                    <a:pt x="270" y="977"/>
                  </a:lnTo>
                  <a:lnTo>
                    <a:pt x="338" y="708"/>
                  </a:lnTo>
                  <a:lnTo>
                    <a:pt x="439" y="371"/>
                  </a:lnTo>
                  <a:lnTo>
                    <a:pt x="506" y="35"/>
                  </a:lnTo>
                  <a:lnTo>
                    <a:pt x="50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9" name="Google Shape;69;p5"/>
            <p:cNvSpPr/>
            <p:nvPr/>
          </p:nvSpPr>
          <p:spPr>
            <a:xfrm>
              <a:off x="6901550" y="2507350"/>
              <a:ext cx="16025" cy="27800"/>
            </a:xfrm>
            <a:custGeom>
              <a:avLst/>
              <a:gdLst/>
              <a:ahLst/>
              <a:cxnLst/>
              <a:rect l="l" t="t" r="r" b="b"/>
              <a:pathLst>
                <a:path w="641" h="1112" extrusionOk="0">
                  <a:moveTo>
                    <a:pt x="405" y="707"/>
                  </a:moveTo>
                  <a:lnTo>
                    <a:pt x="405" y="741"/>
                  </a:lnTo>
                  <a:lnTo>
                    <a:pt x="405" y="808"/>
                  </a:lnTo>
                  <a:lnTo>
                    <a:pt x="371" y="875"/>
                  </a:lnTo>
                  <a:lnTo>
                    <a:pt x="337" y="909"/>
                  </a:lnTo>
                  <a:lnTo>
                    <a:pt x="304" y="875"/>
                  </a:lnTo>
                  <a:lnTo>
                    <a:pt x="236" y="842"/>
                  </a:lnTo>
                  <a:lnTo>
                    <a:pt x="236" y="774"/>
                  </a:lnTo>
                  <a:lnTo>
                    <a:pt x="337" y="707"/>
                  </a:lnTo>
                  <a:close/>
                  <a:moveTo>
                    <a:pt x="506" y="0"/>
                  </a:moveTo>
                  <a:lnTo>
                    <a:pt x="405" y="34"/>
                  </a:lnTo>
                  <a:lnTo>
                    <a:pt x="270" y="168"/>
                  </a:lnTo>
                  <a:lnTo>
                    <a:pt x="169" y="370"/>
                  </a:lnTo>
                  <a:lnTo>
                    <a:pt x="102" y="572"/>
                  </a:lnTo>
                  <a:lnTo>
                    <a:pt x="102" y="640"/>
                  </a:lnTo>
                  <a:lnTo>
                    <a:pt x="34" y="707"/>
                  </a:lnTo>
                  <a:lnTo>
                    <a:pt x="1" y="741"/>
                  </a:lnTo>
                  <a:lnTo>
                    <a:pt x="1" y="774"/>
                  </a:lnTo>
                  <a:lnTo>
                    <a:pt x="68" y="842"/>
                  </a:lnTo>
                  <a:lnTo>
                    <a:pt x="68" y="909"/>
                  </a:lnTo>
                  <a:lnTo>
                    <a:pt x="102" y="1010"/>
                  </a:lnTo>
                  <a:lnTo>
                    <a:pt x="135" y="1077"/>
                  </a:lnTo>
                  <a:lnTo>
                    <a:pt x="203" y="1111"/>
                  </a:lnTo>
                  <a:lnTo>
                    <a:pt x="371" y="1111"/>
                  </a:lnTo>
                  <a:lnTo>
                    <a:pt x="472" y="1077"/>
                  </a:lnTo>
                  <a:lnTo>
                    <a:pt x="539" y="976"/>
                  </a:lnTo>
                  <a:lnTo>
                    <a:pt x="573" y="909"/>
                  </a:lnTo>
                  <a:lnTo>
                    <a:pt x="607" y="808"/>
                  </a:lnTo>
                  <a:lnTo>
                    <a:pt x="607" y="707"/>
                  </a:lnTo>
                  <a:lnTo>
                    <a:pt x="573" y="640"/>
                  </a:lnTo>
                  <a:lnTo>
                    <a:pt x="539" y="572"/>
                  </a:lnTo>
                  <a:lnTo>
                    <a:pt x="472" y="539"/>
                  </a:lnTo>
                  <a:lnTo>
                    <a:pt x="304" y="505"/>
                  </a:lnTo>
                  <a:lnTo>
                    <a:pt x="371" y="370"/>
                  </a:lnTo>
                  <a:lnTo>
                    <a:pt x="438" y="236"/>
                  </a:lnTo>
                  <a:lnTo>
                    <a:pt x="539" y="135"/>
                  </a:lnTo>
                  <a:lnTo>
                    <a:pt x="607" y="101"/>
                  </a:lnTo>
                  <a:lnTo>
                    <a:pt x="640" y="101"/>
                  </a:lnTo>
                  <a:lnTo>
                    <a:pt x="640" y="34"/>
                  </a:lnTo>
                  <a:lnTo>
                    <a:pt x="57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0" name="Google Shape;70;p5"/>
            <p:cNvSpPr/>
            <p:nvPr/>
          </p:nvSpPr>
          <p:spPr>
            <a:xfrm>
              <a:off x="6878825" y="2490500"/>
              <a:ext cx="63150" cy="55575"/>
            </a:xfrm>
            <a:custGeom>
              <a:avLst/>
              <a:gdLst/>
              <a:ahLst/>
              <a:cxnLst/>
              <a:rect l="l" t="t" r="r" b="b"/>
              <a:pathLst>
                <a:path w="2526" h="2223" extrusionOk="0">
                  <a:moveTo>
                    <a:pt x="1953" y="169"/>
                  </a:moveTo>
                  <a:lnTo>
                    <a:pt x="2021" y="203"/>
                  </a:lnTo>
                  <a:lnTo>
                    <a:pt x="2021" y="236"/>
                  </a:lnTo>
                  <a:lnTo>
                    <a:pt x="2122" y="741"/>
                  </a:lnTo>
                  <a:lnTo>
                    <a:pt x="2290" y="1650"/>
                  </a:lnTo>
                  <a:lnTo>
                    <a:pt x="1617" y="1852"/>
                  </a:lnTo>
                  <a:lnTo>
                    <a:pt x="1280" y="1920"/>
                  </a:lnTo>
                  <a:lnTo>
                    <a:pt x="943" y="1953"/>
                  </a:lnTo>
                  <a:lnTo>
                    <a:pt x="809" y="1953"/>
                  </a:lnTo>
                  <a:lnTo>
                    <a:pt x="674" y="1852"/>
                  </a:lnTo>
                  <a:lnTo>
                    <a:pt x="573" y="1751"/>
                  </a:lnTo>
                  <a:lnTo>
                    <a:pt x="506" y="1583"/>
                  </a:lnTo>
                  <a:lnTo>
                    <a:pt x="371" y="1179"/>
                  </a:lnTo>
                  <a:lnTo>
                    <a:pt x="304" y="809"/>
                  </a:lnTo>
                  <a:lnTo>
                    <a:pt x="977" y="607"/>
                  </a:lnTo>
                  <a:lnTo>
                    <a:pt x="1650" y="337"/>
                  </a:lnTo>
                  <a:lnTo>
                    <a:pt x="1852" y="203"/>
                  </a:lnTo>
                  <a:lnTo>
                    <a:pt x="1953" y="169"/>
                  </a:lnTo>
                  <a:close/>
                  <a:moveTo>
                    <a:pt x="2021" y="1"/>
                  </a:moveTo>
                  <a:lnTo>
                    <a:pt x="1145" y="337"/>
                  </a:lnTo>
                  <a:lnTo>
                    <a:pt x="270" y="607"/>
                  </a:lnTo>
                  <a:lnTo>
                    <a:pt x="236" y="573"/>
                  </a:lnTo>
                  <a:lnTo>
                    <a:pt x="203" y="506"/>
                  </a:lnTo>
                  <a:lnTo>
                    <a:pt x="169" y="506"/>
                  </a:lnTo>
                  <a:lnTo>
                    <a:pt x="102" y="539"/>
                  </a:lnTo>
                  <a:lnTo>
                    <a:pt x="102" y="573"/>
                  </a:lnTo>
                  <a:lnTo>
                    <a:pt x="102" y="640"/>
                  </a:lnTo>
                  <a:lnTo>
                    <a:pt x="68" y="640"/>
                  </a:lnTo>
                  <a:lnTo>
                    <a:pt x="34" y="708"/>
                  </a:lnTo>
                  <a:lnTo>
                    <a:pt x="1" y="775"/>
                  </a:lnTo>
                  <a:lnTo>
                    <a:pt x="34" y="809"/>
                  </a:lnTo>
                  <a:lnTo>
                    <a:pt x="102" y="842"/>
                  </a:lnTo>
                  <a:lnTo>
                    <a:pt x="169" y="1246"/>
                  </a:lnTo>
                  <a:lnTo>
                    <a:pt x="270" y="1617"/>
                  </a:lnTo>
                  <a:lnTo>
                    <a:pt x="371" y="1920"/>
                  </a:lnTo>
                  <a:lnTo>
                    <a:pt x="438" y="2088"/>
                  </a:lnTo>
                  <a:lnTo>
                    <a:pt x="539" y="2189"/>
                  </a:lnTo>
                  <a:lnTo>
                    <a:pt x="640" y="2223"/>
                  </a:lnTo>
                  <a:lnTo>
                    <a:pt x="943" y="2223"/>
                  </a:lnTo>
                  <a:lnTo>
                    <a:pt x="1314" y="2155"/>
                  </a:lnTo>
                  <a:lnTo>
                    <a:pt x="1886" y="2021"/>
                  </a:lnTo>
                  <a:lnTo>
                    <a:pt x="2189" y="1953"/>
                  </a:lnTo>
                  <a:lnTo>
                    <a:pt x="2458" y="1819"/>
                  </a:lnTo>
                  <a:lnTo>
                    <a:pt x="2526" y="1785"/>
                  </a:lnTo>
                  <a:lnTo>
                    <a:pt x="2526" y="1684"/>
                  </a:lnTo>
                  <a:lnTo>
                    <a:pt x="2324" y="876"/>
                  </a:lnTo>
                  <a:lnTo>
                    <a:pt x="2122" y="34"/>
                  </a:lnTo>
                  <a:lnTo>
                    <a:pt x="208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1" name="Google Shape;71;p5"/>
            <p:cNvSpPr/>
            <p:nvPr/>
          </p:nvSpPr>
          <p:spPr>
            <a:xfrm>
              <a:off x="7032850" y="2440000"/>
              <a:ext cx="5925" cy="6750"/>
            </a:xfrm>
            <a:custGeom>
              <a:avLst/>
              <a:gdLst/>
              <a:ahLst/>
              <a:cxnLst/>
              <a:rect l="l" t="t" r="r" b="b"/>
              <a:pathLst>
                <a:path w="237" h="270" extrusionOk="0">
                  <a:moveTo>
                    <a:pt x="68" y="1"/>
                  </a:moveTo>
                  <a:lnTo>
                    <a:pt x="1" y="34"/>
                  </a:lnTo>
                  <a:lnTo>
                    <a:pt x="1" y="102"/>
                  </a:lnTo>
                  <a:lnTo>
                    <a:pt x="1" y="169"/>
                  </a:lnTo>
                  <a:lnTo>
                    <a:pt x="35" y="236"/>
                  </a:lnTo>
                  <a:lnTo>
                    <a:pt x="68" y="270"/>
                  </a:lnTo>
                  <a:lnTo>
                    <a:pt x="136" y="270"/>
                  </a:lnTo>
                  <a:lnTo>
                    <a:pt x="203" y="203"/>
                  </a:lnTo>
                  <a:lnTo>
                    <a:pt x="237" y="169"/>
                  </a:lnTo>
                  <a:lnTo>
                    <a:pt x="203" y="102"/>
                  </a:lnTo>
                  <a:lnTo>
                    <a:pt x="13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2" name="Google Shape;72;p5"/>
            <p:cNvSpPr/>
            <p:nvPr/>
          </p:nvSpPr>
          <p:spPr>
            <a:xfrm>
              <a:off x="6807275" y="1085700"/>
              <a:ext cx="484000" cy="586700"/>
            </a:xfrm>
            <a:custGeom>
              <a:avLst/>
              <a:gdLst/>
              <a:ahLst/>
              <a:cxnLst/>
              <a:rect l="l" t="t" r="r" b="b"/>
              <a:pathLst>
                <a:path w="19360" h="23468" extrusionOk="0">
                  <a:moveTo>
                    <a:pt x="3839" y="14343"/>
                  </a:moveTo>
                  <a:lnTo>
                    <a:pt x="3873" y="15320"/>
                  </a:lnTo>
                  <a:lnTo>
                    <a:pt x="3906" y="16296"/>
                  </a:lnTo>
                  <a:lnTo>
                    <a:pt x="4007" y="17239"/>
                  </a:lnTo>
                  <a:lnTo>
                    <a:pt x="4108" y="18215"/>
                  </a:lnTo>
                  <a:lnTo>
                    <a:pt x="4277" y="19293"/>
                  </a:lnTo>
                  <a:lnTo>
                    <a:pt x="4479" y="20336"/>
                  </a:lnTo>
                  <a:lnTo>
                    <a:pt x="4647" y="21212"/>
                  </a:lnTo>
                  <a:lnTo>
                    <a:pt x="4714" y="21683"/>
                  </a:lnTo>
                  <a:lnTo>
                    <a:pt x="4782" y="22121"/>
                  </a:lnTo>
                  <a:lnTo>
                    <a:pt x="4344" y="21986"/>
                  </a:lnTo>
                  <a:lnTo>
                    <a:pt x="4142" y="21919"/>
                  </a:lnTo>
                  <a:lnTo>
                    <a:pt x="3940" y="21818"/>
                  </a:lnTo>
                  <a:lnTo>
                    <a:pt x="3805" y="21683"/>
                  </a:lnTo>
                  <a:lnTo>
                    <a:pt x="3637" y="21515"/>
                  </a:lnTo>
                  <a:lnTo>
                    <a:pt x="3536" y="21313"/>
                  </a:lnTo>
                  <a:lnTo>
                    <a:pt x="3435" y="21043"/>
                  </a:lnTo>
                  <a:lnTo>
                    <a:pt x="3300" y="20471"/>
                  </a:lnTo>
                  <a:lnTo>
                    <a:pt x="3199" y="19865"/>
                  </a:lnTo>
                  <a:lnTo>
                    <a:pt x="3065" y="18687"/>
                  </a:lnTo>
                  <a:lnTo>
                    <a:pt x="2930" y="17777"/>
                  </a:lnTo>
                  <a:lnTo>
                    <a:pt x="2829" y="16835"/>
                  </a:lnTo>
                  <a:lnTo>
                    <a:pt x="2795" y="16397"/>
                  </a:lnTo>
                  <a:lnTo>
                    <a:pt x="2762" y="15926"/>
                  </a:lnTo>
                  <a:lnTo>
                    <a:pt x="2762" y="15488"/>
                  </a:lnTo>
                  <a:lnTo>
                    <a:pt x="2795" y="15017"/>
                  </a:lnTo>
                  <a:lnTo>
                    <a:pt x="3031" y="14781"/>
                  </a:lnTo>
                  <a:lnTo>
                    <a:pt x="3267" y="14545"/>
                  </a:lnTo>
                  <a:lnTo>
                    <a:pt x="3401" y="14444"/>
                  </a:lnTo>
                  <a:lnTo>
                    <a:pt x="3536" y="14377"/>
                  </a:lnTo>
                  <a:lnTo>
                    <a:pt x="3671" y="14343"/>
                  </a:lnTo>
                  <a:close/>
                  <a:moveTo>
                    <a:pt x="742" y="8081"/>
                  </a:moveTo>
                  <a:lnTo>
                    <a:pt x="809" y="8115"/>
                  </a:lnTo>
                  <a:lnTo>
                    <a:pt x="1314" y="8115"/>
                  </a:lnTo>
                  <a:lnTo>
                    <a:pt x="1146" y="10034"/>
                  </a:lnTo>
                  <a:lnTo>
                    <a:pt x="1078" y="10977"/>
                  </a:lnTo>
                  <a:lnTo>
                    <a:pt x="1078" y="11919"/>
                  </a:lnTo>
                  <a:lnTo>
                    <a:pt x="1112" y="12896"/>
                  </a:lnTo>
                  <a:lnTo>
                    <a:pt x="1179" y="13872"/>
                  </a:lnTo>
                  <a:lnTo>
                    <a:pt x="1381" y="15825"/>
                  </a:lnTo>
                  <a:lnTo>
                    <a:pt x="1516" y="17575"/>
                  </a:lnTo>
                  <a:lnTo>
                    <a:pt x="1583" y="18451"/>
                  </a:lnTo>
                  <a:lnTo>
                    <a:pt x="1684" y="19326"/>
                  </a:lnTo>
                  <a:lnTo>
                    <a:pt x="1853" y="20134"/>
                  </a:lnTo>
                  <a:lnTo>
                    <a:pt x="2088" y="20909"/>
                  </a:lnTo>
                  <a:lnTo>
                    <a:pt x="2391" y="21683"/>
                  </a:lnTo>
                  <a:lnTo>
                    <a:pt x="2728" y="22457"/>
                  </a:lnTo>
                  <a:lnTo>
                    <a:pt x="2694" y="22626"/>
                  </a:lnTo>
                  <a:lnTo>
                    <a:pt x="2661" y="22794"/>
                  </a:lnTo>
                  <a:lnTo>
                    <a:pt x="2492" y="23097"/>
                  </a:lnTo>
                  <a:lnTo>
                    <a:pt x="2425" y="23198"/>
                  </a:lnTo>
                  <a:lnTo>
                    <a:pt x="2358" y="23232"/>
                  </a:lnTo>
                  <a:lnTo>
                    <a:pt x="2324" y="23265"/>
                  </a:lnTo>
                  <a:lnTo>
                    <a:pt x="2257" y="23265"/>
                  </a:lnTo>
                  <a:lnTo>
                    <a:pt x="2122" y="23164"/>
                  </a:lnTo>
                  <a:lnTo>
                    <a:pt x="2021" y="23030"/>
                  </a:lnTo>
                  <a:lnTo>
                    <a:pt x="1920" y="22828"/>
                  </a:lnTo>
                  <a:lnTo>
                    <a:pt x="1853" y="22659"/>
                  </a:lnTo>
                  <a:lnTo>
                    <a:pt x="1785" y="22424"/>
                  </a:lnTo>
                  <a:lnTo>
                    <a:pt x="1516" y="21447"/>
                  </a:lnTo>
                  <a:lnTo>
                    <a:pt x="1280" y="20471"/>
                  </a:lnTo>
                  <a:lnTo>
                    <a:pt x="1078" y="19326"/>
                  </a:lnTo>
                  <a:lnTo>
                    <a:pt x="876" y="18181"/>
                  </a:lnTo>
                  <a:lnTo>
                    <a:pt x="472" y="15858"/>
                  </a:lnTo>
                  <a:lnTo>
                    <a:pt x="371" y="15252"/>
                  </a:lnTo>
                  <a:lnTo>
                    <a:pt x="338" y="14680"/>
                  </a:lnTo>
                  <a:lnTo>
                    <a:pt x="270" y="13502"/>
                  </a:lnTo>
                  <a:lnTo>
                    <a:pt x="237" y="12357"/>
                  </a:lnTo>
                  <a:lnTo>
                    <a:pt x="270" y="11145"/>
                  </a:lnTo>
                  <a:lnTo>
                    <a:pt x="270" y="10135"/>
                  </a:lnTo>
                  <a:lnTo>
                    <a:pt x="338" y="9630"/>
                  </a:lnTo>
                  <a:lnTo>
                    <a:pt x="405" y="9125"/>
                  </a:lnTo>
                  <a:lnTo>
                    <a:pt x="573" y="8586"/>
                  </a:lnTo>
                  <a:lnTo>
                    <a:pt x="708" y="8081"/>
                  </a:lnTo>
                  <a:close/>
                  <a:moveTo>
                    <a:pt x="10808" y="1"/>
                  </a:moveTo>
                  <a:lnTo>
                    <a:pt x="10000" y="34"/>
                  </a:lnTo>
                  <a:lnTo>
                    <a:pt x="9192" y="102"/>
                  </a:lnTo>
                  <a:lnTo>
                    <a:pt x="8351" y="236"/>
                  </a:lnTo>
                  <a:lnTo>
                    <a:pt x="7543" y="405"/>
                  </a:lnTo>
                  <a:lnTo>
                    <a:pt x="6735" y="674"/>
                  </a:lnTo>
                  <a:lnTo>
                    <a:pt x="6330" y="809"/>
                  </a:lnTo>
                  <a:lnTo>
                    <a:pt x="5926" y="977"/>
                  </a:lnTo>
                  <a:lnTo>
                    <a:pt x="5590" y="1145"/>
                  </a:lnTo>
                  <a:lnTo>
                    <a:pt x="5287" y="1314"/>
                  </a:lnTo>
                  <a:lnTo>
                    <a:pt x="4681" y="1751"/>
                  </a:lnTo>
                  <a:lnTo>
                    <a:pt x="4108" y="2189"/>
                  </a:lnTo>
                  <a:lnTo>
                    <a:pt x="3536" y="2694"/>
                  </a:lnTo>
                  <a:lnTo>
                    <a:pt x="2997" y="3199"/>
                  </a:lnTo>
                  <a:lnTo>
                    <a:pt x="2459" y="3772"/>
                  </a:lnTo>
                  <a:lnTo>
                    <a:pt x="2021" y="4378"/>
                  </a:lnTo>
                  <a:lnTo>
                    <a:pt x="1583" y="5017"/>
                  </a:lnTo>
                  <a:lnTo>
                    <a:pt x="1247" y="5691"/>
                  </a:lnTo>
                  <a:lnTo>
                    <a:pt x="977" y="6398"/>
                  </a:lnTo>
                  <a:lnTo>
                    <a:pt x="742" y="7138"/>
                  </a:lnTo>
                  <a:lnTo>
                    <a:pt x="674" y="7509"/>
                  </a:lnTo>
                  <a:lnTo>
                    <a:pt x="607" y="7879"/>
                  </a:lnTo>
                  <a:lnTo>
                    <a:pt x="607" y="7913"/>
                  </a:lnTo>
                  <a:lnTo>
                    <a:pt x="573" y="7913"/>
                  </a:lnTo>
                  <a:lnTo>
                    <a:pt x="540" y="7946"/>
                  </a:lnTo>
                  <a:lnTo>
                    <a:pt x="338" y="8620"/>
                  </a:lnTo>
                  <a:lnTo>
                    <a:pt x="169" y="9293"/>
                  </a:lnTo>
                  <a:lnTo>
                    <a:pt x="102" y="9630"/>
                  </a:lnTo>
                  <a:lnTo>
                    <a:pt x="68" y="9933"/>
                  </a:lnTo>
                  <a:lnTo>
                    <a:pt x="35" y="10606"/>
                  </a:lnTo>
                  <a:lnTo>
                    <a:pt x="1" y="11919"/>
                  </a:lnTo>
                  <a:lnTo>
                    <a:pt x="1" y="12660"/>
                  </a:lnTo>
                  <a:lnTo>
                    <a:pt x="35" y="13434"/>
                  </a:lnTo>
                  <a:lnTo>
                    <a:pt x="68" y="14175"/>
                  </a:lnTo>
                  <a:lnTo>
                    <a:pt x="136" y="14916"/>
                  </a:lnTo>
                  <a:lnTo>
                    <a:pt x="338" y="16397"/>
                  </a:lnTo>
                  <a:lnTo>
                    <a:pt x="607" y="17912"/>
                  </a:lnTo>
                  <a:lnTo>
                    <a:pt x="843" y="19326"/>
                  </a:lnTo>
                  <a:lnTo>
                    <a:pt x="1112" y="20774"/>
                  </a:lnTo>
                  <a:lnTo>
                    <a:pt x="1348" y="21919"/>
                  </a:lnTo>
                  <a:lnTo>
                    <a:pt x="1482" y="22491"/>
                  </a:lnTo>
                  <a:lnTo>
                    <a:pt x="1583" y="22760"/>
                  </a:lnTo>
                  <a:lnTo>
                    <a:pt x="1718" y="22996"/>
                  </a:lnTo>
                  <a:lnTo>
                    <a:pt x="1785" y="23164"/>
                  </a:lnTo>
                  <a:lnTo>
                    <a:pt x="1886" y="23265"/>
                  </a:lnTo>
                  <a:lnTo>
                    <a:pt x="1987" y="23366"/>
                  </a:lnTo>
                  <a:lnTo>
                    <a:pt x="2055" y="23434"/>
                  </a:lnTo>
                  <a:lnTo>
                    <a:pt x="2156" y="23467"/>
                  </a:lnTo>
                  <a:lnTo>
                    <a:pt x="2358" y="23467"/>
                  </a:lnTo>
                  <a:lnTo>
                    <a:pt x="2425" y="23434"/>
                  </a:lnTo>
                  <a:lnTo>
                    <a:pt x="2593" y="23299"/>
                  </a:lnTo>
                  <a:lnTo>
                    <a:pt x="2762" y="23097"/>
                  </a:lnTo>
                  <a:lnTo>
                    <a:pt x="2896" y="22895"/>
                  </a:lnTo>
                  <a:lnTo>
                    <a:pt x="2964" y="22626"/>
                  </a:lnTo>
                  <a:lnTo>
                    <a:pt x="3031" y="22558"/>
                  </a:lnTo>
                  <a:lnTo>
                    <a:pt x="3031" y="22525"/>
                  </a:lnTo>
                  <a:lnTo>
                    <a:pt x="3031" y="22457"/>
                  </a:lnTo>
                  <a:lnTo>
                    <a:pt x="2997" y="22424"/>
                  </a:lnTo>
                  <a:lnTo>
                    <a:pt x="2997" y="22356"/>
                  </a:lnTo>
                  <a:lnTo>
                    <a:pt x="2964" y="22323"/>
                  </a:lnTo>
                  <a:lnTo>
                    <a:pt x="2627" y="21582"/>
                  </a:lnTo>
                  <a:lnTo>
                    <a:pt x="2324" y="20808"/>
                  </a:lnTo>
                  <a:lnTo>
                    <a:pt x="2122" y="20033"/>
                  </a:lnTo>
                  <a:lnTo>
                    <a:pt x="1920" y="19259"/>
                  </a:lnTo>
                  <a:lnTo>
                    <a:pt x="1853" y="18788"/>
                  </a:lnTo>
                  <a:lnTo>
                    <a:pt x="1785" y="18350"/>
                  </a:lnTo>
                  <a:lnTo>
                    <a:pt x="1718" y="17407"/>
                  </a:lnTo>
                  <a:lnTo>
                    <a:pt x="1684" y="16498"/>
                  </a:lnTo>
                  <a:lnTo>
                    <a:pt x="1617" y="15555"/>
                  </a:lnTo>
                  <a:lnTo>
                    <a:pt x="1583" y="15488"/>
                  </a:lnTo>
                  <a:lnTo>
                    <a:pt x="1617" y="15488"/>
                  </a:lnTo>
                  <a:lnTo>
                    <a:pt x="1785" y="15623"/>
                  </a:lnTo>
                  <a:lnTo>
                    <a:pt x="2021" y="15757"/>
                  </a:lnTo>
                  <a:lnTo>
                    <a:pt x="2257" y="15825"/>
                  </a:lnTo>
                  <a:lnTo>
                    <a:pt x="2391" y="15858"/>
                  </a:lnTo>
                  <a:lnTo>
                    <a:pt x="2526" y="15858"/>
                  </a:lnTo>
                  <a:lnTo>
                    <a:pt x="2526" y="16498"/>
                  </a:lnTo>
                  <a:lnTo>
                    <a:pt x="2593" y="17104"/>
                  </a:lnTo>
                  <a:lnTo>
                    <a:pt x="2964" y="19798"/>
                  </a:lnTo>
                  <a:lnTo>
                    <a:pt x="3031" y="20370"/>
                  </a:lnTo>
                  <a:lnTo>
                    <a:pt x="3132" y="20942"/>
                  </a:lnTo>
                  <a:lnTo>
                    <a:pt x="3031" y="21010"/>
                  </a:lnTo>
                  <a:lnTo>
                    <a:pt x="2964" y="21077"/>
                  </a:lnTo>
                  <a:lnTo>
                    <a:pt x="2829" y="21279"/>
                  </a:lnTo>
                  <a:lnTo>
                    <a:pt x="2694" y="21481"/>
                  </a:lnTo>
                  <a:lnTo>
                    <a:pt x="2694" y="21582"/>
                  </a:lnTo>
                  <a:lnTo>
                    <a:pt x="2694" y="21683"/>
                  </a:lnTo>
                  <a:lnTo>
                    <a:pt x="2728" y="21717"/>
                  </a:lnTo>
                  <a:lnTo>
                    <a:pt x="2762" y="21750"/>
                  </a:lnTo>
                  <a:lnTo>
                    <a:pt x="2795" y="21750"/>
                  </a:lnTo>
                  <a:lnTo>
                    <a:pt x="2829" y="21717"/>
                  </a:lnTo>
                  <a:lnTo>
                    <a:pt x="3031" y="21414"/>
                  </a:lnTo>
                  <a:lnTo>
                    <a:pt x="3199" y="21212"/>
                  </a:lnTo>
                  <a:lnTo>
                    <a:pt x="3334" y="21515"/>
                  </a:lnTo>
                  <a:lnTo>
                    <a:pt x="3502" y="21818"/>
                  </a:lnTo>
                  <a:lnTo>
                    <a:pt x="3637" y="21952"/>
                  </a:lnTo>
                  <a:lnTo>
                    <a:pt x="3772" y="22053"/>
                  </a:lnTo>
                  <a:lnTo>
                    <a:pt x="3940" y="22154"/>
                  </a:lnTo>
                  <a:lnTo>
                    <a:pt x="4108" y="22222"/>
                  </a:lnTo>
                  <a:lnTo>
                    <a:pt x="4479" y="22323"/>
                  </a:lnTo>
                  <a:lnTo>
                    <a:pt x="4849" y="22390"/>
                  </a:lnTo>
                  <a:lnTo>
                    <a:pt x="4883" y="22491"/>
                  </a:lnTo>
                  <a:lnTo>
                    <a:pt x="4916" y="22525"/>
                  </a:lnTo>
                  <a:lnTo>
                    <a:pt x="4950" y="22558"/>
                  </a:lnTo>
                  <a:lnTo>
                    <a:pt x="5051" y="22558"/>
                  </a:lnTo>
                  <a:lnTo>
                    <a:pt x="5118" y="22525"/>
                  </a:lnTo>
                  <a:lnTo>
                    <a:pt x="5118" y="22457"/>
                  </a:lnTo>
                  <a:lnTo>
                    <a:pt x="5118" y="22424"/>
                  </a:lnTo>
                  <a:lnTo>
                    <a:pt x="5051" y="22087"/>
                  </a:lnTo>
                  <a:lnTo>
                    <a:pt x="5118" y="22222"/>
                  </a:lnTo>
                  <a:lnTo>
                    <a:pt x="5186" y="22289"/>
                  </a:lnTo>
                  <a:lnTo>
                    <a:pt x="5253" y="22323"/>
                  </a:lnTo>
                  <a:lnTo>
                    <a:pt x="5354" y="22289"/>
                  </a:lnTo>
                  <a:lnTo>
                    <a:pt x="5388" y="22255"/>
                  </a:lnTo>
                  <a:lnTo>
                    <a:pt x="5388" y="22154"/>
                  </a:lnTo>
                  <a:lnTo>
                    <a:pt x="5354" y="22087"/>
                  </a:lnTo>
                  <a:lnTo>
                    <a:pt x="5253" y="22020"/>
                  </a:lnTo>
                  <a:lnTo>
                    <a:pt x="5186" y="21885"/>
                  </a:lnTo>
                  <a:lnTo>
                    <a:pt x="5152" y="21683"/>
                  </a:lnTo>
                  <a:lnTo>
                    <a:pt x="5118" y="21481"/>
                  </a:lnTo>
                  <a:lnTo>
                    <a:pt x="5051" y="20808"/>
                  </a:lnTo>
                  <a:lnTo>
                    <a:pt x="4984" y="19899"/>
                  </a:lnTo>
                  <a:lnTo>
                    <a:pt x="4916" y="18990"/>
                  </a:lnTo>
                  <a:lnTo>
                    <a:pt x="4782" y="17744"/>
                  </a:lnTo>
                  <a:lnTo>
                    <a:pt x="4613" y="16532"/>
                  </a:lnTo>
                  <a:lnTo>
                    <a:pt x="4479" y="15286"/>
                  </a:lnTo>
                  <a:lnTo>
                    <a:pt x="4445" y="14680"/>
                  </a:lnTo>
                  <a:lnTo>
                    <a:pt x="4411" y="14074"/>
                  </a:lnTo>
                  <a:lnTo>
                    <a:pt x="4378" y="14007"/>
                  </a:lnTo>
                  <a:lnTo>
                    <a:pt x="4344" y="13973"/>
                  </a:lnTo>
                  <a:lnTo>
                    <a:pt x="4277" y="14007"/>
                  </a:lnTo>
                  <a:lnTo>
                    <a:pt x="4243" y="14074"/>
                  </a:lnTo>
                  <a:lnTo>
                    <a:pt x="4209" y="14747"/>
                  </a:lnTo>
                  <a:lnTo>
                    <a:pt x="4243" y="15421"/>
                  </a:lnTo>
                  <a:lnTo>
                    <a:pt x="4310" y="16094"/>
                  </a:lnTo>
                  <a:lnTo>
                    <a:pt x="4378" y="16801"/>
                  </a:lnTo>
                  <a:lnTo>
                    <a:pt x="4546" y="18148"/>
                  </a:lnTo>
                  <a:lnTo>
                    <a:pt x="4647" y="18855"/>
                  </a:lnTo>
                  <a:lnTo>
                    <a:pt x="4681" y="19528"/>
                  </a:lnTo>
                  <a:lnTo>
                    <a:pt x="4775" y="20470"/>
                  </a:lnTo>
                  <a:lnTo>
                    <a:pt x="4411" y="18619"/>
                  </a:lnTo>
                  <a:lnTo>
                    <a:pt x="4243" y="17542"/>
                  </a:lnTo>
                  <a:lnTo>
                    <a:pt x="4142" y="16464"/>
                  </a:lnTo>
                  <a:lnTo>
                    <a:pt x="4075" y="15387"/>
                  </a:lnTo>
                  <a:lnTo>
                    <a:pt x="4041" y="14310"/>
                  </a:lnTo>
                  <a:lnTo>
                    <a:pt x="4075" y="14242"/>
                  </a:lnTo>
                  <a:lnTo>
                    <a:pt x="4041" y="14141"/>
                  </a:lnTo>
                  <a:lnTo>
                    <a:pt x="4007" y="14108"/>
                  </a:lnTo>
                  <a:lnTo>
                    <a:pt x="3974" y="14074"/>
                  </a:lnTo>
                  <a:lnTo>
                    <a:pt x="3906" y="14074"/>
                  </a:lnTo>
                  <a:lnTo>
                    <a:pt x="3873" y="14108"/>
                  </a:lnTo>
                  <a:lnTo>
                    <a:pt x="3704" y="14108"/>
                  </a:lnTo>
                  <a:lnTo>
                    <a:pt x="3536" y="14141"/>
                  </a:lnTo>
                  <a:lnTo>
                    <a:pt x="3368" y="14209"/>
                  </a:lnTo>
                  <a:lnTo>
                    <a:pt x="3199" y="14276"/>
                  </a:lnTo>
                  <a:lnTo>
                    <a:pt x="3031" y="14411"/>
                  </a:lnTo>
                  <a:lnTo>
                    <a:pt x="2829" y="14579"/>
                  </a:lnTo>
                  <a:lnTo>
                    <a:pt x="2694" y="14747"/>
                  </a:lnTo>
                  <a:lnTo>
                    <a:pt x="2627" y="14949"/>
                  </a:lnTo>
                  <a:lnTo>
                    <a:pt x="2627" y="15017"/>
                  </a:lnTo>
                  <a:lnTo>
                    <a:pt x="2560" y="15286"/>
                  </a:lnTo>
                  <a:lnTo>
                    <a:pt x="2526" y="15589"/>
                  </a:lnTo>
                  <a:lnTo>
                    <a:pt x="2425" y="15589"/>
                  </a:lnTo>
                  <a:lnTo>
                    <a:pt x="2290" y="15555"/>
                  </a:lnTo>
                  <a:lnTo>
                    <a:pt x="2156" y="15522"/>
                  </a:lnTo>
                  <a:lnTo>
                    <a:pt x="1920" y="15421"/>
                  </a:lnTo>
                  <a:lnTo>
                    <a:pt x="1785" y="15387"/>
                  </a:lnTo>
                  <a:lnTo>
                    <a:pt x="1651" y="15353"/>
                  </a:lnTo>
                  <a:lnTo>
                    <a:pt x="1617" y="15387"/>
                  </a:lnTo>
                  <a:lnTo>
                    <a:pt x="1583" y="15421"/>
                  </a:lnTo>
                  <a:lnTo>
                    <a:pt x="1415" y="13670"/>
                  </a:lnTo>
                  <a:lnTo>
                    <a:pt x="1348" y="12795"/>
                  </a:lnTo>
                  <a:lnTo>
                    <a:pt x="1314" y="11919"/>
                  </a:lnTo>
                  <a:lnTo>
                    <a:pt x="1314" y="10943"/>
                  </a:lnTo>
                  <a:lnTo>
                    <a:pt x="1381" y="10000"/>
                  </a:lnTo>
                  <a:lnTo>
                    <a:pt x="1482" y="9024"/>
                  </a:lnTo>
                  <a:lnTo>
                    <a:pt x="1516" y="8047"/>
                  </a:lnTo>
                  <a:lnTo>
                    <a:pt x="1550" y="8014"/>
                  </a:lnTo>
                  <a:lnTo>
                    <a:pt x="1550" y="7980"/>
                  </a:lnTo>
                  <a:lnTo>
                    <a:pt x="1516" y="7913"/>
                  </a:lnTo>
                  <a:lnTo>
                    <a:pt x="1482" y="7879"/>
                  </a:lnTo>
                  <a:lnTo>
                    <a:pt x="1415" y="7879"/>
                  </a:lnTo>
                  <a:lnTo>
                    <a:pt x="1617" y="7206"/>
                  </a:lnTo>
                  <a:lnTo>
                    <a:pt x="1886" y="6566"/>
                  </a:lnTo>
                  <a:lnTo>
                    <a:pt x="2189" y="5994"/>
                  </a:lnTo>
                  <a:lnTo>
                    <a:pt x="2560" y="5421"/>
                  </a:lnTo>
                  <a:lnTo>
                    <a:pt x="2997" y="4883"/>
                  </a:lnTo>
                  <a:lnTo>
                    <a:pt x="3435" y="4411"/>
                  </a:lnTo>
                  <a:lnTo>
                    <a:pt x="3940" y="3940"/>
                  </a:lnTo>
                  <a:lnTo>
                    <a:pt x="4479" y="3502"/>
                  </a:lnTo>
                  <a:lnTo>
                    <a:pt x="5085" y="3098"/>
                  </a:lnTo>
                  <a:lnTo>
                    <a:pt x="5724" y="2762"/>
                  </a:lnTo>
                  <a:lnTo>
                    <a:pt x="6398" y="2492"/>
                  </a:lnTo>
                  <a:lnTo>
                    <a:pt x="7071" y="2256"/>
                  </a:lnTo>
                  <a:lnTo>
                    <a:pt x="7745" y="2088"/>
                  </a:lnTo>
                  <a:lnTo>
                    <a:pt x="8452" y="1953"/>
                  </a:lnTo>
                  <a:lnTo>
                    <a:pt x="9159" y="1852"/>
                  </a:lnTo>
                  <a:lnTo>
                    <a:pt x="9899" y="1785"/>
                  </a:lnTo>
                  <a:lnTo>
                    <a:pt x="10707" y="1785"/>
                  </a:lnTo>
                  <a:lnTo>
                    <a:pt x="11482" y="1819"/>
                  </a:lnTo>
                  <a:lnTo>
                    <a:pt x="12256" y="1920"/>
                  </a:lnTo>
                  <a:lnTo>
                    <a:pt x="13030" y="2054"/>
                  </a:lnTo>
                  <a:lnTo>
                    <a:pt x="13737" y="2256"/>
                  </a:lnTo>
                  <a:lnTo>
                    <a:pt x="14478" y="2526"/>
                  </a:lnTo>
                  <a:lnTo>
                    <a:pt x="15185" y="2863"/>
                  </a:lnTo>
                  <a:lnTo>
                    <a:pt x="15892" y="3267"/>
                  </a:lnTo>
                  <a:lnTo>
                    <a:pt x="16566" y="3704"/>
                  </a:lnTo>
                  <a:lnTo>
                    <a:pt x="17172" y="4142"/>
                  </a:lnTo>
                  <a:lnTo>
                    <a:pt x="17778" y="4647"/>
                  </a:lnTo>
                  <a:lnTo>
                    <a:pt x="18081" y="4916"/>
                  </a:lnTo>
                  <a:lnTo>
                    <a:pt x="18350" y="5186"/>
                  </a:lnTo>
                  <a:lnTo>
                    <a:pt x="18821" y="5758"/>
                  </a:lnTo>
                  <a:lnTo>
                    <a:pt x="19057" y="6061"/>
                  </a:lnTo>
                  <a:lnTo>
                    <a:pt x="19259" y="6398"/>
                  </a:lnTo>
                  <a:lnTo>
                    <a:pt x="19360" y="6566"/>
                  </a:lnTo>
                  <a:lnTo>
                    <a:pt x="19360" y="6061"/>
                  </a:lnTo>
                  <a:lnTo>
                    <a:pt x="19124" y="5657"/>
                  </a:lnTo>
                  <a:lnTo>
                    <a:pt x="18889" y="5354"/>
                  </a:lnTo>
                  <a:lnTo>
                    <a:pt x="18619" y="5051"/>
                  </a:lnTo>
                  <a:lnTo>
                    <a:pt x="18047" y="4512"/>
                  </a:lnTo>
                  <a:lnTo>
                    <a:pt x="17778" y="4243"/>
                  </a:lnTo>
                  <a:lnTo>
                    <a:pt x="17475" y="4007"/>
                  </a:lnTo>
                  <a:lnTo>
                    <a:pt x="16801" y="3536"/>
                  </a:lnTo>
                  <a:lnTo>
                    <a:pt x="16128" y="3098"/>
                  </a:lnTo>
                  <a:lnTo>
                    <a:pt x="15455" y="2728"/>
                  </a:lnTo>
                  <a:lnTo>
                    <a:pt x="15084" y="2526"/>
                  </a:lnTo>
                  <a:lnTo>
                    <a:pt x="14714" y="2324"/>
                  </a:lnTo>
                  <a:lnTo>
                    <a:pt x="13973" y="2054"/>
                  </a:lnTo>
                  <a:lnTo>
                    <a:pt x="13199" y="1819"/>
                  </a:lnTo>
                  <a:lnTo>
                    <a:pt x="12424" y="1684"/>
                  </a:lnTo>
                  <a:lnTo>
                    <a:pt x="11616" y="1583"/>
                  </a:lnTo>
                  <a:lnTo>
                    <a:pt x="10808" y="1549"/>
                  </a:lnTo>
                  <a:lnTo>
                    <a:pt x="10000" y="1549"/>
                  </a:lnTo>
                  <a:lnTo>
                    <a:pt x="9192" y="1617"/>
                  </a:lnTo>
                  <a:lnTo>
                    <a:pt x="8519" y="1684"/>
                  </a:lnTo>
                  <a:lnTo>
                    <a:pt x="7846" y="1819"/>
                  </a:lnTo>
                  <a:lnTo>
                    <a:pt x="7172" y="1987"/>
                  </a:lnTo>
                  <a:lnTo>
                    <a:pt x="6532" y="2189"/>
                  </a:lnTo>
                  <a:lnTo>
                    <a:pt x="5926" y="2459"/>
                  </a:lnTo>
                  <a:lnTo>
                    <a:pt x="5287" y="2728"/>
                  </a:lnTo>
                  <a:lnTo>
                    <a:pt x="4714" y="3065"/>
                  </a:lnTo>
                  <a:lnTo>
                    <a:pt x="4142" y="3469"/>
                  </a:lnTo>
                  <a:lnTo>
                    <a:pt x="3637" y="3873"/>
                  </a:lnTo>
                  <a:lnTo>
                    <a:pt x="3132" y="4344"/>
                  </a:lnTo>
                  <a:lnTo>
                    <a:pt x="2694" y="4849"/>
                  </a:lnTo>
                  <a:lnTo>
                    <a:pt x="2290" y="5388"/>
                  </a:lnTo>
                  <a:lnTo>
                    <a:pt x="1954" y="5960"/>
                  </a:lnTo>
                  <a:lnTo>
                    <a:pt x="1651" y="6566"/>
                  </a:lnTo>
                  <a:lnTo>
                    <a:pt x="1415" y="7206"/>
                  </a:lnTo>
                  <a:lnTo>
                    <a:pt x="1213" y="7879"/>
                  </a:lnTo>
                  <a:lnTo>
                    <a:pt x="1045" y="7879"/>
                  </a:lnTo>
                  <a:lnTo>
                    <a:pt x="1247" y="7273"/>
                  </a:lnTo>
                  <a:lnTo>
                    <a:pt x="1449" y="6667"/>
                  </a:lnTo>
                  <a:lnTo>
                    <a:pt x="1684" y="6061"/>
                  </a:lnTo>
                  <a:lnTo>
                    <a:pt x="1987" y="5489"/>
                  </a:lnTo>
                  <a:lnTo>
                    <a:pt x="2156" y="5186"/>
                  </a:lnTo>
                  <a:lnTo>
                    <a:pt x="2358" y="4883"/>
                  </a:lnTo>
                  <a:lnTo>
                    <a:pt x="2795" y="4310"/>
                  </a:lnTo>
                  <a:lnTo>
                    <a:pt x="3300" y="3805"/>
                  </a:lnTo>
                  <a:lnTo>
                    <a:pt x="3805" y="3267"/>
                  </a:lnTo>
                  <a:lnTo>
                    <a:pt x="4411" y="2694"/>
                  </a:lnTo>
                  <a:lnTo>
                    <a:pt x="5051" y="2155"/>
                  </a:lnTo>
                  <a:lnTo>
                    <a:pt x="5388" y="1920"/>
                  </a:lnTo>
                  <a:lnTo>
                    <a:pt x="5724" y="1718"/>
                  </a:lnTo>
                  <a:lnTo>
                    <a:pt x="6095" y="1516"/>
                  </a:lnTo>
                  <a:lnTo>
                    <a:pt x="6499" y="1347"/>
                  </a:lnTo>
                  <a:lnTo>
                    <a:pt x="7240" y="1145"/>
                  </a:lnTo>
                  <a:lnTo>
                    <a:pt x="8014" y="1011"/>
                  </a:lnTo>
                  <a:lnTo>
                    <a:pt x="8822" y="876"/>
                  </a:lnTo>
                  <a:lnTo>
                    <a:pt x="9596" y="809"/>
                  </a:lnTo>
                  <a:lnTo>
                    <a:pt x="10337" y="775"/>
                  </a:lnTo>
                  <a:lnTo>
                    <a:pt x="11078" y="775"/>
                  </a:lnTo>
                  <a:lnTo>
                    <a:pt x="11818" y="809"/>
                  </a:lnTo>
                  <a:lnTo>
                    <a:pt x="12559" y="910"/>
                  </a:lnTo>
                  <a:lnTo>
                    <a:pt x="13300" y="1044"/>
                  </a:lnTo>
                  <a:lnTo>
                    <a:pt x="14040" y="1213"/>
                  </a:lnTo>
                  <a:lnTo>
                    <a:pt x="14747" y="1448"/>
                  </a:lnTo>
                  <a:lnTo>
                    <a:pt x="15421" y="1751"/>
                  </a:lnTo>
                  <a:lnTo>
                    <a:pt x="16162" y="2088"/>
                  </a:lnTo>
                  <a:lnTo>
                    <a:pt x="16835" y="2526"/>
                  </a:lnTo>
                  <a:lnTo>
                    <a:pt x="17475" y="2964"/>
                  </a:lnTo>
                  <a:lnTo>
                    <a:pt x="18114" y="3469"/>
                  </a:lnTo>
                  <a:lnTo>
                    <a:pt x="18619" y="3940"/>
                  </a:lnTo>
                  <a:lnTo>
                    <a:pt x="19158" y="4411"/>
                  </a:lnTo>
                  <a:lnTo>
                    <a:pt x="19360" y="4580"/>
                  </a:lnTo>
                  <a:lnTo>
                    <a:pt x="19360" y="4243"/>
                  </a:lnTo>
                  <a:lnTo>
                    <a:pt x="19124" y="4075"/>
                  </a:lnTo>
                  <a:lnTo>
                    <a:pt x="18788" y="3772"/>
                  </a:lnTo>
                  <a:lnTo>
                    <a:pt x="18451" y="3469"/>
                  </a:lnTo>
                  <a:lnTo>
                    <a:pt x="17744" y="2896"/>
                  </a:lnTo>
                  <a:lnTo>
                    <a:pt x="17138" y="2425"/>
                  </a:lnTo>
                  <a:lnTo>
                    <a:pt x="16465" y="2054"/>
                  </a:lnTo>
                  <a:lnTo>
                    <a:pt x="15791" y="1684"/>
                  </a:lnTo>
                  <a:lnTo>
                    <a:pt x="15118" y="1381"/>
                  </a:lnTo>
                  <a:lnTo>
                    <a:pt x="14343" y="1112"/>
                  </a:lnTo>
                  <a:lnTo>
                    <a:pt x="13603" y="876"/>
                  </a:lnTo>
                  <a:lnTo>
                    <a:pt x="12828" y="741"/>
                  </a:lnTo>
                  <a:lnTo>
                    <a:pt x="12054" y="640"/>
                  </a:lnTo>
                  <a:lnTo>
                    <a:pt x="11246" y="573"/>
                  </a:lnTo>
                  <a:lnTo>
                    <a:pt x="10472" y="573"/>
                  </a:lnTo>
                  <a:lnTo>
                    <a:pt x="9664" y="640"/>
                  </a:lnTo>
                  <a:lnTo>
                    <a:pt x="8889" y="708"/>
                  </a:lnTo>
                  <a:lnTo>
                    <a:pt x="8182" y="809"/>
                  </a:lnTo>
                  <a:lnTo>
                    <a:pt x="7442" y="943"/>
                  </a:lnTo>
                  <a:lnTo>
                    <a:pt x="6735" y="1112"/>
                  </a:lnTo>
                  <a:lnTo>
                    <a:pt x="6061" y="1347"/>
                  </a:lnTo>
                  <a:lnTo>
                    <a:pt x="5724" y="1516"/>
                  </a:lnTo>
                  <a:lnTo>
                    <a:pt x="5388" y="1684"/>
                  </a:lnTo>
                  <a:lnTo>
                    <a:pt x="5085" y="1920"/>
                  </a:lnTo>
                  <a:lnTo>
                    <a:pt x="4782" y="2155"/>
                  </a:lnTo>
                  <a:lnTo>
                    <a:pt x="4243" y="2661"/>
                  </a:lnTo>
                  <a:lnTo>
                    <a:pt x="3704" y="3166"/>
                  </a:lnTo>
                  <a:lnTo>
                    <a:pt x="3199" y="3637"/>
                  </a:lnTo>
                  <a:lnTo>
                    <a:pt x="2762" y="4142"/>
                  </a:lnTo>
                  <a:lnTo>
                    <a:pt x="2324" y="4647"/>
                  </a:lnTo>
                  <a:lnTo>
                    <a:pt x="1954" y="5219"/>
                  </a:lnTo>
                  <a:lnTo>
                    <a:pt x="1617" y="5859"/>
                  </a:lnTo>
                  <a:lnTo>
                    <a:pt x="1314" y="6499"/>
                  </a:lnTo>
                  <a:lnTo>
                    <a:pt x="1078" y="7206"/>
                  </a:lnTo>
                  <a:lnTo>
                    <a:pt x="910" y="7879"/>
                  </a:lnTo>
                  <a:lnTo>
                    <a:pt x="809" y="7879"/>
                  </a:lnTo>
                  <a:lnTo>
                    <a:pt x="1011" y="7138"/>
                  </a:lnTo>
                  <a:lnTo>
                    <a:pt x="1247" y="6398"/>
                  </a:lnTo>
                  <a:lnTo>
                    <a:pt x="1550" y="5657"/>
                  </a:lnTo>
                  <a:lnTo>
                    <a:pt x="1920" y="4950"/>
                  </a:lnTo>
                  <a:lnTo>
                    <a:pt x="2088" y="4613"/>
                  </a:lnTo>
                  <a:lnTo>
                    <a:pt x="2324" y="4310"/>
                  </a:lnTo>
                  <a:lnTo>
                    <a:pt x="2526" y="4007"/>
                  </a:lnTo>
                  <a:lnTo>
                    <a:pt x="2762" y="3738"/>
                  </a:lnTo>
                  <a:lnTo>
                    <a:pt x="3300" y="3199"/>
                  </a:lnTo>
                  <a:lnTo>
                    <a:pt x="3873" y="2694"/>
                  </a:lnTo>
                  <a:lnTo>
                    <a:pt x="4479" y="2223"/>
                  </a:lnTo>
                  <a:lnTo>
                    <a:pt x="5085" y="1751"/>
                  </a:lnTo>
                  <a:lnTo>
                    <a:pt x="5388" y="1549"/>
                  </a:lnTo>
                  <a:lnTo>
                    <a:pt x="5724" y="1347"/>
                  </a:lnTo>
                  <a:lnTo>
                    <a:pt x="6061" y="1179"/>
                  </a:lnTo>
                  <a:lnTo>
                    <a:pt x="6431" y="1011"/>
                  </a:lnTo>
                  <a:lnTo>
                    <a:pt x="7240" y="741"/>
                  </a:lnTo>
                  <a:lnTo>
                    <a:pt x="8048" y="539"/>
                  </a:lnTo>
                  <a:lnTo>
                    <a:pt x="8856" y="405"/>
                  </a:lnTo>
                  <a:lnTo>
                    <a:pt x="9697" y="270"/>
                  </a:lnTo>
                  <a:lnTo>
                    <a:pt x="10505" y="236"/>
                  </a:lnTo>
                  <a:lnTo>
                    <a:pt x="11347" y="236"/>
                  </a:lnTo>
                  <a:lnTo>
                    <a:pt x="12155" y="337"/>
                  </a:lnTo>
                  <a:lnTo>
                    <a:pt x="12929" y="438"/>
                  </a:lnTo>
                  <a:lnTo>
                    <a:pt x="13737" y="640"/>
                  </a:lnTo>
                  <a:lnTo>
                    <a:pt x="14512" y="876"/>
                  </a:lnTo>
                  <a:lnTo>
                    <a:pt x="15253" y="1145"/>
                  </a:lnTo>
                  <a:lnTo>
                    <a:pt x="16027" y="1482"/>
                  </a:lnTo>
                  <a:lnTo>
                    <a:pt x="16667" y="1819"/>
                  </a:lnTo>
                  <a:lnTo>
                    <a:pt x="17306" y="2223"/>
                  </a:lnTo>
                  <a:lnTo>
                    <a:pt x="17879" y="2661"/>
                  </a:lnTo>
                  <a:lnTo>
                    <a:pt x="18451" y="3166"/>
                  </a:lnTo>
                  <a:lnTo>
                    <a:pt x="19360" y="4041"/>
                  </a:lnTo>
                  <a:lnTo>
                    <a:pt x="19360" y="3671"/>
                  </a:lnTo>
                  <a:lnTo>
                    <a:pt x="18754" y="3098"/>
                  </a:lnTo>
                  <a:lnTo>
                    <a:pt x="18148" y="2560"/>
                  </a:lnTo>
                  <a:lnTo>
                    <a:pt x="17879" y="2290"/>
                  </a:lnTo>
                  <a:lnTo>
                    <a:pt x="17542" y="2088"/>
                  </a:lnTo>
                  <a:lnTo>
                    <a:pt x="16902" y="1684"/>
                  </a:lnTo>
                  <a:lnTo>
                    <a:pt x="16229" y="1314"/>
                  </a:lnTo>
                  <a:lnTo>
                    <a:pt x="15556" y="1011"/>
                  </a:lnTo>
                  <a:lnTo>
                    <a:pt x="14781" y="708"/>
                  </a:lnTo>
                  <a:lnTo>
                    <a:pt x="14007" y="438"/>
                  </a:lnTo>
                  <a:lnTo>
                    <a:pt x="13232" y="236"/>
                  </a:lnTo>
                  <a:lnTo>
                    <a:pt x="12424" y="102"/>
                  </a:lnTo>
                  <a:lnTo>
                    <a:pt x="11616" y="34"/>
                  </a:lnTo>
                  <a:lnTo>
                    <a:pt x="1080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3" name="Google Shape;73;p5"/>
            <p:cNvSpPr/>
            <p:nvPr/>
          </p:nvSpPr>
          <p:spPr>
            <a:xfrm>
              <a:off x="6964675" y="2496400"/>
              <a:ext cx="14350" cy="8450"/>
            </a:xfrm>
            <a:custGeom>
              <a:avLst/>
              <a:gdLst/>
              <a:ahLst/>
              <a:cxnLst/>
              <a:rect l="l" t="t" r="r" b="b"/>
              <a:pathLst>
                <a:path w="574" h="338" extrusionOk="0">
                  <a:moveTo>
                    <a:pt x="439" y="0"/>
                  </a:moveTo>
                  <a:lnTo>
                    <a:pt x="102" y="169"/>
                  </a:lnTo>
                  <a:lnTo>
                    <a:pt x="1" y="236"/>
                  </a:lnTo>
                  <a:lnTo>
                    <a:pt x="1" y="270"/>
                  </a:lnTo>
                  <a:lnTo>
                    <a:pt x="1" y="303"/>
                  </a:lnTo>
                  <a:lnTo>
                    <a:pt x="34" y="337"/>
                  </a:lnTo>
                  <a:lnTo>
                    <a:pt x="203" y="337"/>
                  </a:lnTo>
                  <a:lnTo>
                    <a:pt x="472" y="236"/>
                  </a:lnTo>
                  <a:lnTo>
                    <a:pt x="540" y="202"/>
                  </a:lnTo>
                  <a:lnTo>
                    <a:pt x="573" y="169"/>
                  </a:lnTo>
                  <a:lnTo>
                    <a:pt x="573" y="101"/>
                  </a:lnTo>
                  <a:lnTo>
                    <a:pt x="506" y="34"/>
                  </a:lnTo>
                  <a:lnTo>
                    <a:pt x="47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4" name="Google Shape;74;p5"/>
            <p:cNvSpPr/>
            <p:nvPr/>
          </p:nvSpPr>
          <p:spPr>
            <a:xfrm>
              <a:off x="7014350" y="2516600"/>
              <a:ext cx="60625" cy="54725"/>
            </a:xfrm>
            <a:custGeom>
              <a:avLst/>
              <a:gdLst/>
              <a:ahLst/>
              <a:cxnLst/>
              <a:rect l="l" t="t" r="r" b="b"/>
              <a:pathLst>
                <a:path w="2425" h="2189" extrusionOk="0">
                  <a:moveTo>
                    <a:pt x="1886" y="270"/>
                  </a:moveTo>
                  <a:lnTo>
                    <a:pt x="2020" y="808"/>
                  </a:lnTo>
                  <a:lnTo>
                    <a:pt x="2088" y="1078"/>
                  </a:lnTo>
                  <a:lnTo>
                    <a:pt x="2155" y="1381"/>
                  </a:lnTo>
                  <a:lnTo>
                    <a:pt x="2155" y="1516"/>
                  </a:lnTo>
                  <a:lnTo>
                    <a:pt x="2121" y="1650"/>
                  </a:lnTo>
                  <a:lnTo>
                    <a:pt x="2054" y="1751"/>
                  </a:lnTo>
                  <a:lnTo>
                    <a:pt x="1886" y="1819"/>
                  </a:lnTo>
                  <a:lnTo>
                    <a:pt x="1313" y="1819"/>
                  </a:lnTo>
                  <a:lnTo>
                    <a:pt x="1044" y="1852"/>
                  </a:lnTo>
                  <a:lnTo>
                    <a:pt x="741" y="1920"/>
                  </a:lnTo>
                  <a:lnTo>
                    <a:pt x="640" y="1381"/>
                  </a:lnTo>
                  <a:lnTo>
                    <a:pt x="539" y="1044"/>
                  </a:lnTo>
                  <a:lnTo>
                    <a:pt x="472" y="674"/>
                  </a:lnTo>
                  <a:lnTo>
                    <a:pt x="472" y="640"/>
                  </a:lnTo>
                  <a:lnTo>
                    <a:pt x="842" y="539"/>
                  </a:lnTo>
                  <a:lnTo>
                    <a:pt x="1179" y="472"/>
                  </a:lnTo>
                  <a:lnTo>
                    <a:pt x="1549" y="371"/>
                  </a:lnTo>
                  <a:lnTo>
                    <a:pt x="1886" y="270"/>
                  </a:lnTo>
                  <a:close/>
                  <a:moveTo>
                    <a:pt x="1953" y="0"/>
                  </a:moveTo>
                  <a:lnTo>
                    <a:pt x="1886" y="34"/>
                  </a:lnTo>
                  <a:lnTo>
                    <a:pt x="1650" y="135"/>
                  </a:lnTo>
                  <a:lnTo>
                    <a:pt x="1414" y="169"/>
                  </a:lnTo>
                  <a:lnTo>
                    <a:pt x="909" y="236"/>
                  </a:lnTo>
                  <a:lnTo>
                    <a:pt x="674" y="303"/>
                  </a:lnTo>
                  <a:lnTo>
                    <a:pt x="472" y="337"/>
                  </a:lnTo>
                  <a:lnTo>
                    <a:pt x="34" y="539"/>
                  </a:lnTo>
                  <a:lnTo>
                    <a:pt x="0" y="573"/>
                  </a:lnTo>
                  <a:lnTo>
                    <a:pt x="0" y="606"/>
                  </a:lnTo>
                  <a:lnTo>
                    <a:pt x="0" y="674"/>
                  </a:lnTo>
                  <a:lnTo>
                    <a:pt x="68" y="741"/>
                  </a:lnTo>
                  <a:lnTo>
                    <a:pt x="169" y="741"/>
                  </a:lnTo>
                  <a:lnTo>
                    <a:pt x="270" y="707"/>
                  </a:lnTo>
                  <a:lnTo>
                    <a:pt x="303" y="909"/>
                  </a:lnTo>
                  <a:lnTo>
                    <a:pt x="337" y="1111"/>
                  </a:lnTo>
                  <a:lnTo>
                    <a:pt x="539" y="2088"/>
                  </a:lnTo>
                  <a:lnTo>
                    <a:pt x="606" y="2189"/>
                  </a:lnTo>
                  <a:lnTo>
                    <a:pt x="707" y="2189"/>
                  </a:lnTo>
                  <a:lnTo>
                    <a:pt x="876" y="2122"/>
                  </a:lnTo>
                  <a:lnTo>
                    <a:pt x="1111" y="2088"/>
                  </a:lnTo>
                  <a:lnTo>
                    <a:pt x="1549" y="2088"/>
                  </a:lnTo>
                  <a:lnTo>
                    <a:pt x="1751" y="2054"/>
                  </a:lnTo>
                  <a:lnTo>
                    <a:pt x="1953" y="2021"/>
                  </a:lnTo>
                  <a:lnTo>
                    <a:pt x="2155" y="1953"/>
                  </a:lnTo>
                  <a:lnTo>
                    <a:pt x="2323" y="1852"/>
                  </a:lnTo>
                  <a:lnTo>
                    <a:pt x="2391" y="1785"/>
                  </a:lnTo>
                  <a:lnTo>
                    <a:pt x="2424" y="1684"/>
                  </a:lnTo>
                  <a:lnTo>
                    <a:pt x="2391" y="1448"/>
                  </a:lnTo>
                  <a:lnTo>
                    <a:pt x="2054" y="68"/>
                  </a:lnTo>
                  <a:lnTo>
                    <a:pt x="2020" y="34"/>
                  </a:lnTo>
                  <a:lnTo>
                    <a:pt x="198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5" name="Google Shape;75;p5"/>
            <p:cNvSpPr/>
            <p:nvPr/>
          </p:nvSpPr>
          <p:spPr>
            <a:xfrm>
              <a:off x="6044700" y="589950"/>
              <a:ext cx="8450" cy="13475"/>
            </a:xfrm>
            <a:custGeom>
              <a:avLst/>
              <a:gdLst/>
              <a:ahLst/>
              <a:cxnLst/>
              <a:rect l="l" t="t" r="r" b="b"/>
              <a:pathLst>
                <a:path w="338" h="539" extrusionOk="0">
                  <a:moveTo>
                    <a:pt x="236" y="0"/>
                  </a:moveTo>
                  <a:lnTo>
                    <a:pt x="203" y="34"/>
                  </a:lnTo>
                  <a:lnTo>
                    <a:pt x="68" y="202"/>
                  </a:lnTo>
                  <a:lnTo>
                    <a:pt x="34" y="303"/>
                  </a:lnTo>
                  <a:lnTo>
                    <a:pt x="1" y="438"/>
                  </a:lnTo>
                  <a:lnTo>
                    <a:pt x="34" y="505"/>
                  </a:lnTo>
                  <a:lnTo>
                    <a:pt x="135" y="539"/>
                  </a:lnTo>
                  <a:lnTo>
                    <a:pt x="203" y="505"/>
                  </a:lnTo>
                  <a:lnTo>
                    <a:pt x="236" y="438"/>
                  </a:lnTo>
                  <a:lnTo>
                    <a:pt x="270" y="270"/>
                  </a:lnTo>
                  <a:lnTo>
                    <a:pt x="337" y="101"/>
                  </a:lnTo>
                  <a:lnTo>
                    <a:pt x="337" y="34"/>
                  </a:lnTo>
                  <a:lnTo>
                    <a:pt x="30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 name="Google Shape;76;p5"/>
            <p:cNvSpPr/>
            <p:nvPr/>
          </p:nvSpPr>
          <p:spPr>
            <a:xfrm>
              <a:off x="6754250" y="2521650"/>
              <a:ext cx="64850" cy="53900"/>
            </a:xfrm>
            <a:custGeom>
              <a:avLst/>
              <a:gdLst/>
              <a:ahLst/>
              <a:cxnLst/>
              <a:rect l="l" t="t" r="r" b="b"/>
              <a:pathLst>
                <a:path w="2594" h="2156" extrusionOk="0">
                  <a:moveTo>
                    <a:pt x="1819" y="303"/>
                  </a:moveTo>
                  <a:lnTo>
                    <a:pt x="1954" y="404"/>
                  </a:lnTo>
                  <a:lnTo>
                    <a:pt x="2088" y="505"/>
                  </a:lnTo>
                  <a:lnTo>
                    <a:pt x="2156" y="674"/>
                  </a:lnTo>
                  <a:lnTo>
                    <a:pt x="2223" y="876"/>
                  </a:lnTo>
                  <a:lnTo>
                    <a:pt x="2257" y="1111"/>
                  </a:lnTo>
                  <a:lnTo>
                    <a:pt x="2324" y="1516"/>
                  </a:lnTo>
                  <a:lnTo>
                    <a:pt x="1954" y="1650"/>
                  </a:lnTo>
                  <a:lnTo>
                    <a:pt x="1550" y="1751"/>
                  </a:lnTo>
                  <a:lnTo>
                    <a:pt x="1179" y="1819"/>
                  </a:lnTo>
                  <a:lnTo>
                    <a:pt x="775" y="1886"/>
                  </a:lnTo>
                  <a:lnTo>
                    <a:pt x="573" y="1314"/>
                  </a:lnTo>
                  <a:lnTo>
                    <a:pt x="438" y="741"/>
                  </a:lnTo>
                  <a:lnTo>
                    <a:pt x="1011" y="505"/>
                  </a:lnTo>
                  <a:lnTo>
                    <a:pt x="1314" y="404"/>
                  </a:lnTo>
                  <a:lnTo>
                    <a:pt x="1617" y="337"/>
                  </a:lnTo>
                  <a:lnTo>
                    <a:pt x="1718" y="303"/>
                  </a:lnTo>
                  <a:close/>
                  <a:moveTo>
                    <a:pt x="1785" y="0"/>
                  </a:moveTo>
                  <a:lnTo>
                    <a:pt x="1550" y="68"/>
                  </a:lnTo>
                  <a:lnTo>
                    <a:pt x="1112" y="169"/>
                  </a:lnTo>
                  <a:lnTo>
                    <a:pt x="708" y="303"/>
                  </a:lnTo>
                  <a:lnTo>
                    <a:pt x="337" y="472"/>
                  </a:lnTo>
                  <a:lnTo>
                    <a:pt x="236" y="472"/>
                  </a:lnTo>
                  <a:lnTo>
                    <a:pt x="203" y="505"/>
                  </a:lnTo>
                  <a:lnTo>
                    <a:pt x="169" y="539"/>
                  </a:lnTo>
                  <a:lnTo>
                    <a:pt x="169" y="573"/>
                  </a:lnTo>
                  <a:lnTo>
                    <a:pt x="68" y="640"/>
                  </a:lnTo>
                  <a:lnTo>
                    <a:pt x="34" y="674"/>
                  </a:lnTo>
                  <a:lnTo>
                    <a:pt x="1" y="707"/>
                  </a:lnTo>
                  <a:lnTo>
                    <a:pt x="34" y="808"/>
                  </a:lnTo>
                  <a:lnTo>
                    <a:pt x="102" y="876"/>
                  </a:lnTo>
                  <a:lnTo>
                    <a:pt x="203" y="876"/>
                  </a:lnTo>
                  <a:lnTo>
                    <a:pt x="203" y="842"/>
                  </a:lnTo>
                  <a:lnTo>
                    <a:pt x="270" y="1179"/>
                  </a:lnTo>
                  <a:lnTo>
                    <a:pt x="337" y="1482"/>
                  </a:lnTo>
                  <a:lnTo>
                    <a:pt x="539" y="2054"/>
                  </a:lnTo>
                  <a:lnTo>
                    <a:pt x="607" y="2122"/>
                  </a:lnTo>
                  <a:lnTo>
                    <a:pt x="674" y="2155"/>
                  </a:lnTo>
                  <a:lnTo>
                    <a:pt x="1146" y="2122"/>
                  </a:lnTo>
                  <a:lnTo>
                    <a:pt x="1617" y="2021"/>
                  </a:lnTo>
                  <a:lnTo>
                    <a:pt x="2055" y="1886"/>
                  </a:lnTo>
                  <a:lnTo>
                    <a:pt x="2492" y="1718"/>
                  </a:lnTo>
                  <a:lnTo>
                    <a:pt x="2593" y="1650"/>
                  </a:lnTo>
                  <a:lnTo>
                    <a:pt x="2593" y="1549"/>
                  </a:lnTo>
                  <a:lnTo>
                    <a:pt x="2358" y="438"/>
                  </a:lnTo>
                  <a:lnTo>
                    <a:pt x="2324" y="303"/>
                  </a:lnTo>
                  <a:lnTo>
                    <a:pt x="2257" y="169"/>
                  </a:lnTo>
                  <a:lnTo>
                    <a:pt x="2156" y="101"/>
                  </a:lnTo>
                  <a:lnTo>
                    <a:pt x="2021" y="34"/>
                  </a:lnTo>
                  <a:lnTo>
                    <a:pt x="178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 name="Google Shape;77;p5"/>
            <p:cNvSpPr/>
            <p:nvPr/>
          </p:nvSpPr>
          <p:spPr>
            <a:xfrm>
              <a:off x="6746675" y="2465250"/>
              <a:ext cx="58100" cy="58100"/>
            </a:xfrm>
            <a:custGeom>
              <a:avLst/>
              <a:gdLst/>
              <a:ahLst/>
              <a:cxnLst/>
              <a:rect l="l" t="t" r="r" b="b"/>
              <a:pathLst>
                <a:path w="2324" h="2324" extrusionOk="0">
                  <a:moveTo>
                    <a:pt x="1853" y="236"/>
                  </a:moveTo>
                  <a:lnTo>
                    <a:pt x="2088" y="1617"/>
                  </a:lnTo>
                  <a:lnTo>
                    <a:pt x="1449" y="1819"/>
                  </a:lnTo>
                  <a:lnTo>
                    <a:pt x="1045" y="1987"/>
                  </a:lnTo>
                  <a:lnTo>
                    <a:pt x="809" y="2054"/>
                  </a:lnTo>
                  <a:lnTo>
                    <a:pt x="607" y="2088"/>
                  </a:lnTo>
                  <a:lnTo>
                    <a:pt x="405" y="1482"/>
                  </a:lnTo>
                  <a:lnTo>
                    <a:pt x="203" y="842"/>
                  </a:lnTo>
                  <a:lnTo>
                    <a:pt x="640" y="708"/>
                  </a:lnTo>
                  <a:lnTo>
                    <a:pt x="1045" y="573"/>
                  </a:lnTo>
                  <a:lnTo>
                    <a:pt x="1853" y="236"/>
                  </a:lnTo>
                  <a:close/>
                  <a:moveTo>
                    <a:pt x="1886" y="1"/>
                  </a:moveTo>
                  <a:lnTo>
                    <a:pt x="1011" y="304"/>
                  </a:lnTo>
                  <a:lnTo>
                    <a:pt x="573" y="472"/>
                  </a:lnTo>
                  <a:lnTo>
                    <a:pt x="135" y="640"/>
                  </a:lnTo>
                  <a:lnTo>
                    <a:pt x="102" y="607"/>
                  </a:lnTo>
                  <a:lnTo>
                    <a:pt x="34" y="607"/>
                  </a:lnTo>
                  <a:lnTo>
                    <a:pt x="1" y="674"/>
                  </a:lnTo>
                  <a:lnTo>
                    <a:pt x="1" y="741"/>
                  </a:lnTo>
                  <a:lnTo>
                    <a:pt x="68" y="1112"/>
                  </a:lnTo>
                  <a:lnTo>
                    <a:pt x="169" y="1482"/>
                  </a:lnTo>
                  <a:lnTo>
                    <a:pt x="405" y="2256"/>
                  </a:lnTo>
                  <a:lnTo>
                    <a:pt x="438" y="2324"/>
                  </a:lnTo>
                  <a:lnTo>
                    <a:pt x="708" y="2324"/>
                  </a:lnTo>
                  <a:lnTo>
                    <a:pt x="876" y="2290"/>
                  </a:lnTo>
                  <a:lnTo>
                    <a:pt x="1213" y="2155"/>
                  </a:lnTo>
                  <a:lnTo>
                    <a:pt x="2257" y="1819"/>
                  </a:lnTo>
                  <a:lnTo>
                    <a:pt x="2290" y="1819"/>
                  </a:lnTo>
                  <a:lnTo>
                    <a:pt x="2324" y="1785"/>
                  </a:lnTo>
                  <a:lnTo>
                    <a:pt x="2324" y="1684"/>
                  </a:lnTo>
                  <a:lnTo>
                    <a:pt x="2021" y="68"/>
                  </a:lnTo>
                  <a:lnTo>
                    <a:pt x="1954" y="34"/>
                  </a:lnTo>
                  <a:lnTo>
                    <a:pt x="188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 name="Google Shape;78;p5"/>
            <p:cNvSpPr/>
            <p:nvPr/>
          </p:nvSpPr>
          <p:spPr>
            <a:xfrm>
              <a:off x="6794650" y="2591500"/>
              <a:ext cx="11825" cy="24450"/>
            </a:xfrm>
            <a:custGeom>
              <a:avLst/>
              <a:gdLst/>
              <a:ahLst/>
              <a:cxnLst/>
              <a:rect l="l" t="t" r="r" b="b"/>
              <a:pathLst>
                <a:path w="473" h="978" extrusionOk="0">
                  <a:moveTo>
                    <a:pt x="35" y="1"/>
                  </a:moveTo>
                  <a:lnTo>
                    <a:pt x="1" y="68"/>
                  </a:lnTo>
                  <a:lnTo>
                    <a:pt x="35" y="169"/>
                  </a:lnTo>
                  <a:lnTo>
                    <a:pt x="68" y="270"/>
                  </a:lnTo>
                  <a:lnTo>
                    <a:pt x="136" y="506"/>
                  </a:lnTo>
                  <a:lnTo>
                    <a:pt x="203" y="742"/>
                  </a:lnTo>
                  <a:lnTo>
                    <a:pt x="237" y="843"/>
                  </a:lnTo>
                  <a:lnTo>
                    <a:pt x="304" y="944"/>
                  </a:lnTo>
                  <a:lnTo>
                    <a:pt x="338" y="977"/>
                  </a:lnTo>
                  <a:lnTo>
                    <a:pt x="405" y="977"/>
                  </a:lnTo>
                  <a:lnTo>
                    <a:pt x="439" y="944"/>
                  </a:lnTo>
                  <a:lnTo>
                    <a:pt x="472" y="876"/>
                  </a:lnTo>
                  <a:lnTo>
                    <a:pt x="439" y="775"/>
                  </a:lnTo>
                  <a:lnTo>
                    <a:pt x="405" y="674"/>
                  </a:lnTo>
                  <a:lnTo>
                    <a:pt x="338" y="439"/>
                  </a:lnTo>
                  <a:lnTo>
                    <a:pt x="237" y="203"/>
                  </a:lnTo>
                  <a:lnTo>
                    <a:pt x="203" y="102"/>
                  </a:lnTo>
                  <a:lnTo>
                    <a:pt x="13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 name="Google Shape;79;p5"/>
            <p:cNvSpPr/>
            <p:nvPr/>
          </p:nvSpPr>
          <p:spPr>
            <a:xfrm>
              <a:off x="6770250" y="2573825"/>
              <a:ext cx="62300" cy="58100"/>
            </a:xfrm>
            <a:custGeom>
              <a:avLst/>
              <a:gdLst/>
              <a:ahLst/>
              <a:cxnLst/>
              <a:rect l="l" t="t" r="r" b="b"/>
              <a:pathLst>
                <a:path w="2492" h="2324" extrusionOk="0">
                  <a:moveTo>
                    <a:pt x="1886" y="237"/>
                  </a:moveTo>
                  <a:lnTo>
                    <a:pt x="2122" y="1078"/>
                  </a:lnTo>
                  <a:lnTo>
                    <a:pt x="2223" y="1415"/>
                  </a:lnTo>
                  <a:lnTo>
                    <a:pt x="2256" y="1583"/>
                  </a:lnTo>
                  <a:lnTo>
                    <a:pt x="2223" y="1684"/>
                  </a:lnTo>
                  <a:lnTo>
                    <a:pt x="2189" y="1752"/>
                  </a:lnTo>
                  <a:lnTo>
                    <a:pt x="2088" y="1819"/>
                  </a:lnTo>
                  <a:lnTo>
                    <a:pt x="1920" y="1886"/>
                  </a:lnTo>
                  <a:lnTo>
                    <a:pt x="1583" y="1954"/>
                  </a:lnTo>
                  <a:lnTo>
                    <a:pt x="1280" y="2021"/>
                  </a:lnTo>
                  <a:lnTo>
                    <a:pt x="943" y="2055"/>
                  </a:lnTo>
                  <a:lnTo>
                    <a:pt x="775" y="2055"/>
                  </a:lnTo>
                  <a:lnTo>
                    <a:pt x="674" y="2021"/>
                  </a:lnTo>
                  <a:lnTo>
                    <a:pt x="573" y="1954"/>
                  </a:lnTo>
                  <a:lnTo>
                    <a:pt x="506" y="1785"/>
                  </a:lnTo>
                  <a:lnTo>
                    <a:pt x="438" y="1247"/>
                  </a:lnTo>
                  <a:lnTo>
                    <a:pt x="371" y="944"/>
                  </a:lnTo>
                  <a:lnTo>
                    <a:pt x="270" y="674"/>
                  </a:lnTo>
                  <a:lnTo>
                    <a:pt x="472" y="674"/>
                  </a:lnTo>
                  <a:lnTo>
                    <a:pt x="674" y="641"/>
                  </a:lnTo>
                  <a:lnTo>
                    <a:pt x="1078" y="506"/>
                  </a:lnTo>
                  <a:lnTo>
                    <a:pt x="1886" y="237"/>
                  </a:lnTo>
                  <a:close/>
                  <a:moveTo>
                    <a:pt x="1920" y="1"/>
                  </a:moveTo>
                  <a:lnTo>
                    <a:pt x="977" y="270"/>
                  </a:lnTo>
                  <a:lnTo>
                    <a:pt x="506" y="405"/>
                  </a:lnTo>
                  <a:lnTo>
                    <a:pt x="34" y="506"/>
                  </a:lnTo>
                  <a:lnTo>
                    <a:pt x="1" y="540"/>
                  </a:lnTo>
                  <a:lnTo>
                    <a:pt x="1" y="573"/>
                  </a:lnTo>
                  <a:lnTo>
                    <a:pt x="1" y="641"/>
                  </a:lnTo>
                  <a:lnTo>
                    <a:pt x="34" y="641"/>
                  </a:lnTo>
                  <a:lnTo>
                    <a:pt x="102" y="674"/>
                  </a:lnTo>
                  <a:lnTo>
                    <a:pt x="68" y="708"/>
                  </a:lnTo>
                  <a:lnTo>
                    <a:pt x="68" y="742"/>
                  </a:lnTo>
                  <a:lnTo>
                    <a:pt x="169" y="1112"/>
                  </a:lnTo>
                  <a:lnTo>
                    <a:pt x="203" y="1516"/>
                  </a:lnTo>
                  <a:lnTo>
                    <a:pt x="270" y="1920"/>
                  </a:lnTo>
                  <a:lnTo>
                    <a:pt x="304" y="2122"/>
                  </a:lnTo>
                  <a:lnTo>
                    <a:pt x="405" y="2290"/>
                  </a:lnTo>
                  <a:lnTo>
                    <a:pt x="438" y="2324"/>
                  </a:lnTo>
                  <a:lnTo>
                    <a:pt x="775" y="2324"/>
                  </a:lnTo>
                  <a:lnTo>
                    <a:pt x="1078" y="2290"/>
                  </a:lnTo>
                  <a:lnTo>
                    <a:pt x="1650" y="2156"/>
                  </a:lnTo>
                  <a:lnTo>
                    <a:pt x="2021" y="2088"/>
                  </a:lnTo>
                  <a:lnTo>
                    <a:pt x="2189" y="2021"/>
                  </a:lnTo>
                  <a:lnTo>
                    <a:pt x="2357" y="1920"/>
                  </a:lnTo>
                  <a:lnTo>
                    <a:pt x="2425" y="1853"/>
                  </a:lnTo>
                  <a:lnTo>
                    <a:pt x="2458" y="1785"/>
                  </a:lnTo>
                  <a:lnTo>
                    <a:pt x="2492" y="1651"/>
                  </a:lnTo>
                  <a:lnTo>
                    <a:pt x="2458" y="1482"/>
                  </a:lnTo>
                  <a:lnTo>
                    <a:pt x="2458" y="1348"/>
                  </a:lnTo>
                  <a:lnTo>
                    <a:pt x="2256" y="708"/>
                  </a:lnTo>
                  <a:lnTo>
                    <a:pt x="2054" y="68"/>
                  </a:lnTo>
                  <a:lnTo>
                    <a:pt x="202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 name="Google Shape;80;p5"/>
            <p:cNvSpPr/>
            <p:nvPr/>
          </p:nvSpPr>
          <p:spPr>
            <a:xfrm>
              <a:off x="6988250" y="2412225"/>
              <a:ext cx="64825" cy="58100"/>
            </a:xfrm>
            <a:custGeom>
              <a:avLst/>
              <a:gdLst/>
              <a:ahLst/>
              <a:cxnLst/>
              <a:rect l="l" t="t" r="r" b="b"/>
              <a:pathLst>
                <a:path w="2593" h="2324" extrusionOk="0">
                  <a:moveTo>
                    <a:pt x="1953" y="169"/>
                  </a:moveTo>
                  <a:lnTo>
                    <a:pt x="2021" y="506"/>
                  </a:lnTo>
                  <a:lnTo>
                    <a:pt x="2088" y="809"/>
                  </a:lnTo>
                  <a:lnTo>
                    <a:pt x="2189" y="1145"/>
                  </a:lnTo>
                  <a:lnTo>
                    <a:pt x="2357" y="1448"/>
                  </a:lnTo>
                  <a:lnTo>
                    <a:pt x="2290" y="1482"/>
                  </a:lnTo>
                  <a:lnTo>
                    <a:pt x="2155" y="1549"/>
                  </a:lnTo>
                  <a:lnTo>
                    <a:pt x="1684" y="1718"/>
                  </a:lnTo>
                  <a:lnTo>
                    <a:pt x="674" y="2054"/>
                  </a:lnTo>
                  <a:lnTo>
                    <a:pt x="539" y="1347"/>
                  </a:lnTo>
                  <a:lnTo>
                    <a:pt x="438" y="1011"/>
                  </a:lnTo>
                  <a:lnTo>
                    <a:pt x="304" y="674"/>
                  </a:lnTo>
                  <a:lnTo>
                    <a:pt x="1953" y="169"/>
                  </a:lnTo>
                  <a:close/>
                  <a:moveTo>
                    <a:pt x="2021" y="1"/>
                  </a:moveTo>
                  <a:lnTo>
                    <a:pt x="236" y="506"/>
                  </a:lnTo>
                  <a:lnTo>
                    <a:pt x="169" y="506"/>
                  </a:lnTo>
                  <a:lnTo>
                    <a:pt x="169" y="539"/>
                  </a:lnTo>
                  <a:lnTo>
                    <a:pt x="68" y="539"/>
                  </a:lnTo>
                  <a:lnTo>
                    <a:pt x="1" y="607"/>
                  </a:lnTo>
                  <a:lnTo>
                    <a:pt x="1" y="674"/>
                  </a:lnTo>
                  <a:lnTo>
                    <a:pt x="34" y="708"/>
                  </a:lnTo>
                  <a:lnTo>
                    <a:pt x="102" y="741"/>
                  </a:lnTo>
                  <a:lnTo>
                    <a:pt x="135" y="708"/>
                  </a:lnTo>
                  <a:lnTo>
                    <a:pt x="169" y="1112"/>
                  </a:lnTo>
                  <a:lnTo>
                    <a:pt x="270" y="1482"/>
                  </a:lnTo>
                  <a:lnTo>
                    <a:pt x="438" y="2223"/>
                  </a:lnTo>
                  <a:lnTo>
                    <a:pt x="472" y="2290"/>
                  </a:lnTo>
                  <a:lnTo>
                    <a:pt x="506" y="2324"/>
                  </a:lnTo>
                  <a:lnTo>
                    <a:pt x="607" y="2324"/>
                  </a:lnTo>
                  <a:lnTo>
                    <a:pt x="1650" y="1987"/>
                  </a:lnTo>
                  <a:lnTo>
                    <a:pt x="2122" y="1886"/>
                  </a:lnTo>
                  <a:lnTo>
                    <a:pt x="2357" y="1785"/>
                  </a:lnTo>
                  <a:lnTo>
                    <a:pt x="2458" y="1751"/>
                  </a:lnTo>
                  <a:lnTo>
                    <a:pt x="2526" y="1684"/>
                  </a:lnTo>
                  <a:lnTo>
                    <a:pt x="2593" y="1549"/>
                  </a:lnTo>
                  <a:lnTo>
                    <a:pt x="2593" y="1482"/>
                  </a:lnTo>
                  <a:lnTo>
                    <a:pt x="2593" y="1381"/>
                  </a:lnTo>
                  <a:lnTo>
                    <a:pt x="2290" y="741"/>
                  </a:lnTo>
                  <a:lnTo>
                    <a:pt x="2189" y="405"/>
                  </a:lnTo>
                  <a:lnTo>
                    <a:pt x="2122" y="68"/>
                  </a:lnTo>
                  <a:lnTo>
                    <a:pt x="208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 name="Google Shape;81;p5"/>
            <p:cNvSpPr/>
            <p:nvPr/>
          </p:nvSpPr>
          <p:spPr>
            <a:xfrm>
              <a:off x="6893150" y="2546050"/>
              <a:ext cx="56400" cy="56425"/>
            </a:xfrm>
            <a:custGeom>
              <a:avLst/>
              <a:gdLst/>
              <a:ahLst/>
              <a:cxnLst/>
              <a:rect l="l" t="t" r="r" b="b"/>
              <a:pathLst>
                <a:path w="2256" h="2257" extrusionOk="0">
                  <a:moveTo>
                    <a:pt x="1751" y="236"/>
                  </a:moveTo>
                  <a:lnTo>
                    <a:pt x="2020" y="1583"/>
                  </a:lnTo>
                  <a:lnTo>
                    <a:pt x="1313" y="1785"/>
                  </a:lnTo>
                  <a:lnTo>
                    <a:pt x="606" y="1987"/>
                  </a:lnTo>
                  <a:lnTo>
                    <a:pt x="303" y="1011"/>
                  </a:lnTo>
                  <a:lnTo>
                    <a:pt x="236" y="775"/>
                  </a:lnTo>
                  <a:lnTo>
                    <a:pt x="236" y="607"/>
                  </a:lnTo>
                  <a:lnTo>
                    <a:pt x="269" y="573"/>
                  </a:lnTo>
                  <a:lnTo>
                    <a:pt x="337" y="540"/>
                  </a:lnTo>
                  <a:lnTo>
                    <a:pt x="572" y="472"/>
                  </a:lnTo>
                  <a:lnTo>
                    <a:pt x="842" y="472"/>
                  </a:lnTo>
                  <a:lnTo>
                    <a:pt x="1313" y="371"/>
                  </a:lnTo>
                  <a:lnTo>
                    <a:pt x="1751" y="236"/>
                  </a:lnTo>
                  <a:close/>
                  <a:moveTo>
                    <a:pt x="1784" y="1"/>
                  </a:moveTo>
                  <a:lnTo>
                    <a:pt x="1212" y="135"/>
                  </a:lnTo>
                  <a:lnTo>
                    <a:pt x="640" y="270"/>
                  </a:lnTo>
                  <a:lnTo>
                    <a:pt x="337" y="304"/>
                  </a:lnTo>
                  <a:lnTo>
                    <a:pt x="168" y="338"/>
                  </a:lnTo>
                  <a:lnTo>
                    <a:pt x="101" y="371"/>
                  </a:lnTo>
                  <a:lnTo>
                    <a:pt x="34" y="439"/>
                  </a:lnTo>
                  <a:lnTo>
                    <a:pt x="0" y="607"/>
                  </a:lnTo>
                  <a:lnTo>
                    <a:pt x="0" y="775"/>
                  </a:lnTo>
                  <a:lnTo>
                    <a:pt x="101" y="1078"/>
                  </a:lnTo>
                  <a:lnTo>
                    <a:pt x="303" y="1651"/>
                  </a:lnTo>
                  <a:lnTo>
                    <a:pt x="370" y="1819"/>
                  </a:lnTo>
                  <a:lnTo>
                    <a:pt x="505" y="2021"/>
                  </a:lnTo>
                  <a:lnTo>
                    <a:pt x="471" y="2055"/>
                  </a:lnTo>
                  <a:lnTo>
                    <a:pt x="438" y="2088"/>
                  </a:lnTo>
                  <a:lnTo>
                    <a:pt x="438" y="2189"/>
                  </a:lnTo>
                  <a:lnTo>
                    <a:pt x="505" y="2257"/>
                  </a:lnTo>
                  <a:lnTo>
                    <a:pt x="606" y="2257"/>
                  </a:lnTo>
                  <a:lnTo>
                    <a:pt x="1380" y="2021"/>
                  </a:lnTo>
                  <a:lnTo>
                    <a:pt x="2188" y="1752"/>
                  </a:lnTo>
                  <a:lnTo>
                    <a:pt x="2256" y="1718"/>
                  </a:lnTo>
                  <a:lnTo>
                    <a:pt x="2256" y="1617"/>
                  </a:lnTo>
                  <a:lnTo>
                    <a:pt x="2121" y="843"/>
                  </a:lnTo>
                  <a:lnTo>
                    <a:pt x="1953" y="68"/>
                  </a:lnTo>
                  <a:lnTo>
                    <a:pt x="188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 name="Google Shape;82;p5"/>
            <p:cNvSpPr/>
            <p:nvPr/>
          </p:nvSpPr>
          <p:spPr>
            <a:xfrm>
              <a:off x="6779500" y="2537650"/>
              <a:ext cx="16875" cy="23575"/>
            </a:xfrm>
            <a:custGeom>
              <a:avLst/>
              <a:gdLst/>
              <a:ahLst/>
              <a:cxnLst/>
              <a:rect l="l" t="t" r="r" b="b"/>
              <a:pathLst>
                <a:path w="675" h="943" extrusionOk="0">
                  <a:moveTo>
                    <a:pt x="270" y="0"/>
                  </a:moveTo>
                  <a:lnTo>
                    <a:pt x="203" y="34"/>
                  </a:lnTo>
                  <a:lnTo>
                    <a:pt x="169" y="67"/>
                  </a:lnTo>
                  <a:lnTo>
                    <a:pt x="136" y="202"/>
                  </a:lnTo>
                  <a:lnTo>
                    <a:pt x="1" y="640"/>
                  </a:lnTo>
                  <a:lnTo>
                    <a:pt x="1" y="674"/>
                  </a:lnTo>
                  <a:lnTo>
                    <a:pt x="35" y="707"/>
                  </a:lnTo>
                  <a:lnTo>
                    <a:pt x="68" y="741"/>
                  </a:lnTo>
                  <a:lnTo>
                    <a:pt x="136" y="741"/>
                  </a:lnTo>
                  <a:lnTo>
                    <a:pt x="506" y="606"/>
                  </a:lnTo>
                  <a:lnTo>
                    <a:pt x="506" y="775"/>
                  </a:lnTo>
                  <a:lnTo>
                    <a:pt x="506" y="876"/>
                  </a:lnTo>
                  <a:lnTo>
                    <a:pt x="573" y="909"/>
                  </a:lnTo>
                  <a:lnTo>
                    <a:pt x="573" y="943"/>
                  </a:lnTo>
                  <a:lnTo>
                    <a:pt x="607" y="909"/>
                  </a:lnTo>
                  <a:lnTo>
                    <a:pt x="641" y="876"/>
                  </a:lnTo>
                  <a:lnTo>
                    <a:pt x="674" y="808"/>
                  </a:lnTo>
                  <a:lnTo>
                    <a:pt x="674" y="640"/>
                  </a:lnTo>
                  <a:lnTo>
                    <a:pt x="641" y="438"/>
                  </a:lnTo>
                  <a:lnTo>
                    <a:pt x="573" y="236"/>
                  </a:lnTo>
                  <a:lnTo>
                    <a:pt x="540" y="404"/>
                  </a:lnTo>
                  <a:lnTo>
                    <a:pt x="472" y="404"/>
                  </a:lnTo>
                  <a:lnTo>
                    <a:pt x="237" y="505"/>
                  </a:lnTo>
                  <a:lnTo>
                    <a:pt x="270" y="370"/>
                  </a:lnTo>
                  <a:lnTo>
                    <a:pt x="270" y="236"/>
                  </a:lnTo>
                  <a:lnTo>
                    <a:pt x="304" y="168"/>
                  </a:lnTo>
                  <a:lnTo>
                    <a:pt x="304" y="135"/>
                  </a:lnTo>
                  <a:lnTo>
                    <a:pt x="338" y="101"/>
                  </a:lnTo>
                  <a:lnTo>
                    <a:pt x="338" y="67"/>
                  </a:lnTo>
                  <a:lnTo>
                    <a:pt x="304" y="34"/>
                  </a:lnTo>
                  <a:lnTo>
                    <a:pt x="30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 name="Google Shape;83;p5"/>
            <p:cNvSpPr/>
            <p:nvPr/>
          </p:nvSpPr>
          <p:spPr>
            <a:xfrm>
              <a:off x="6819075" y="2507350"/>
              <a:ext cx="59775" cy="53875"/>
            </a:xfrm>
            <a:custGeom>
              <a:avLst/>
              <a:gdLst/>
              <a:ahLst/>
              <a:cxnLst/>
              <a:rect l="l" t="t" r="r" b="b"/>
              <a:pathLst>
                <a:path w="2391" h="2155" extrusionOk="0">
                  <a:moveTo>
                    <a:pt x="1616" y="236"/>
                  </a:moveTo>
                  <a:lnTo>
                    <a:pt x="1717" y="269"/>
                  </a:lnTo>
                  <a:lnTo>
                    <a:pt x="1785" y="303"/>
                  </a:lnTo>
                  <a:lnTo>
                    <a:pt x="1818" y="370"/>
                  </a:lnTo>
                  <a:lnTo>
                    <a:pt x="1886" y="572"/>
                  </a:lnTo>
                  <a:lnTo>
                    <a:pt x="1919" y="774"/>
                  </a:lnTo>
                  <a:lnTo>
                    <a:pt x="2121" y="1616"/>
                  </a:lnTo>
                  <a:lnTo>
                    <a:pt x="1381" y="1784"/>
                  </a:lnTo>
                  <a:lnTo>
                    <a:pt x="606" y="1886"/>
                  </a:lnTo>
                  <a:lnTo>
                    <a:pt x="505" y="1582"/>
                  </a:lnTo>
                  <a:lnTo>
                    <a:pt x="472" y="1279"/>
                  </a:lnTo>
                  <a:lnTo>
                    <a:pt x="371" y="673"/>
                  </a:lnTo>
                  <a:lnTo>
                    <a:pt x="674" y="572"/>
                  </a:lnTo>
                  <a:lnTo>
                    <a:pt x="943" y="471"/>
                  </a:lnTo>
                  <a:lnTo>
                    <a:pt x="1212" y="370"/>
                  </a:lnTo>
                  <a:lnTo>
                    <a:pt x="1515" y="269"/>
                  </a:lnTo>
                  <a:lnTo>
                    <a:pt x="1616" y="236"/>
                  </a:lnTo>
                  <a:close/>
                  <a:moveTo>
                    <a:pt x="1852" y="0"/>
                  </a:moveTo>
                  <a:lnTo>
                    <a:pt x="1650" y="34"/>
                  </a:lnTo>
                  <a:lnTo>
                    <a:pt x="1448" y="67"/>
                  </a:lnTo>
                  <a:lnTo>
                    <a:pt x="1078" y="202"/>
                  </a:lnTo>
                  <a:lnTo>
                    <a:pt x="741" y="337"/>
                  </a:lnTo>
                  <a:lnTo>
                    <a:pt x="337" y="471"/>
                  </a:lnTo>
                  <a:lnTo>
                    <a:pt x="337" y="438"/>
                  </a:lnTo>
                  <a:lnTo>
                    <a:pt x="303" y="370"/>
                  </a:lnTo>
                  <a:lnTo>
                    <a:pt x="270" y="370"/>
                  </a:lnTo>
                  <a:lnTo>
                    <a:pt x="202" y="404"/>
                  </a:lnTo>
                  <a:lnTo>
                    <a:pt x="169" y="438"/>
                  </a:lnTo>
                  <a:lnTo>
                    <a:pt x="169" y="505"/>
                  </a:lnTo>
                  <a:lnTo>
                    <a:pt x="68" y="539"/>
                  </a:lnTo>
                  <a:lnTo>
                    <a:pt x="34" y="539"/>
                  </a:lnTo>
                  <a:lnTo>
                    <a:pt x="0" y="572"/>
                  </a:lnTo>
                  <a:lnTo>
                    <a:pt x="0" y="640"/>
                  </a:lnTo>
                  <a:lnTo>
                    <a:pt x="68" y="707"/>
                  </a:lnTo>
                  <a:lnTo>
                    <a:pt x="101" y="741"/>
                  </a:lnTo>
                  <a:lnTo>
                    <a:pt x="169" y="741"/>
                  </a:lnTo>
                  <a:lnTo>
                    <a:pt x="202" y="1077"/>
                  </a:lnTo>
                  <a:lnTo>
                    <a:pt x="236" y="1414"/>
                  </a:lnTo>
                  <a:lnTo>
                    <a:pt x="303" y="1717"/>
                  </a:lnTo>
                  <a:lnTo>
                    <a:pt x="404" y="2054"/>
                  </a:lnTo>
                  <a:lnTo>
                    <a:pt x="438" y="2121"/>
                  </a:lnTo>
                  <a:lnTo>
                    <a:pt x="505" y="2155"/>
                  </a:lnTo>
                  <a:lnTo>
                    <a:pt x="1414" y="2020"/>
                  </a:lnTo>
                  <a:lnTo>
                    <a:pt x="2290" y="1818"/>
                  </a:lnTo>
                  <a:lnTo>
                    <a:pt x="2357" y="1751"/>
                  </a:lnTo>
                  <a:lnTo>
                    <a:pt x="2391" y="1650"/>
                  </a:lnTo>
                  <a:lnTo>
                    <a:pt x="1953" y="101"/>
                  </a:lnTo>
                  <a:lnTo>
                    <a:pt x="1919" y="34"/>
                  </a:lnTo>
                  <a:lnTo>
                    <a:pt x="185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 name="Google Shape;84;p5"/>
            <p:cNvSpPr/>
            <p:nvPr/>
          </p:nvSpPr>
          <p:spPr>
            <a:xfrm>
              <a:off x="6827475" y="2467775"/>
              <a:ext cx="15175" cy="29500"/>
            </a:xfrm>
            <a:custGeom>
              <a:avLst/>
              <a:gdLst/>
              <a:ahLst/>
              <a:cxnLst/>
              <a:rect l="l" t="t" r="r" b="b"/>
              <a:pathLst>
                <a:path w="607" h="1180" extrusionOk="0">
                  <a:moveTo>
                    <a:pt x="405" y="203"/>
                  </a:moveTo>
                  <a:lnTo>
                    <a:pt x="371" y="337"/>
                  </a:lnTo>
                  <a:lnTo>
                    <a:pt x="304" y="506"/>
                  </a:lnTo>
                  <a:lnTo>
                    <a:pt x="270" y="472"/>
                  </a:lnTo>
                  <a:lnTo>
                    <a:pt x="237" y="405"/>
                  </a:lnTo>
                  <a:lnTo>
                    <a:pt x="203" y="337"/>
                  </a:lnTo>
                  <a:lnTo>
                    <a:pt x="203" y="270"/>
                  </a:lnTo>
                  <a:lnTo>
                    <a:pt x="304" y="203"/>
                  </a:lnTo>
                  <a:close/>
                  <a:moveTo>
                    <a:pt x="338" y="1"/>
                  </a:moveTo>
                  <a:lnTo>
                    <a:pt x="203" y="34"/>
                  </a:lnTo>
                  <a:lnTo>
                    <a:pt x="68" y="102"/>
                  </a:lnTo>
                  <a:lnTo>
                    <a:pt x="35" y="169"/>
                  </a:lnTo>
                  <a:lnTo>
                    <a:pt x="1" y="236"/>
                  </a:lnTo>
                  <a:lnTo>
                    <a:pt x="35" y="405"/>
                  </a:lnTo>
                  <a:lnTo>
                    <a:pt x="102" y="573"/>
                  </a:lnTo>
                  <a:lnTo>
                    <a:pt x="203" y="674"/>
                  </a:lnTo>
                  <a:lnTo>
                    <a:pt x="136" y="741"/>
                  </a:lnTo>
                  <a:lnTo>
                    <a:pt x="68" y="809"/>
                  </a:lnTo>
                  <a:lnTo>
                    <a:pt x="68" y="910"/>
                  </a:lnTo>
                  <a:lnTo>
                    <a:pt x="68" y="977"/>
                  </a:lnTo>
                  <a:lnTo>
                    <a:pt x="136" y="1078"/>
                  </a:lnTo>
                  <a:lnTo>
                    <a:pt x="203" y="1145"/>
                  </a:lnTo>
                  <a:lnTo>
                    <a:pt x="304" y="1179"/>
                  </a:lnTo>
                  <a:lnTo>
                    <a:pt x="439" y="1145"/>
                  </a:lnTo>
                  <a:lnTo>
                    <a:pt x="506" y="1044"/>
                  </a:lnTo>
                  <a:lnTo>
                    <a:pt x="540" y="943"/>
                  </a:lnTo>
                  <a:lnTo>
                    <a:pt x="540" y="809"/>
                  </a:lnTo>
                  <a:lnTo>
                    <a:pt x="472" y="674"/>
                  </a:lnTo>
                  <a:lnTo>
                    <a:pt x="405" y="573"/>
                  </a:lnTo>
                  <a:lnTo>
                    <a:pt x="506" y="506"/>
                  </a:lnTo>
                  <a:lnTo>
                    <a:pt x="573" y="371"/>
                  </a:lnTo>
                  <a:lnTo>
                    <a:pt x="607" y="236"/>
                  </a:lnTo>
                  <a:lnTo>
                    <a:pt x="607" y="102"/>
                  </a:lnTo>
                  <a:lnTo>
                    <a:pt x="573" y="34"/>
                  </a:lnTo>
                  <a:lnTo>
                    <a:pt x="50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 name="Google Shape;85;p5"/>
            <p:cNvSpPr/>
            <p:nvPr/>
          </p:nvSpPr>
          <p:spPr>
            <a:xfrm>
              <a:off x="6984050" y="2574675"/>
              <a:ext cx="27800" cy="22750"/>
            </a:xfrm>
            <a:custGeom>
              <a:avLst/>
              <a:gdLst/>
              <a:ahLst/>
              <a:cxnLst/>
              <a:rect l="l" t="t" r="r" b="b"/>
              <a:pathLst>
                <a:path w="1112" h="910" extrusionOk="0">
                  <a:moveTo>
                    <a:pt x="101" y="1"/>
                  </a:moveTo>
                  <a:lnTo>
                    <a:pt x="68" y="68"/>
                  </a:lnTo>
                  <a:lnTo>
                    <a:pt x="101" y="203"/>
                  </a:lnTo>
                  <a:lnTo>
                    <a:pt x="135" y="337"/>
                  </a:lnTo>
                  <a:lnTo>
                    <a:pt x="34" y="405"/>
                  </a:lnTo>
                  <a:lnTo>
                    <a:pt x="0" y="438"/>
                  </a:lnTo>
                  <a:lnTo>
                    <a:pt x="0" y="506"/>
                  </a:lnTo>
                  <a:lnTo>
                    <a:pt x="0" y="539"/>
                  </a:lnTo>
                  <a:lnTo>
                    <a:pt x="101" y="573"/>
                  </a:lnTo>
                  <a:lnTo>
                    <a:pt x="169" y="539"/>
                  </a:lnTo>
                  <a:lnTo>
                    <a:pt x="236" y="708"/>
                  </a:lnTo>
                  <a:lnTo>
                    <a:pt x="303" y="842"/>
                  </a:lnTo>
                  <a:lnTo>
                    <a:pt x="337" y="876"/>
                  </a:lnTo>
                  <a:lnTo>
                    <a:pt x="371" y="910"/>
                  </a:lnTo>
                  <a:lnTo>
                    <a:pt x="438" y="876"/>
                  </a:lnTo>
                  <a:lnTo>
                    <a:pt x="438" y="809"/>
                  </a:lnTo>
                  <a:lnTo>
                    <a:pt x="404" y="640"/>
                  </a:lnTo>
                  <a:lnTo>
                    <a:pt x="371" y="472"/>
                  </a:lnTo>
                  <a:lnTo>
                    <a:pt x="438" y="438"/>
                  </a:lnTo>
                  <a:lnTo>
                    <a:pt x="775" y="337"/>
                  </a:lnTo>
                  <a:lnTo>
                    <a:pt x="909" y="304"/>
                  </a:lnTo>
                  <a:lnTo>
                    <a:pt x="1078" y="236"/>
                  </a:lnTo>
                  <a:lnTo>
                    <a:pt x="1111" y="169"/>
                  </a:lnTo>
                  <a:lnTo>
                    <a:pt x="1111" y="135"/>
                  </a:lnTo>
                  <a:lnTo>
                    <a:pt x="1078" y="102"/>
                  </a:lnTo>
                  <a:lnTo>
                    <a:pt x="943" y="68"/>
                  </a:lnTo>
                  <a:lnTo>
                    <a:pt x="808" y="102"/>
                  </a:lnTo>
                  <a:lnTo>
                    <a:pt x="573" y="135"/>
                  </a:lnTo>
                  <a:lnTo>
                    <a:pt x="303" y="236"/>
                  </a:lnTo>
                  <a:lnTo>
                    <a:pt x="202"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6" name="Google Shape;86;p5"/>
            <p:cNvSpPr/>
            <p:nvPr/>
          </p:nvSpPr>
          <p:spPr>
            <a:xfrm>
              <a:off x="6808975" y="2453475"/>
              <a:ext cx="55575" cy="55575"/>
            </a:xfrm>
            <a:custGeom>
              <a:avLst/>
              <a:gdLst/>
              <a:ahLst/>
              <a:cxnLst/>
              <a:rect l="l" t="t" r="r" b="b"/>
              <a:pathLst>
                <a:path w="2223" h="2223" extrusionOk="0">
                  <a:moveTo>
                    <a:pt x="1650" y="236"/>
                  </a:moveTo>
                  <a:lnTo>
                    <a:pt x="1717" y="371"/>
                  </a:lnTo>
                  <a:lnTo>
                    <a:pt x="1785" y="707"/>
                  </a:lnTo>
                  <a:lnTo>
                    <a:pt x="1953" y="1482"/>
                  </a:lnTo>
                  <a:lnTo>
                    <a:pt x="1246" y="1717"/>
                  </a:lnTo>
                  <a:lnTo>
                    <a:pt x="539" y="1953"/>
                  </a:lnTo>
                  <a:lnTo>
                    <a:pt x="371" y="1381"/>
                  </a:lnTo>
                  <a:lnTo>
                    <a:pt x="270" y="943"/>
                  </a:lnTo>
                  <a:lnTo>
                    <a:pt x="236" y="808"/>
                  </a:lnTo>
                  <a:lnTo>
                    <a:pt x="236" y="741"/>
                  </a:lnTo>
                  <a:lnTo>
                    <a:pt x="943" y="438"/>
                  </a:lnTo>
                  <a:lnTo>
                    <a:pt x="1280" y="303"/>
                  </a:lnTo>
                  <a:lnTo>
                    <a:pt x="1650" y="236"/>
                  </a:lnTo>
                  <a:close/>
                  <a:moveTo>
                    <a:pt x="1751" y="0"/>
                  </a:moveTo>
                  <a:lnTo>
                    <a:pt x="1347" y="34"/>
                  </a:lnTo>
                  <a:lnTo>
                    <a:pt x="909" y="135"/>
                  </a:lnTo>
                  <a:lnTo>
                    <a:pt x="505" y="337"/>
                  </a:lnTo>
                  <a:lnTo>
                    <a:pt x="337" y="438"/>
                  </a:lnTo>
                  <a:lnTo>
                    <a:pt x="169" y="539"/>
                  </a:lnTo>
                  <a:lnTo>
                    <a:pt x="101" y="539"/>
                  </a:lnTo>
                  <a:lnTo>
                    <a:pt x="34" y="573"/>
                  </a:lnTo>
                  <a:lnTo>
                    <a:pt x="0" y="606"/>
                  </a:lnTo>
                  <a:lnTo>
                    <a:pt x="0" y="674"/>
                  </a:lnTo>
                  <a:lnTo>
                    <a:pt x="0" y="775"/>
                  </a:lnTo>
                  <a:lnTo>
                    <a:pt x="68" y="1010"/>
                  </a:lnTo>
                  <a:lnTo>
                    <a:pt x="337" y="2121"/>
                  </a:lnTo>
                  <a:lnTo>
                    <a:pt x="337" y="2189"/>
                  </a:lnTo>
                  <a:lnTo>
                    <a:pt x="371" y="2222"/>
                  </a:lnTo>
                  <a:lnTo>
                    <a:pt x="472" y="2222"/>
                  </a:lnTo>
                  <a:lnTo>
                    <a:pt x="1313" y="1953"/>
                  </a:lnTo>
                  <a:lnTo>
                    <a:pt x="2121" y="1684"/>
                  </a:lnTo>
                  <a:lnTo>
                    <a:pt x="2189" y="1650"/>
                  </a:lnTo>
                  <a:lnTo>
                    <a:pt x="2222" y="1616"/>
                  </a:lnTo>
                  <a:lnTo>
                    <a:pt x="2222" y="1549"/>
                  </a:lnTo>
                  <a:lnTo>
                    <a:pt x="2222" y="1482"/>
                  </a:lnTo>
                  <a:lnTo>
                    <a:pt x="2088" y="1212"/>
                  </a:lnTo>
                  <a:lnTo>
                    <a:pt x="2054" y="909"/>
                  </a:lnTo>
                  <a:lnTo>
                    <a:pt x="1953" y="270"/>
                  </a:lnTo>
                  <a:lnTo>
                    <a:pt x="1919" y="202"/>
                  </a:lnTo>
                  <a:lnTo>
                    <a:pt x="1886" y="101"/>
                  </a:lnTo>
                  <a:lnTo>
                    <a:pt x="1818" y="34"/>
                  </a:lnTo>
                  <a:lnTo>
                    <a:pt x="175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7" name="Google Shape;87;p5"/>
            <p:cNvSpPr/>
            <p:nvPr/>
          </p:nvSpPr>
          <p:spPr>
            <a:xfrm>
              <a:off x="6914175" y="2562050"/>
              <a:ext cx="15175" cy="24425"/>
            </a:xfrm>
            <a:custGeom>
              <a:avLst/>
              <a:gdLst/>
              <a:ahLst/>
              <a:cxnLst/>
              <a:rect l="l" t="t" r="r" b="b"/>
              <a:pathLst>
                <a:path w="607" h="977" extrusionOk="0">
                  <a:moveTo>
                    <a:pt x="270" y="1"/>
                  </a:moveTo>
                  <a:lnTo>
                    <a:pt x="135" y="102"/>
                  </a:lnTo>
                  <a:lnTo>
                    <a:pt x="34" y="236"/>
                  </a:lnTo>
                  <a:lnTo>
                    <a:pt x="1" y="371"/>
                  </a:lnTo>
                  <a:lnTo>
                    <a:pt x="1" y="405"/>
                  </a:lnTo>
                  <a:lnTo>
                    <a:pt x="34" y="405"/>
                  </a:lnTo>
                  <a:lnTo>
                    <a:pt x="169" y="304"/>
                  </a:lnTo>
                  <a:lnTo>
                    <a:pt x="270" y="236"/>
                  </a:lnTo>
                  <a:lnTo>
                    <a:pt x="304" y="203"/>
                  </a:lnTo>
                  <a:lnTo>
                    <a:pt x="270" y="270"/>
                  </a:lnTo>
                  <a:lnTo>
                    <a:pt x="203" y="405"/>
                  </a:lnTo>
                  <a:lnTo>
                    <a:pt x="203" y="472"/>
                  </a:lnTo>
                  <a:lnTo>
                    <a:pt x="236" y="539"/>
                  </a:lnTo>
                  <a:lnTo>
                    <a:pt x="405" y="539"/>
                  </a:lnTo>
                  <a:lnTo>
                    <a:pt x="405" y="640"/>
                  </a:lnTo>
                  <a:lnTo>
                    <a:pt x="270" y="708"/>
                  </a:lnTo>
                  <a:lnTo>
                    <a:pt x="102" y="809"/>
                  </a:lnTo>
                  <a:lnTo>
                    <a:pt x="34" y="842"/>
                  </a:lnTo>
                  <a:lnTo>
                    <a:pt x="68" y="910"/>
                  </a:lnTo>
                  <a:lnTo>
                    <a:pt x="102" y="943"/>
                  </a:lnTo>
                  <a:lnTo>
                    <a:pt x="169" y="977"/>
                  </a:lnTo>
                  <a:lnTo>
                    <a:pt x="337" y="910"/>
                  </a:lnTo>
                  <a:lnTo>
                    <a:pt x="472" y="809"/>
                  </a:lnTo>
                  <a:lnTo>
                    <a:pt x="573" y="674"/>
                  </a:lnTo>
                  <a:lnTo>
                    <a:pt x="607" y="607"/>
                  </a:lnTo>
                  <a:lnTo>
                    <a:pt x="607" y="506"/>
                  </a:lnTo>
                  <a:lnTo>
                    <a:pt x="573" y="438"/>
                  </a:lnTo>
                  <a:lnTo>
                    <a:pt x="539" y="405"/>
                  </a:lnTo>
                  <a:lnTo>
                    <a:pt x="438" y="337"/>
                  </a:lnTo>
                  <a:lnTo>
                    <a:pt x="472" y="270"/>
                  </a:lnTo>
                  <a:lnTo>
                    <a:pt x="506" y="169"/>
                  </a:lnTo>
                  <a:lnTo>
                    <a:pt x="472" y="102"/>
                  </a:lnTo>
                  <a:lnTo>
                    <a:pt x="405" y="34"/>
                  </a:lnTo>
                  <a:lnTo>
                    <a:pt x="33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8" name="Google Shape;88;p5"/>
            <p:cNvSpPr/>
            <p:nvPr/>
          </p:nvSpPr>
          <p:spPr>
            <a:xfrm>
              <a:off x="6841800" y="2524175"/>
              <a:ext cx="14325" cy="21900"/>
            </a:xfrm>
            <a:custGeom>
              <a:avLst/>
              <a:gdLst/>
              <a:ahLst/>
              <a:cxnLst/>
              <a:rect l="l" t="t" r="r" b="b"/>
              <a:pathLst>
                <a:path w="573" h="876" extrusionOk="0">
                  <a:moveTo>
                    <a:pt x="337" y="0"/>
                  </a:moveTo>
                  <a:lnTo>
                    <a:pt x="236" y="34"/>
                  </a:lnTo>
                  <a:lnTo>
                    <a:pt x="135" y="101"/>
                  </a:lnTo>
                  <a:lnTo>
                    <a:pt x="68" y="169"/>
                  </a:lnTo>
                  <a:lnTo>
                    <a:pt x="0" y="270"/>
                  </a:lnTo>
                  <a:lnTo>
                    <a:pt x="0" y="371"/>
                  </a:lnTo>
                  <a:lnTo>
                    <a:pt x="0" y="472"/>
                  </a:lnTo>
                  <a:lnTo>
                    <a:pt x="68" y="573"/>
                  </a:lnTo>
                  <a:lnTo>
                    <a:pt x="135" y="606"/>
                  </a:lnTo>
                  <a:lnTo>
                    <a:pt x="202" y="573"/>
                  </a:lnTo>
                  <a:lnTo>
                    <a:pt x="303" y="505"/>
                  </a:lnTo>
                  <a:lnTo>
                    <a:pt x="371" y="505"/>
                  </a:lnTo>
                  <a:lnTo>
                    <a:pt x="404" y="573"/>
                  </a:lnTo>
                  <a:lnTo>
                    <a:pt x="371" y="606"/>
                  </a:lnTo>
                  <a:lnTo>
                    <a:pt x="303" y="674"/>
                  </a:lnTo>
                  <a:lnTo>
                    <a:pt x="101" y="674"/>
                  </a:lnTo>
                  <a:lnTo>
                    <a:pt x="34" y="707"/>
                  </a:lnTo>
                  <a:lnTo>
                    <a:pt x="0" y="741"/>
                  </a:lnTo>
                  <a:lnTo>
                    <a:pt x="34" y="775"/>
                  </a:lnTo>
                  <a:lnTo>
                    <a:pt x="101" y="842"/>
                  </a:lnTo>
                  <a:lnTo>
                    <a:pt x="169" y="876"/>
                  </a:lnTo>
                  <a:lnTo>
                    <a:pt x="371" y="842"/>
                  </a:lnTo>
                  <a:lnTo>
                    <a:pt x="438" y="808"/>
                  </a:lnTo>
                  <a:lnTo>
                    <a:pt x="505" y="741"/>
                  </a:lnTo>
                  <a:lnTo>
                    <a:pt x="573" y="640"/>
                  </a:lnTo>
                  <a:lnTo>
                    <a:pt x="573" y="573"/>
                  </a:lnTo>
                  <a:lnTo>
                    <a:pt x="573" y="472"/>
                  </a:lnTo>
                  <a:lnTo>
                    <a:pt x="539" y="404"/>
                  </a:lnTo>
                  <a:lnTo>
                    <a:pt x="472" y="371"/>
                  </a:lnTo>
                  <a:lnTo>
                    <a:pt x="404" y="337"/>
                  </a:lnTo>
                  <a:lnTo>
                    <a:pt x="270" y="337"/>
                  </a:lnTo>
                  <a:lnTo>
                    <a:pt x="169" y="404"/>
                  </a:lnTo>
                  <a:lnTo>
                    <a:pt x="135" y="337"/>
                  </a:lnTo>
                  <a:lnTo>
                    <a:pt x="169" y="303"/>
                  </a:lnTo>
                  <a:lnTo>
                    <a:pt x="270" y="202"/>
                  </a:lnTo>
                  <a:lnTo>
                    <a:pt x="472" y="101"/>
                  </a:lnTo>
                  <a:lnTo>
                    <a:pt x="472" y="68"/>
                  </a:lnTo>
                  <a:lnTo>
                    <a:pt x="438" y="34"/>
                  </a:lnTo>
                  <a:lnTo>
                    <a:pt x="33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9" name="Google Shape;89;p5"/>
            <p:cNvSpPr/>
            <p:nvPr/>
          </p:nvSpPr>
          <p:spPr>
            <a:xfrm>
              <a:off x="6716375" y="2637800"/>
              <a:ext cx="66525" cy="59800"/>
            </a:xfrm>
            <a:custGeom>
              <a:avLst/>
              <a:gdLst/>
              <a:ahLst/>
              <a:cxnLst/>
              <a:rect l="l" t="t" r="r" b="b"/>
              <a:pathLst>
                <a:path w="2661" h="2392" extrusionOk="0">
                  <a:moveTo>
                    <a:pt x="1953" y="304"/>
                  </a:moveTo>
                  <a:lnTo>
                    <a:pt x="2021" y="371"/>
                  </a:lnTo>
                  <a:lnTo>
                    <a:pt x="2088" y="472"/>
                  </a:lnTo>
                  <a:lnTo>
                    <a:pt x="2358" y="1347"/>
                  </a:lnTo>
                  <a:lnTo>
                    <a:pt x="2459" y="1718"/>
                  </a:lnTo>
                  <a:lnTo>
                    <a:pt x="2257" y="1718"/>
                  </a:lnTo>
                  <a:lnTo>
                    <a:pt x="2088" y="1751"/>
                  </a:lnTo>
                  <a:lnTo>
                    <a:pt x="1650" y="1852"/>
                  </a:lnTo>
                  <a:lnTo>
                    <a:pt x="1246" y="1987"/>
                  </a:lnTo>
                  <a:lnTo>
                    <a:pt x="977" y="2088"/>
                  </a:lnTo>
                  <a:lnTo>
                    <a:pt x="876" y="2122"/>
                  </a:lnTo>
                  <a:lnTo>
                    <a:pt x="809" y="2088"/>
                  </a:lnTo>
                  <a:lnTo>
                    <a:pt x="741" y="2054"/>
                  </a:lnTo>
                  <a:lnTo>
                    <a:pt x="708" y="1987"/>
                  </a:lnTo>
                  <a:lnTo>
                    <a:pt x="674" y="1852"/>
                  </a:lnTo>
                  <a:lnTo>
                    <a:pt x="640" y="1684"/>
                  </a:lnTo>
                  <a:lnTo>
                    <a:pt x="438" y="876"/>
                  </a:lnTo>
                  <a:lnTo>
                    <a:pt x="876" y="708"/>
                  </a:lnTo>
                  <a:lnTo>
                    <a:pt x="1213" y="607"/>
                  </a:lnTo>
                  <a:lnTo>
                    <a:pt x="1381" y="573"/>
                  </a:lnTo>
                  <a:lnTo>
                    <a:pt x="1549" y="472"/>
                  </a:lnTo>
                  <a:lnTo>
                    <a:pt x="1718" y="371"/>
                  </a:lnTo>
                  <a:lnTo>
                    <a:pt x="1852" y="304"/>
                  </a:lnTo>
                  <a:close/>
                  <a:moveTo>
                    <a:pt x="2021" y="1"/>
                  </a:moveTo>
                  <a:lnTo>
                    <a:pt x="1785" y="102"/>
                  </a:lnTo>
                  <a:lnTo>
                    <a:pt x="1583" y="203"/>
                  </a:lnTo>
                  <a:lnTo>
                    <a:pt x="1347" y="337"/>
                  </a:lnTo>
                  <a:lnTo>
                    <a:pt x="1145" y="405"/>
                  </a:lnTo>
                  <a:lnTo>
                    <a:pt x="573" y="607"/>
                  </a:lnTo>
                  <a:lnTo>
                    <a:pt x="304" y="708"/>
                  </a:lnTo>
                  <a:lnTo>
                    <a:pt x="34" y="842"/>
                  </a:lnTo>
                  <a:lnTo>
                    <a:pt x="1" y="910"/>
                  </a:lnTo>
                  <a:lnTo>
                    <a:pt x="1" y="977"/>
                  </a:lnTo>
                  <a:lnTo>
                    <a:pt x="68" y="1044"/>
                  </a:lnTo>
                  <a:lnTo>
                    <a:pt x="135" y="1044"/>
                  </a:lnTo>
                  <a:lnTo>
                    <a:pt x="304" y="943"/>
                  </a:lnTo>
                  <a:lnTo>
                    <a:pt x="337" y="1280"/>
                  </a:lnTo>
                  <a:lnTo>
                    <a:pt x="405" y="1617"/>
                  </a:lnTo>
                  <a:lnTo>
                    <a:pt x="607" y="2290"/>
                  </a:lnTo>
                  <a:lnTo>
                    <a:pt x="640" y="2357"/>
                  </a:lnTo>
                  <a:lnTo>
                    <a:pt x="708" y="2391"/>
                  </a:lnTo>
                  <a:lnTo>
                    <a:pt x="943" y="2324"/>
                  </a:lnTo>
                  <a:lnTo>
                    <a:pt x="1179" y="2256"/>
                  </a:lnTo>
                  <a:lnTo>
                    <a:pt x="1617" y="2088"/>
                  </a:lnTo>
                  <a:lnTo>
                    <a:pt x="2021" y="1987"/>
                  </a:lnTo>
                  <a:lnTo>
                    <a:pt x="2459" y="1953"/>
                  </a:lnTo>
                  <a:lnTo>
                    <a:pt x="2560" y="1920"/>
                  </a:lnTo>
                  <a:lnTo>
                    <a:pt x="2627" y="1886"/>
                  </a:lnTo>
                  <a:lnTo>
                    <a:pt x="2661" y="1785"/>
                  </a:lnTo>
                  <a:lnTo>
                    <a:pt x="2661" y="1684"/>
                  </a:lnTo>
                  <a:lnTo>
                    <a:pt x="2627" y="1482"/>
                  </a:lnTo>
                  <a:lnTo>
                    <a:pt x="2391" y="775"/>
                  </a:lnTo>
                  <a:lnTo>
                    <a:pt x="2122" y="68"/>
                  </a:lnTo>
                  <a:lnTo>
                    <a:pt x="2088" y="34"/>
                  </a:lnTo>
                  <a:lnTo>
                    <a:pt x="202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0" name="Google Shape;90;p5"/>
            <p:cNvSpPr/>
            <p:nvPr/>
          </p:nvSpPr>
          <p:spPr>
            <a:xfrm>
              <a:off x="6851050" y="2572150"/>
              <a:ext cx="24425" cy="21900"/>
            </a:xfrm>
            <a:custGeom>
              <a:avLst/>
              <a:gdLst/>
              <a:ahLst/>
              <a:cxnLst/>
              <a:rect l="l" t="t" r="r" b="b"/>
              <a:pathLst>
                <a:path w="977" h="876" extrusionOk="0">
                  <a:moveTo>
                    <a:pt x="304" y="1"/>
                  </a:moveTo>
                  <a:lnTo>
                    <a:pt x="203" y="68"/>
                  </a:lnTo>
                  <a:lnTo>
                    <a:pt x="102" y="135"/>
                  </a:lnTo>
                  <a:lnTo>
                    <a:pt x="1" y="270"/>
                  </a:lnTo>
                  <a:lnTo>
                    <a:pt x="34" y="304"/>
                  </a:lnTo>
                  <a:lnTo>
                    <a:pt x="68" y="304"/>
                  </a:lnTo>
                  <a:lnTo>
                    <a:pt x="203" y="236"/>
                  </a:lnTo>
                  <a:lnTo>
                    <a:pt x="371" y="203"/>
                  </a:lnTo>
                  <a:lnTo>
                    <a:pt x="337" y="371"/>
                  </a:lnTo>
                  <a:lnTo>
                    <a:pt x="304" y="506"/>
                  </a:lnTo>
                  <a:lnTo>
                    <a:pt x="236" y="640"/>
                  </a:lnTo>
                  <a:lnTo>
                    <a:pt x="236" y="741"/>
                  </a:lnTo>
                  <a:lnTo>
                    <a:pt x="270" y="809"/>
                  </a:lnTo>
                  <a:lnTo>
                    <a:pt x="304" y="876"/>
                  </a:lnTo>
                  <a:lnTo>
                    <a:pt x="573" y="876"/>
                  </a:lnTo>
                  <a:lnTo>
                    <a:pt x="910" y="809"/>
                  </a:lnTo>
                  <a:lnTo>
                    <a:pt x="943" y="775"/>
                  </a:lnTo>
                  <a:lnTo>
                    <a:pt x="977" y="741"/>
                  </a:lnTo>
                  <a:lnTo>
                    <a:pt x="977" y="674"/>
                  </a:lnTo>
                  <a:lnTo>
                    <a:pt x="910" y="573"/>
                  </a:lnTo>
                  <a:lnTo>
                    <a:pt x="842" y="573"/>
                  </a:lnTo>
                  <a:lnTo>
                    <a:pt x="573" y="640"/>
                  </a:lnTo>
                  <a:lnTo>
                    <a:pt x="472" y="674"/>
                  </a:lnTo>
                  <a:lnTo>
                    <a:pt x="438" y="674"/>
                  </a:lnTo>
                  <a:lnTo>
                    <a:pt x="472" y="607"/>
                  </a:lnTo>
                  <a:lnTo>
                    <a:pt x="539" y="371"/>
                  </a:lnTo>
                  <a:lnTo>
                    <a:pt x="573" y="102"/>
                  </a:lnTo>
                  <a:lnTo>
                    <a:pt x="539" y="34"/>
                  </a:lnTo>
                  <a:lnTo>
                    <a:pt x="47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1" name="Google Shape;91;p5"/>
            <p:cNvSpPr/>
            <p:nvPr/>
          </p:nvSpPr>
          <p:spPr>
            <a:xfrm>
              <a:off x="6775300" y="2626025"/>
              <a:ext cx="66525" cy="53050"/>
            </a:xfrm>
            <a:custGeom>
              <a:avLst/>
              <a:gdLst/>
              <a:ahLst/>
              <a:cxnLst/>
              <a:rect l="l" t="t" r="r" b="b"/>
              <a:pathLst>
                <a:path w="2661" h="2122" extrusionOk="0">
                  <a:moveTo>
                    <a:pt x="2122" y="236"/>
                  </a:moveTo>
                  <a:lnTo>
                    <a:pt x="2189" y="303"/>
                  </a:lnTo>
                  <a:lnTo>
                    <a:pt x="2256" y="438"/>
                  </a:lnTo>
                  <a:lnTo>
                    <a:pt x="2290" y="606"/>
                  </a:lnTo>
                  <a:lnTo>
                    <a:pt x="2391" y="1111"/>
                  </a:lnTo>
                  <a:lnTo>
                    <a:pt x="2391" y="1246"/>
                  </a:lnTo>
                  <a:lnTo>
                    <a:pt x="2391" y="1347"/>
                  </a:lnTo>
                  <a:lnTo>
                    <a:pt x="2357" y="1448"/>
                  </a:lnTo>
                  <a:lnTo>
                    <a:pt x="2324" y="1515"/>
                  </a:lnTo>
                  <a:lnTo>
                    <a:pt x="2189" y="1650"/>
                  </a:lnTo>
                  <a:lnTo>
                    <a:pt x="2021" y="1751"/>
                  </a:lnTo>
                  <a:lnTo>
                    <a:pt x="1819" y="1818"/>
                  </a:lnTo>
                  <a:lnTo>
                    <a:pt x="1617" y="1852"/>
                  </a:lnTo>
                  <a:lnTo>
                    <a:pt x="1179" y="1886"/>
                  </a:lnTo>
                  <a:lnTo>
                    <a:pt x="1044" y="1886"/>
                  </a:lnTo>
                  <a:lnTo>
                    <a:pt x="943" y="1785"/>
                  </a:lnTo>
                  <a:lnTo>
                    <a:pt x="842" y="1650"/>
                  </a:lnTo>
                  <a:lnTo>
                    <a:pt x="775" y="1515"/>
                  </a:lnTo>
                  <a:lnTo>
                    <a:pt x="674" y="1145"/>
                  </a:lnTo>
                  <a:lnTo>
                    <a:pt x="607" y="775"/>
                  </a:lnTo>
                  <a:lnTo>
                    <a:pt x="1112" y="640"/>
                  </a:lnTo>
                  <a:lnTo>
                    <a:pt x="1583" y="472"/>
                  </a:lnTo>
                  <a:lnTo>
                    <a:pt x="2054" y="236"/>
                  </a:lnTo>
                  <a:close/>
                  <a:moveTo>
                    <a:pt x="1987" y="0"/>
                  </a:moveTo>
                  <a:lnTo>
                    <a:pt x="1650" y="169"/>
                  </a:lnTo>
                  <a:lnTo>
                    <a:pt x="1381" y="303"/>
                  </a:lnTo>
                  <a:lnTo>
                    <a:pt x="1112" y="404"/>
                  </a:lnTo>
                  <a:lnTo>
                    <a:pt x="539" y="539"/>
                  </a:lnTo>
                  <a:lnTo>
                    <a:pt x="472" y="438"/>
                  </a:lnTo>
                  <a:lnTo>
                    <a:pt x="472" y="472"/>
                  </a:lnTo>
                  <a:lnTo>
                    <a:pt x="438" y="539"/>
                  </a:lnTo>
                  <a:lnTo>
                    <a:pt x="102" y="640"/>
                  </a:lnTo>
                  <a:lnTo>
                    <a:pt x="34" y="640"/>
                  </a:lnTo>
                  <a:lnTo>
                    <a:pt x="1" y="674"/>
                  </a:lnTo>
                  <a:lnTo>
                    <a:pt x="1" y="775"/>
                  </a:lnTo>
                  <a:lnTo>
                    <a:pt x="68" y="842"/>
                  </a:lnTo>
                  <a:lnTo>
                    <a:pt x="135" y="842"/>
                  </a:lnTo>
                  <a:lnTo>
                    <a:pt x="405" y="808"/>
                  </a:lnTo>
                  <a:lnTo>
                    <a:pt x="438" y="1179"/>
                  </a:lnTo>
                  <a:lnTo>
                    <a:pt x="539" y="1583"/>
                  </a:lnTo>
                  <a:lnTo>
                    <a:pt x="640" y="1751"/>
                  </a:lnTo>
                  <a:lnTo>
                    <a:pt x="708" y="1886"/>
                  </a:lnTo>
                  <a:lnTo>
                    <a:pt x="809" y="2020"/>
                  </a:lnTo>
                  <a:lnTo>
                    <a:pt x="943" y="2088"/>
                  </a:lnTo>
                  <a:lnTo>
                    <a:pt x="1179" y="2121"/>
                  </a:lnTo>
                  <a:lnTo>
                    <a:pt x="1415" y="2121"/>
                  </a:lnTo>
                  <a:lnTo>
                    <a:pt x="1650" y="2088"/>
                  </a:lnTo>
                  <a:lnTo>
                    <a:pt x="1852" y="2054"/>
                  </a:lnTo>
                  <a:lnTo>
                    <a:pt x="2223" y="1987"/>
                  </a:lnTo>
                  <a:lnTo>
                    <a:pt x="2391" y="1919"/>
                  </a:lnTo>
                  <a:lnTo>
                    <a:pt x="2458" y="1886"/>
                  </a:lnTo>
                  <a:lnTo>
                    <a:pt x="2526" y="1818"/>
                  </a:lnTo>
                  <a:lnTo>
                    <a:pt x="2627" y="1616"/>
                  </a:lnTo>
                  <a:lnTo>
                    <a:pt x="2660" y="1448"/>
                  </a:lnTo>
                  <a:lnTo>
                    <a:pt x="2627" y="1246"/>
                  </a:lnTo>
                  <a:lnTo>
                    <a:pt x="2593" y="1044"/>
                  </a:lnTo>
                  <a:lnTo>
                    <a:pt x="2526" y="505"/>
                  </a:lnTo>
                  <a:lnTo>
                    <a:pt x="2458" y="236"/>
                  </a:lnTo>
                  <a:lnTo>
                    <a:pt x="2391" y="135"/>
                  </a:lnTo>
                  <a:lnTo>
                    <a:pt x="2324" y="34"/>
                  </a:lnTo>
                  <a:lnTo>
                    <a:pt x="222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2" name="Google Shape;92;p5"/>
            <p:cNvSpPr/>
            <p:nvPr/>
          </p:nvSpPr>
          <p:spPr>
            <a:xfrm>
              <a:off x="6698700" y="2537650"/>
              <a:ext cx="58100" cy="48825"/>
            </a:xfrm>
            <a:custGeom>
              <a:avLst/>
              <a:gdLst/>
              <a:ahLst/>
              <a:cxnLst/>
              <a:rect l="l" t="t" r="r" b="b"/>
              <a:pathLst>
                <a:path w="2324" h="1953" extrusionOk="0">
                  <a:moveTo>
                    <a:pt x="1650" y="236"/>
                  </a:moveTo>
                  <a:lnTo>
                    <a:pt x="1718" y="269"/>
                  </a:lnTo>
                  <a:lnTo>
                    <a:pt x="1785" y="303"/>
                  </a:lnTo>
                  <a:lnTo>
                    <a:pt x="1886" y="438"/>
                  </a:lnTo>
                  <a:lnTo>
                    <a:pt x="1987" y="606"/>
                  </a:lnTo>
                  <a:lnTo>
                    <a:pt x="2021" y="808"/>
                  </a:lnTo>
                  <a:lnTo>
                    <a:pt x="2088" y="1010"/>
                  </a:lnTo>
                  <a:lnTo>
                    <a:pt x="2122" y="1414"/>
                  </a:lnTo>
                  <a:lnTo>
                    <a:pt x="1516" y="1549"/>
                  </a:lnTo>
                  <a:lnTo>
                    <a:pt x="910" y="1684"/>
                  </a:lnTo>
                  <a:lnTo>
                    <a:pt x="472" y="1684"/>
                  </a:lnTo>
                  <a:lnTo>
                    <a:pt x="371" y="1381"/>
                  </a:lnTo>
                  <a:lnTo>
                    <a:pt x="169" y="741"/>
                  </a:lnTo>
                  <a:lnTo>
                    <a:pt x="809" y="471"/>
                  </a:lnTo>
                  <a:lnTo>
                    <a:pt x="1112" y="337"/>
                  </a:lnTo>
                  <a:lnTo>
                    <a:pt x="1482" y="236"/>
                  </a:lnTo>
                  <a:close/>
                  <a:moveTo>
                    <a:pt x="1684" y="0"/>
                  </a:moveTo>
                  <a:lnTo>
                    <a:pt x="1482" y="34"/>
                  </a:lnTo>
                  <a:lnTo>
                    <a:pt x="1112" y="168"/>
                  </a:lnTo>
                  <a:lnTo>
                    <a:pt x="607" y="370"/>
                  </a:lnTo>
                  <a:lnTo>
                    <a:pt x="102" y="606"/>
                  </a:lnTo>
                  <a:lnTo>
                    <a:pt x="68" y="572"/>
                  </a:lnTo>
                  <a:lnTo>
                    <a:pt x="1" y="572"/>
                  </a:lnTo>
                  <a:lnTo>
                    <a:pt x="1" y="640"/>
                  </a:lnTo>
                  <a:lnTo>
                    <a:pt x="34" y="943"/>
                  </a:lnTo>
                  <a:lnTo>
                    <a:pt x="102" y="1280"/>
                  </a:lnTo>
                  <a:lnTo>
                    <a:pt x="304" y="1886"/>
                  </a:lnTo>
                  <a:lnTo>
                    <a:pt x="371" y="1919"/>
                  </a:lnTo>
                  <a:lnTo>
                    <a:pt x="438" y="1953"/>
                  </a:lnTo>
                  <a:lnTo>
                    <a:pt x="876" y="1886"/>
                  </a:lnTo>
                  <a:lnTo>
                    <a:pt x="1347" y="1818"/>
                  </a:lnTo>
                  <a:lnTo>
                    <a:pt x="1819" y="1717"/>
                  </a:lnTo>
                  <a:lnTo>
                    <a:pt x="2256" y="1583"/>
                  </a:lnTo>
                  <a:lnTo>
                    <a:pt x="2324" y="1515"/>
                  </a:lnTo>
                  <a:lnTo>
                    <a:pt x="2324" y="1448"/>
                  </a:lnTo>
                  <a:lnTo>
                    <a:pt x="2088" y="370"/>
                  </a:lnTo>
                  <a:lnTo>
                    <a:pt x="2021" y="135"/>
                  </a:lnTo>
                  <a:lnTo>
                    <a:pt x="1953" y="67"/>
                  </a:lnTo>
                  <a:lnTo>
                    <a:pt x="185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3" name="Google Shape;93;p5"/>
            <p:cNvSpPr/>
            <p:nvPr/>
          </p:nvSpPr>
          <p:spPr>
            <a:xfrm>
              <a:off x="6740800" y="2658000"/>
              <a:ext cx="19375" cy="24450"/>
            </a:xfrm>
            <a:custGeom>
              <a:avLst/>
              <a:gdLst/>
              <a:ahLst/>
              <a:cxnLst/>
              <a:rect l="l" t="t" r="r" b="b"/>
              <a:pathLst>
                <a:path w="775" h="978" extrusionOk="0">
                  <a:moveTo>
                    <a:pt x="741" y="1"/>
                  </a:moveTo>
                  <a:lnTo>
                    <a:pt x="673" y="34"/>
                  </a:lnTo>
                  <a:lnTo>
                    <a:pt x="606" y="34"/>
                  </a:lnTo>
                  <a:lnTo>
                    <a:pt x="505" y="135"/>
                  </a:lnTo>
                  <a:lnTo>
                    <a:pt x="269" y="472"/>
                  </a:lnTo>
                  <a:lnTo>
                    <a:pt x="67" y="708"/>
                  </a:lnTo>
                  <a:lnTo>
                    <a:pt x="0" y="809"/>
                  </a:lnTo>
                  <a:lnTo>
                    <a:pt x="0" y="876"/>
                  </a:lnTo>
                  <a:lnTo>
                    <a:pt x="0" y="977"/>
                  </a:lnTo>
                  <a:lnTo>
                    <a:pt x="67" y="977"/>
                  </a:lnTo>
                  <a:lnTo>
                    <a:pt x="135" y="943"/>
                  </a:lnTo>
                  <a:lnTo>
                    <a:pt x="269" y="809"/>
                  </a:lnTo>
                  <a:lnTo>
                    <a:pt x="471" y="573"/>
                  </a:lnTo>
                  <a:lnTo>
                    <a:pt x="673" y="337"/>
                  </a:lnTo>
                  <a:lnTo>
                    <a:pt x="774" y="203"/>
                  </a:lnTo>
                  <a:lnTo>
                    <a:pt x="774" y="135"/>
                  </a:lnTo>
                  <a:lnTo>
                    <a:pt x="774" y="68"/>
                  </a:lnTo>
                  <a:lnTo>
                    <a:pt x="774" y="34"/>
                  </a:lnTo>
                  <a:lnTo>
                    <a:pt x="74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4" name="Google Shape;94;p5"/>
            <p:cNvSpPr/>
            <p:nvPr/>
          </p:nvSpPr>
          <p:spPr>
            <a:xfrm>
              <a:off x="6705450" y="2585625"/>
              <a:ext cx="62300" cy="57250"/>
            </a:xfrm>
            <a:custGeom>
              <a:avLst/>
              <a:gdLst/>
              <a:ahLst/>
              <a:cxnLst/>
              <a:rect l="l" t="t" r="r" b="b"/>
              <a:pathLst>
                <a:path w="2492" h="2290" extrusionOk="0">
                  <a:moveTo>
                    <a:pt x="2087" y="270"/>
                  </a:moveTo>
                  <a:lnTo>
                    <a:pt x="2155" y="505"/>
                  </a:lnTo>
                  <a:lnTo>
                    <a:pt x="2188" y="741"/>
                  </a:lnTo>
                  <a:lnTo>
                    <a:pt x="2222" y="1212"/>
                  </a:lnTo>
                  <a:lnTo>
                    <a:pt x="2222" y="1381"/>
                  </a:lnTo>
                  <a:lnTo>
                    <a:pt x="2155" y="1515"/>
                  </a:lnTo>
                  <a:lnTo>
                    <a:pt x="2054" y="1583"/>
                  </a:lnTo>
                  <a:lnTo>
                    <a:pt x="1919" y="1650"/>
                  </a:lnTo>
                  <a:lnTo>
                    <a:pt x="1616" y="1751"/>
                  </a:lnTo>
                  <a:lnTo>
                    <a:pt x="1481" y="1818"/>
                  </a:lnTo>
                  <a:lnTo>
                    <a:pt x="1347" y="1886"/>
                  </a:lnTo>
                  <a:lnTo>
                    <a:pt x="1212" y="1953"/>
                  </a:lnTo>
                  <a:lnTo>
                    <a:pt x="976" y="2054"/>
                  </a:lnTo>
                  <a:lnTo>
                    <a:pt x="741" y="2088"/>
                  </a:lnTo>
                  <a:lnTo>
                    <a:pt x="673" y="2054"/>
                  </a:lnTo>
                  <a:lnTo>
                    <a:pt x="606" y="1987"/>
                  </a:lnTo>
                  <a:lnTo>
                    <a:pt x="505" y="1549"/>
                  </a:lnTo>
                  <a:lnTo>
                    <a:pt x="438" y="1179"/>
                  </a:lnTo>
                  <a:lnTo>
                    <a:pt x="337" y="808"/>
                  </a:lnTo>
                  <a:lnTo>
                    <a:pt x="572" y="674"/>
                  </a:lnTo>
                  <a:lnTo>
                    <a:pt x="808" y="606"/>
                  </a:lnTo>
                  <a:lnTo>
                    <a:pt x="1077" y="539"/>
                  </a:lnTo>
                  <a:lnTo>
                    <a:pt x="1347" y="472"/>
                  </a:lnTo>
                  <a:lnTo>
                    <a:pt x="1751" y="438"/>
                  </a:lnTo>
                  <a:lnTo>
                    <a:pt x="1919" y="371"/>
                  </a:lnTo>
                  <a:lnTo>
                    <a:pt x="2087" y="270"/>
                  </a:lnTo>
                  <a:close/>
                  <a:moveTo>
                    <a:pt x="2087" y="0"/>
                  </a:moveTo>
                  <a:lnTo>
                    <a:pt x="2054" y="34"/>
                  </a:lnTo>
                  <a:lnTo>
                    <a:pt x="1953" y="101"/>
                  </a:lnTo>
                  <a:lnTo>
                    <a:pt x="1818" y="169"/>
                  </a:lnTo>
                  <a:lnTo>
                    <a:pt x="1549" y="270"/>
                  </a:lnTo>
                  <a:lnTo>
                    <a:pt x="1279" y="303"/>
                  </a:lnTo>
                  <a:lnTo>
                    <a:pt x="976" y="337"/>
                  </a:lnTo>
                  <a:lnTo>
                    <a:pt x="707" y="371"/>
                  </a:lnTo>
                  <a:lnTo>
                    <a:pt x="438" y="438"/>
                  </a:lnTo>
                  <a:lnTo>
                    <a:pt x="303" y="505"/>
                  </a:lnTo>
                  <a:lnTo>
                    <a:pt x="202" y="606"/>
                  </a:lnTo>
                  <a:lnTo>
                    <a:pt x="101" y="674"/>
                  </a:lnTo>
                  <a:lnTo>
                    <a:pt x="0" y="808"/>
                  </a:lnTo>
                  <a:lnTo>
                    <a:pt x="0" y="876"/>
                  </a:lnTo>
                  <a:lnTo>
                    <a:pt x="34" y="909"/>
                  </a:lnTo>
                  <a:lnTo>
                    <a:pt x="67" y="943"/>
                  </a:lnTo>
                  <a:lnTo>
                    <a:pt x="135" y="909"/>
                  </a:lnTo>
                  <a:lnTo>
                    <a:pt x="236" y="876"/>
                  </a:lnTo>
                  <a:lnTo>
                    <a:pt x="236" y="1179"/>
                  </a:lnTo>
                  <a:lnTo>
                    <a:pt x="269" y="1515"/>
                  </a:lnTo>
                  <a:lnTo>
                    <a:pt x="337" y="1818"/>
                  </a:lnTo>
                  <a:lnTo>
                    <a:pt x="438" y="2121"/>
                  </a:lnTo>
                  <a:lnTo>
                    <a:pt x="505" y="2222"/>
                  </a:lnTo>
                  <a:lnTo>
                    <a:pt x="572" y="2290"/>
                  </a:lnTo>
                  <a:lnTo>
                    <a:pt x="842" y="2290"/>
                  </a:lnTo>
                  <a:lnTo>
                    <a:pt x="1111" y="2222"/>
                  </a:lnTo>
                  <a:lnTo>
                    <a:pt x="1313" y="2155"/>
                  </a:lnTo>
                  <a:lnTo>
                    <a:pt x="1481" y="2088"/>
                  </a:lnTo>
                  <a:lnTo>
                    <a:pt x="1650" y="2020"/>
                  </a:lnTo>
                  <a:lnTo>
                    <a:pt x="1953" y="1953"/>
                  </a:lnTo>
                  <a:lnTo>
                    <a:pt x="2087" y="1886"/>
                  </a:lnTo>
                  <a:lnTo>
                    <a:pt x="2222" y="1785"/>
                  </a:lnTo>
                  <a:lnTo>
                    <a:pt x="2323" y="1684"/>
                  </a:lnTo>
                  <a:lnTo>
                    <a:pt x="2424" y="1515"/>
                  </a:lnTo>
                  <a:lnTo>
                    <a:pt x="2458" y="1347"/>
                  </a:lnTo>
                  <a:lnTo>
                    <a:pt x="2491" y="1145"/>
                  </a:lnTo>
                  <a:lnTo>
                    <a:pt x="2458" y="775"/>
                  </a:lnTo>
                  <a:lnTo>
                    <a:pt x="2357" y="371"/>
                  </a:lnTo>
                  <a:lnTo>
                    <a:pt x="2222" y="34"/>
                  </a:lnTo>
                  <a:lnTo>
                    <a:pt x="218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5" name="Google Shape;95;p5"/>
            <p:cNvSpPr/>
            <p:nvPr/>
          </p:nvSpPr>
          <p:spPr>
            <a:xfrm>
              <a:off x="6806450" y="2643700"/>
              <a:ext cx="14325" cy="23600"/>
            </a:xfrm>
            <a:custGeom>
              <a:avLst/>
              <a:gdLst/>
              <a:ahLst/>
              <a:cxnLst/>
              <a:rect l="l" t="t" r="r" b="b"/>
              <a:pathLst>
                <a:path w="573" h="944" extrusionOk="0">
                  <a:moveTo>
                    <a:pt x="337" y="236"/>
                  </a:moveTo>
                  <a:lnTo>
                    <a:pt x="337" y="472"/>
                  </a:lnTo>
                  <a:lnTo>
                    <a:pt x="270" y="707"/>
                  </a:lnTo>
                  <a:lnTo>
                    <a:pt x="236" y="707"/>
                  </a:lnTo>
                  <a:lnTo>
                    <a:pt x="202" y="539"/>
                  </a:lnTo>
                  <a:lnTo>
                    <a:pt x="236" y="404"/>
                  </a:lnTo>
                  <a:lnTo>
                    <a:pt x="270" y="303"/>
                  </a:lnTo>
                  <a:lnTo>
                    <a:pt x="337" y="236"/>
                  </a:lnTo>
                  <a:close/>
                  <a:moveTo>
                    <a:pt x="303" y="0"/>
                  </a:moveTo>
                  <a:lnTo>
                    <a:pt x="202" y="68"/>
                  </a:lnTo>
                  <a:lnTo>
                    <a:pt x="135" y="135"/>
                  </a:lnTo>
                  <a:lnTo>
                    <a:pt x="68" y="270"/>
                  </a:lnTo>
                  <a:lnTo>
                    <a:pt x="34" y="371"/>
                  </a:lnTo>
                  <a:lnTo>
                    <a:pt x="0" y="505"/>
                  </a:lnTo>
                  <a:lnTo>
                    <a:pt x="0" y="640"/>
                  </a:lnTo>
                  <a:lnTo>
                    <a:pt x="34" y="775"/>
                  </a:lnTo>
                  <a:lnTo>
                    <a:pt x="101" y="876"/>
                  </a:lnTo>
                  <a:lnTo>
                    <a:pt x="135" y="909"/>
                  </a:lnTo>
                  <a:lnTo>
                    <a:pt x="202" y="943"/>
                  </a:lnTo>
                  <a:lnTo>
                    <a:pt x="337" y="909"/>
                  </a:lnTo>
                  <a:lnTo>
                    <a:pt x="438" y="842"/>
                  </a:lnTo>
                  <a:lnTo>
                    <a:pt x="472" y="775"/>
                  </a:lnTo>
                  <a:lnTo>
                    <a:pt x="505" y="674"/>
                  </a:lnTo>
                  <a:lnTo>
                    <a:pt x="573" y="404"/>
                  </a:lnTo>
                  <a:lnTo>
                    <a:pt x="573" y="169"/>
                  </a:lnTo>
                  <a:lnTo>
                    <a:pt x="539" y="101"/>
                  </a:lnTo>
                  <a:lnTo>
                    <a:pt x="472" y="68"/>
                  </a:lnTo>
                  <a:lnTo>
                    <a:pt x="404" y="34"/>
                  </a:lnTo>
                  <a:lnTo>
                    <a:pt x="37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6" name="Google Shape;96;p5"/>
            <p:cNvSpPr/>
            <p:nvPr/>
          </p:nvSpPr>
          <p:spPr>
            <a:xfrm>
              <a:off x="6932700" y="2630225"/>
              <a:ext cx="5925" cy="5075"/>
            </a:xfrm>
            <a:custGeom>
              <a:avLst/>
              <a:gdLst/>
              <a:ahLst/>
              <a:cxnLst/>
              <a:rect l="l" t="t" r="r" b="b"/>
              <a:pathLst>
                <a:path w="237" h="203" extrusionOk="0">
                  <a:moveTo>
                    <a:pt x="68" y="1"/>
                  </a:moveTo>
                  <a:lnTo>
                    <a:pt x="34" y="34"/>
                  </a:lnTo>
                  <a:lnTo>
                    <a:pt x="0" y="102"/>
                  </a:lnTo>
                  <a:lnTo>
                    <a:pt x="34" y="169"/>
                  </a:lnTo>
                  <a:lnTo>
                    <a:pt x="68" y="203"/>
                  </a:lnTo>
                  <a:lnTo>
                    <a:pt x="135" y="203"/>
                  </a:lnTo>
                  <a:lnTo>
                    <a:pt x="202" y="169"/>
                  </a:lnTo>
                  <a:lnTo>
                    <a:pt x="236" y="169"/>
                  </a:lnTo>
                  <a:lnTo>
                    <a:pt x="236" y="102"/>
                  </a:lnTo>
                  <a:lnTo>
                    <a:pt x="236" y="68"/>
                  </a:lnTo>
                  <a:lnTo>
                    <a:pt x="202" y="34"/>
                  </a:lnTo>
                  <a:lnTo>
                    <a:pt x="13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7" name="Google Shape;97;p5"/>
            <p:cNvSpPr/>
            <p:nvPr/>
          </p:nvSpPr>
          <p:spPr>
            <a:xfrm>
              <a:off x="6903250" y="2595725"/>
              <a:ext cx="58925" cy="53875"/>
            </a:xfrm>
            <a:custGeom>
              <a:avLst/>
              <a:gdLst/>
              <a:ahLst/>
              <a:cxnLst/>
              <a:rect l="l" t="t" r="r" b="b"/>
              <a:pathLst>
                <a:path w="2357" h="2155" extrusionOk="0">
                  <a:moveTo>
                    <a:pt x="1885" y="202"/>
                  </a:moveTo>
                  <a:lnTo>
                    <a:pt x="1986" y="640"/>
                  </a:lnTo>
                  <a:lnTo>
                    <a:pt x="2087" y="1044"/>
                  </a:lnTo>
                  <a:lnTo>
                    <a:pt x="2121" y="1313"/>
                  </a:lnTo>
                  <a:lnTo>
                    <a:pt x="2121" y="1448"/>
                  </a:lnTo>
                  <a:lnTo>
                    <a:pt x="2087" y="1515"/>
                  </a:lnTo>
                  <a:lnTo>
                    <a:pt x="2020" y="1549"/>
                  </a:lnTo>
                  <a:lnTo>
                    <a:pt x="1481" y="1751"/>
                  </a:lnTo>
                  <a:lnTo>
                    <a:pt x="1077" y="1886"/>
                  </a:lnTo>
                  <a:lnTo>
                    <a:pt x="943" y="1919"/>
                  </a:lnTo>
                  <a:lnTo>
                    <a:pt x="808" y="1919"/>
                  </a:lnTo>
                  <a:lnTo>
                    <a:pt x="741" y="1886"/>
                  </a:lnTo>
                  <a:lnTo>
                    <a:pt x="673" y="1751"/>
                  </a:lnTo>
                  <a:lnTo>
                    <a:pt x="640" y="1583"/>
                  </a:lnTo>
                  <a:lnTo>
                    <a:pt x="505" y="1145"/>
                  </a:lnTo>
                  <a:lnTo>
                    <a:pt x="370" y="707"/>
                  </a:lnTo>
                  <a:lnTo>
                    <a:pt x="1885" y="202"/>
                  </a:lnTo>
                  <a:close/>
                  <a:moveTo>
                    <a:pt x="1919" y="0"/>
                  </a:moveTo>
                  <a:lnTo>
                    <a:pt x="1347" y="202"/>
                  </a:lnTo>
                  <a:lnTo>
                    <a:pt x="774" y="371"/>
                  </a:lnTo>
                  <a:lnTo>
                    <a:pt x="370" y="438"/>
                  </a:lnTo>
                  <a:lnTo>
                    <a:pt x="202" y="505"/>
                  </a:lnTo>
                  <a:lnTo>
                    <a:pt x="101" y="573"/>
                  </a:lnTo>
                  <a:lnTo>
                    <a:pt x="34" y="640"/>
                  </a:lnTo>
                  <a:lnTo>
                    <a:pt x="0" y="707"/>
                  </a:lnTo>
                  <a:lnTo>
                    <a:pt x="34" y="775"/>
                  </a:lnTo>
                  <a:lnTo>
                    <a:pt x="34" y="808"/>
                  </a:lnTo>
                  <a:lnTo>
                    <a:pt x="67" y="842"/>
                  </a:lnTo>
                  <a:lnTo>
                    <a:pt x="202" y="842"/>
                  </a:lnTo>
                  <a:lnTo>
                    <a:pt x="236" y="775"/>
                  </a:lnTo>
                  <a:lnTo>
                    <a:pt x="236" y="1078"/>
                  </a:lnTo>
                  <a:lnTo>
                    <a:pt x="303" y="1381"/>
                  </a:lnTo>
                  <a:lnTo>
                    <a:pt x="505" y="1919"/>
                  </a:lnTo>
                  <a:lnTo>
                    <a:pt x="572" y="2054"/>
                  </a:lnTo>
                  <a:lnTo>
                    <a:pt x="673" y="2121"/>
                  </a:lnTo>
                  <a:lnTo>
                    <a:pt x="774" y="2155"/>
                  </a:lnTo>
                  <a:lnTo>
                    <a:pt x="909" y="2155"/>
                  </a:lnTo>
                  <a:lnTo>
                    <a:pt x="1145" y="2088"/>
                  </a:lnTo>
                  <a:lnTo>
                    <a:pt x="1414" y="2020"/>
                  </a:lnTo>
                  <a:lnTo>
                    <a:pt x="1919" y="1852"/>
                  </a:lnTo>
                  <a:lnTo>
                    <a:pt x="2054" y="1785"/>
                  </a:lnTo>
                  <a:lnTo>
                    <a:pt x="2188" y="1717"/>
                  </a:lnTo>
                  <a:lnTo>
                    <a:pt x="2289" y="1650"/>
                  </a:lnTo>
                  <a:lnTo>
                    <a:pt x="2323" y="1549"/>
                  </a:lnTo>
                  <a:lnTo>
                    <a:pt x="2357" y="1381"/>
                  </a:lnTo>
                  <a:lnTo>
                    <a:pt x="2357" y="1179"/>
                  </a:lnTo>
                  <a:lnTo>
                    <a:pt x="2289" y="775"/>
                  </a:lnTo>
                  <a:lnTo>
                    <a:pt x="2155" y="404"/>
                  </a:lnTo>
                  <a:lnTo>
                    <a:pt x="2020" y="68"/>
                  </a:lnTo>
                  <a:lnTo>
                    <a:pt x="198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8" name="Google Shape;98;p5"/>
            <p:cNvSpPr/>
            <p:nvPr/>
          </p:nvSpPr>
          <p:spPr>
            <a:xfrm>
              <a:off x="6844325" y="2609175"/>
              <a:ext cx="64000" cy="55600"/>
            </a:xfrm>
            <a:custGeom>
              <a:avLst/>
              <a:gdLst/>
              <a:ahLst/>
              <a:cxnLst/>
              <a:rect l="l" t="t" r="r" b="b"/>
              <a:pathLst>
                <a:path w="2560" h="2224" extrusionOk="0">
                  <a:moveTo>
                    <a:pt x="1852" y="304"/>
                  </a:moveTo>
                  <a:lnTo>
                    <a:pt x="1953" y="338"/>
                  </a:lnTo>
                  <a:lnTo>
                    <a:pt x="1987" y="371"/>
                  </a:lnTo>
                  <a:lnTo>
                    <a:pt x="2020" y="439"/>
                  </a:lnTo>
                  <a:lnTo>
                    <a:pt x="2020" y="708"/>
                  </a:lnTo>
                  <a:lnTo>
                    <a:pt x="2054" y="977"/>
                  </a:lnTo>
                  <a:lnTo>
                    <a:pt x="2121" y="1247"/>
                  </a:lnTo>
                  <a:lnTo>
                    <a:pt x="2256" y="1482"/>
                  </a:lnTo>
                  <a:lnTo>
                    <a:pt x="1549" y="1752"/>
                  </a:lnTo>
                  <a:lnTo>
                    <a:pt x="1179" y="1886"/>
                  </a:lnTo>
                  <a:lnTo>
                    <a:pt x="808" y="1954"/>
                  </a:lnTo>
                  <a:lnTo>
                    <a:pt x="741" y="1954"/>
                  </a:lnTo>
                  <a:lnTo>
                    <a:pt x="640" y="1853"/>
                  </a:lnTo>
                  <a:lnTo>
                    <a:pt x="573" y="1718"/>
                  </a:lnTo>
                  <a:lnTo>
                    <a:pt x="472" y="1550"/>
                  </a:lnTo>
                  <a:lnTo>
                    <a:pt x="236" y="809"/>
                  </a:lnTo>
                  <a:lnTo>
                    <a:pt x="977" y="540"/>
                  </a:lnTo>
                  <a:lnTo>
                    <a:pt x="1179" y="472"/>
                  </a:lnTo>
                  <a:lnTo>
                    <a:pt x="1549" y="338"/>
                  </a:lnTo>
                  <a:lnTo>
                    <a:pt x="1717" y="304"/>
                  </a:lnTo>
                  <a:close/>
                  <a:moveTo>
                    <a:pt x="1886" y="1"/>
                  </a:moveTo>
                  <a:lnTo>
                    <a:pt x="1717" y="35"/>
                  </a:lnTo>
                  <a:lnTo>
                    <a:pt x="1381" y="136"/>
                  </a:lnTo>
                  <a:lnTo>
                    <a:pt x="68" y="607"/>
                  </a:lnTo>
                  <a:lnTo>
                    <a:pt x="0" y="674"/>
                  </a:lnTo>
                  <a:lnTo>
                    <a:pt x="0" y="742"/>
                  </a:lnTo>
                  <a:lnTo>
                    <a:pt x="34" y="809"/>
                  </a:lnTo>
                  <a:lnTo>
                    <a:pt x="101" y="843"/>
                  </a:lnTo>
                  <a:lnTo>
                    <a:pt x="135" y="1078"/>
                  </a:lnTo>
                  <a:lnTo>
                    <a:pt x="202" y="1280"/>
                  </a:lnTo>
                  <a:lnTo>
                    <a:pt x="337" y="1718"/>
                  </a:lnTo>
                  <a:lnTo>
                    <a:pt x="404" y="1987"/>
                  </a:lnTo>
                  <a:lnTo>
                    <a:pt x="472" y="2122"/>
                  </a:lnTo>
                  <a:lnTo>
                    <a:pt x="505" y="2189"/>
                  </a:lnTo>
                  <a:lnTo>
                    <a:pt x="573" y="2223"/>
                  </a:lnTo>
                  <a:lnTo>
                    <a:pt x="775" y="2223"/>
                  </a:lnTo>
                  <a:lnTo>
                    <a:pt x="977" y="2189"/>
                  </a:lnTo>
                  <a:lnTo>
                    <a:pt x="1414" y="2088"/>
                  </a:lnTo>
                  <a:lnTo>
                    <a:pt x="1684" y="1987"/>
                  </a:lnTo>
                  <a:lnTo>
                    <a:pt x="1953" y="1886"/>
                  </a:lnTo>
                  <a:lnTo>
                    <a:pt x="2492" y="1651"/>
                  </a:lnTo>
                  <a:lnTo>
                    <a:pt x="2525" y="1617"/>
                  </a:lnTo>
                  <a:lnTo>
                    <a:pt x="2525" y="1583"/>
                  </a:lnTo>
                  <a:lnTo>
                    <a:pt x="2559" y="1516"/>
                  </a:lnTo>
                  <a:lnTo>
                    <a:pt x="2525" y="1482"/>
                  </a:lnTo>
                  <a:lnTo>
                    <a:pt x="2391" y="1247"/>
                  </a:lnTo>
                  <a:lnTo>
                    <a:pt x="2290" y="977"/>
                  </a:lnTo>
                  <a:lnTo>
                    <a:pt x="2256" y="708"/>
                  </a:lnTo>
                  <a:lnTo>
                    <a:pt x="2256" y="439"/>
                  </a:lnTo>
                  <a:lnTo>
                    <a:pt x="2256" y="304"/>
                  </a:lnTo>
                  <a:lnTo>
                    <a:pt x="2222" y="203"/>
                  </a:lnTo>
                  <a:lnTo>
                    <a:pt x="2155" y="102"/>
                  </a:lnTo>
                  <a:lnTo>
                    <a:pt x="2054" y="35"/>
                  </a:lnTo>
                  <a:lnTo>
                    <a:pt x="188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9" name="Google Shape;99;p5"/>
            <p:cNvSpPr/>
            <p:nvPr/>
          </p:nvSpPr>
          <p:spPr>
            <a:xfrm>
              <a:off x="6835050" y="2561200"/>
              <a:ext cx="56425" cy="55575"/>
            </a:xfrm>
            <a:custGeom>
              <a:avLst/>
              <a:gdLst/>
              <a:ahLst/>
              <a:cxnLst/>
              <a:rect l="l" t="t" r="r" b="b"/>
              <a:pathLst>
                <a:path w="2257" h="2223" extrusionOk="0">
                  <a:moveTo>
                    <a:pt x="1651" y="237"/>
                  </a:moveTo>
                  <a:lnTo>
                    <a:pt x="1752" y="573"/>
                  </a:lnTo>
                  <a:lnTo>
                    <a:pt x="1853" y="944"/>
                  </a:lnTo>
                  <a:lnTo>
                    <a:pt x="1954" y="1381"/>
                  </a:lnTo>
                  <a:lnTo>
                    <a:pt x="1987" y="1482"/>
                  </a:lnTo>
                  <a:lnTo>
                    <a:pt x="1987" y="1550"/>
                  </a:lnTo>
                  <a:lnTo>
                    <a:pt x="1954" y="1550"/>
                  </a:lnTo>
                  <a:lnTo>
                    <a:pt x="1853" y="1583"/>
                  </a:lnTo>
                  <a:lnTo>
                    <a:pt x="1516" y="1617"/>
                  </a:lnTo>
                  <a:lnTo>
                    <a:pt x="1213" y="1684"/>
                  </a:lnTo>
                  <a:lnTo>
                    <a:pt x="876" y="1819"/>
                  </a:lnTo>
                  <a:lnTo>
                    <a:pt x="573" y="1954"/>
                  </a:lnTo>
                  <a:lnTo>
                    <a:pt x="540" y="1954"/>
                  </a:lnTo>
                  <a:lnTo>
                    <a:pt x="506" y="1886"/>
                  </a:lnTo>
                  <a:lnTo>
                    <a:pt x="439" y="1617"/>
                  </a:lnTo>
                  <a:lnTo>
                    <a:pt x="338" y="1213"/>
                  </a:lnTo>
                  <a:lnTo>
                    <a:pt x="203" y="472"/>
                  </a:lnTo>
                  <a:lnTo>
                    <a:pt x="1078" y="304"/>
                  </a:lnTo>
                  <a:lnTo>
                    <a:pt x="1449" y="237"/>
                  </a:lnTo>
                  <a:close/>
                  <a:moveTo>
                    <a:pt x="1550" y="1"/>
                  </a:moveTo>
                  <a:lnTo>
                    <a:pt x="1247" y="68"/>
                  </a:lnTo>
                  <a:lnTo>
                    <a:pt x="674" y="169"/>
                  </a:lnTo>
                  <a:lnTo>
                    <a:pt x="405" y="270"/>
                  </a:lnTo>
                  <a:lnTo>
                    <a:pt x="136" y="338"/>
                  </a:lnTo>
                  <a:lnTo>
                    <a:pt x="68" y="371"/>
                  </a:lnTo>
                  <a:lnTo>
                    <a:pt x="1" y="405"/>
                  </a:lnTo>
                  <a:lnTo>
                    <a:pt x="1" y="439"/>
                  </a:lnTo>
                  <a:lnTo>
                    <a:pt x="1" y="708"/>
                  </a:lnTo>
                  <a:lnTo>
                    <a:pt x="68" y="944"/>
                  </a:lnTo>
                  <a:lnTo>
                    <a:pt x="169" y="1449"/>
                  </a:lnTo>
                  <a:lnTo>
                    <a:pt x="237" y="1853"/>
                  </a:lnTo>
                  <a:lnTo>
                    <a:pt x="304" y="2055"/>
                  </a:lnTo>
                  <a:lnTo>
                    <a:pt x="371" y="2122"/>
                  </a:lnTo>
                  <a:lnTo>
                    <a:pt x="439" y="2189"/>
                  </a:lnTo>
                  <a:lnTo>
                    <a:pt x="506" y="2223"/>
                  </a:lnTo>
                  <a:lnTo>
                    <a:pt x="607" y="2189"/>
                  </a:lnTo>
                  <a:lnTo>
                    <a:pt x="843" y="2122"/>
                  </a:lnTo>
                  <a:lnTo>
                    <a:pt x="1179" y="1920"/>
                  </a:lnTo>
                  <a:lnTo>
                    <a:pt x="1449" y="1886"/>
                  </a:lnTo>
                  <a:lnTo>
                    <a:pt x="1684" y="1853"/>
                  </a:lnTo>
                  <a:lnTo>
                    <a:pt x="1920" y="1819"/>
                  </a:lnTo>
                  <a:lnTo>
                    <a:pt x="2156" y="1752"/>
                  </a:lnTo>
                  <a:lnTo>
                    <a:pt x="2223" y="1684"/>
                  </a:lnTo>
                  <a:lnTo>
                    <a:pt x="2257" y="1617"/>
                  </a:lnTo>
                  <a:lnTo>
                    <a:pt x="2223" y="1449"/>
                  </a:lnTo>
                  <a:lnTo>
                    <a:pt x="2156" y="1179"/>
                  </a:lnTo>
                  <a:lnTo>
                    <a:pt x="2021" y="607"/>
                  </a:lnTo>
                  <a:lnTo>
                    <a:pt x="1920" y="338"/>
                  </a:lnTo>
                  <a:lnTo>
                    <a:pt x="1819" y="102"/>
                  </a:lnTo>
                  <a:lnTo>
                    <a:pt x="1752" y="35"/>
                  </a:lnTo>
                  <a:lnTo>
                    <a:pt x="171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0" name="Google Shape;100;p5"/>
            <p:cNvSpPr/>
            <p:nvPr/>
          </p:nvSpPr>
          <p:spPr>
            <a:xfrm>
              <a:off x="6862825" y="2622650"/>
              <a:ext cx="26125" cy="29475"/>
            </a:xfrm>
            <a:custGeom>
              <a:avLst/>
              <a:gdLst/>
              <a:ahLst/>
              <a:cxnLst/>
              <a:rect l="l" t="t" r="r" b="b"/>
              <a:pathLst>
                <a:path w="1045" h="1179" extrusionOk="0">
                  <a:moveTo>
                    <a:pt x="809" y="203"/>
                  </a:moveTo>
                  <a:lnTo>
                    <a:pt x="843" y="337"/>
                  </a:lnTo>
                  <a:lnTo>
                    <a:pt x="876" y="506"/>
                  </a:lnTo>
                  <a:lnTo>
                    <a:pt x="843" y="674"/>
                  </a:lnTo>
                  <a:lnTo>
                    <a:pt x="809" y="708"/>
                  </a:lnTo>
                  <a:lnTo>
                    <a:pt x="809" y="775"/>
                  </a:lnTo>
                  <a:lnTo>
                    <a:pt x="708" y="775"/>
                  </a:lnTo>
                  <a:lnTo>
                    <a:pt x="641" y="741"/>
                  </a:lnTo>
                  <a:lnTo>
                    <a:pt x="641" y="640"/>
                  </a:lnTo>
                  <a:lnTo>
                    <a:pt x="641" y="539"/>
                  </a:lnTo>
                  <a:lnTo>
                    <a:pt x="641" y="304"/>
                  </a:lnTo>
                  <a:lnTo>
                    <a:pt x="708" y="304"/>
                  </a:lnTo>
                  <a:lnTo>
                    <a:pt x="775" y="270"/>
                  </a:lnTo>
                  <a:lnTo>
                    <a:pt x="809" y="203"/>
                  </a:lnTo>
                  <a:close/>
                  <a:moveTo>
                    <a:pt x="203" y="371"/>
                  </a:moveTo>
                  <a:lnTo>
                    <a:pt x="270" y="405"/>
                  </a:lnTo>
                  <a:lnTo>
                    <a:pt x="338" y="405"/>
                  </a:lnTo>
                  <a:lnTo>
                    <a:pt x="405" y="438"/>
                  </a:lnTo>
                  <a:lnTo>
                    <a:pt x="371" y="573"/>
                  </a:lnTo>
                  <a:lnTo>
                    <a:pt x="338" y="708"/>
                  </a:lnTo>
                  <a:lnTo>
                    <a:pt x="304" y="842"/>
                  </a:lnTo>
                  <a:lnTo>
                    <a:pt x="203" y="977"/>
                  </a:lnTo>
                  <a:lnTo>
                    <a:pt x="169" y="842"/>
                  </a:lnTo>
                  <a:lnTo>
                    <a:pt x="136" y="674"/>
                  </a:lnTo>
                  <a:lnTo>
                    <a:pt x="169" y="539"/>
                  </a:lnTo>
                  <a:lnTo>
                    <a:pt x="203" y="371"/>
                  </a:lnTo>
                  <a:close/>
                  <a:moveTo>
                    <a:pt x="742" y="1"/>
                  </a:moveTo>
                  <a:lnTo>
                    <a:pt x="708" y="34"/>
                  </a:lnTo>
                  <a:lnTo>
                    <a:pt x="674" y="68"/>
                  </a:lnTo>
                  <a:lnTo>
                    <a:pt x="641" y="102"/>
                  </a:lnTo>
                  <a:lnTo>
                    <a:pt x="573" y="203"/>
                  </a:lnTo>
                  <a:lnTo>
                    <a:pt x="540" y="304"/>
                  </a:lnTo>
                  <a:lnTo>
                    <a:pt x="506" y="270"/>
                  </a:lnTo>
                  <a:lnTo>
                    <a:pt x="439" y="203"/>
                  </a:lnTo>
                  <a:lnTo>
                    <a:pt x="405" y="169"/>
                  </a:lnTo>
                  <a:lnTo>
                    <a:pt x="371" y="135"/>
                  </a:lnTo>
                  <a:lnTo>
                    <a:pt x="338" y="135"/>
                  </a:lnTo>
                  <a:lnTo>
                    <a:pt x="270" y="169"/>
                  </a:lnTo>
                  <a:lnTo>
                    <a:pt x="203" y="270"/>
                  </a:lnTo>
                  <a:lnTo>
                    <a:pt x="102" y="337"/>
                  </a:lnTo>
                  <a:lnTo>
                    <a:pt x="35" y="438"/>
                  </a:lnTo>
                  <a:lnTo>
                    <a:pt x="1" y="573"/>
                  </a:lnTo>
                  <a:lnTo>
                    <a:pt x="1" y="674"/>
                  </a:lnTo>
                  <a:lnTo>
                    <a:pt x="1" y="809"/>
                  </a:lnTo>
                  <a:lnTo>
                    <a:pt x="1" y="943"/>
                  </a:lnTo>
                  <a:lnTo>
                    <a:pt x="68" y="1044"/>
                  </a:lnTo>
                  <a:lnTo>
                    <a:pt x="136" y="1145"/>
                  </a:lnTo>
                  <a:lnTo>
                    <a:pt x="203" y="1179"/>
                  </a:lnTo>
                  <a:lnTo>
                    <a:pt x="270" y="1179"/>
                  </a:lnTo>
                  <a:lnTo>
                    <a:pt x="405" y="1011"/>
                  </a:lnTo>
                  <a:lnTo>
                    <a:pt x="506" y="775"/>
                  </a:lnTo>
                  <a:lnTo>
                    <a:pt x="540" y="876"/>
                  </a:lnTo>
                  <a:lnTo>
                    <a:pt x="607" y="943"/>
                  </a:lnTo>
                  <a:lnTo>
                    <a:pt x="708" y="977"/>
                  </a:lnTo>
                  <a:lnTo>
                    <a:pt x="809" y="943"/>
                  </a:lnTo>
                  <a:lnTo>
                    <a:pt x="910" y="876"/>
                  </a:lnTo>
                  <a:lnTo>
                    <a:pt x="977" y="775"/>
                  </a:lnTo>
                  <a:lnTo>
                    <a:pt x="1045" y="640"/>
                  </a:lnTo>
                  <a:lnTo>
                    <a:pt x="1045" y="506"/>
                  </a:lnTo>
                  <a:lnTo>
                    <a:pt x="1045" y="304"/>
                  </a:lnTo>
                  <a:lnTo>
                    <a:pt x="977" y="169"/>
                  </a:lnTo>
                  <a:lnTo>
                    <a:pt x="944" y="68"/>
                  </a:lnTo>
                  <a:lnTo>
                    <a:pt x="910" y="34"/>
                  </a:lnTo>
                  <a:lnTo>
                    <a:pt x="74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1" name="Google Shape;101;p5"/>
            <p:cNvSpPr/>
            <p:nvPr/>
          </p:nvSpPr>
          <p:spPr>
            <a:xfrm>
              <a:off x="6254275" y="238125"/>
              <a:ext cx="974725" cy="642225"/>
            </a:xfrm>
            <a:custGeom>
              <a:avLst/>
              <a:gdLst/>
              <a:ahLst/>
              <a:cxnLst/>
              <a:rect l="l" t="t" r="r" b="b"/>
              <a:pathLst>
                <a:path w="38989" h="25689" extrusionOk="0">
                  <a:moveTo>
                    <a:pt x="1" y="0"/>
                  </a:moveTo>
                  <a:lnTo>
                    <a:pt x="68" y="135"/>
                  </a:lnTo>
                  <a:lnTo>
                    <a:pt x="439" y="909"/>
                  </a:lnTo>
                  <a:lnTo>
                    <a:pt x="843" y="1683"/>
                  </a:lnTo>
                  <a:lnTo>
                    <a:pt x="1280" y="2424"/>
                  </a:lnTo>
                  <a:lnTo>
                    <a:pt x="1684" y="3198"/>
                  </a:lnTo>
                  <a:lnTo>
                    <a:pt x="2156" y="4108"/>
                  </a:lnTo>
                  <a:lnTo>
                    <a:pt x="2661" y="5050"/>
                  </a:lnTo>
                  <a:lnTo>
                    <a:pt x="3704" y="6868"/>
                  </a:lnTo>
                  <a:lnTo>
                    <a:pt x="4782" y="8686"/>
                  </a:lnTo>
                  <a:lnTo>
                    <a:pt x="5826" y="10471"/>
                  </a:lnTo>
                  <a:lnTo>
                    <a:pt x="6802" y="12222"/>
                  </a:lnTo>
                  <a:lnTo>
                    <a:pt x="7711" y="14006"/>
                  </a:lnTo>
                  <a:lnTo>
                    <a:pt x="9462" y="17575"/>
                  </a:lnTo>
                  <a:lnTo>
                    <a:pt x="10404" y="19359"/>
                  </a:lnTo>
                  <a:lnTo>
                    <a:pt x="11347" y="21110"/>
                  </a:lnTo>
                  <a:lnTo>
                    <a:pt x="11852" y="21952"/>
                  </a:lnTo>
                  <a:lnTo>
                    <a:pt x="12391" y="22793"/>
                  </a:lnTo>
                  <a:lnTo>
                    <a:pt x="12930" y="23635"/>
                  </a:lnTo>
                  <a:lnTo>
                    <a:pt x="13502" y="24443"/>
                  </a:lnTo>
                  <a:lnTo>
                    <a:pt x="13704" y="24780"/>
                  </a:lnTo>
                  <a:lnTo>
                    <a:pt x="13940" y="25049"/>
                  </a:lnTo>
                  <a:lnTo>
                    <a:pt x="14209" y="25318"/>
                  </a:lnTo>
                  <a:lnTo>
                    <a:pt x="14546" y="25487"/>
                  </a:lnTo>
                  <a:lnTo>
                    <a:pt x="14882" y="25621"/>
                  </a:lnTo>
                  <a:lnTo>
                    <a:pt x="15219" y="25689"/>
                  </a:lnTo>
                  <a:lnTo>
                    <a:pt x="15589" y="25689"/>
                  </a:lnTo>
                  <a:lnTo>
                    <a:pt x="15960" y="25621"/>
                  </a:lnTo>
                  <a:lnTo>
                    <a:pt x="15993" y="25655"/>
                  </a:lnTo>
                  <a:lnTo>
                    <a:pt x="16094" y="25621"/>
                  </a:lnTo>
                  <a:lnTo>
                    <a:pt x="18788" y="24140"/>
                  </a:lnTo>
                  <a:lnTo>
                    <a:pt x="21481" y="22659"/>
                  </a:lnTo>
                  <a:lnTo>
                    <a:pt x="24208" y="21144"/>
                  </a:lnTo>
                  <a:lnTo>
                    <a:pt x="26935" y="19696"/>
                  </a:lnTo>
                  <a:lnTo>
                    <a:pt x="29663" y="18282"/>
                  </a:lnTo>
                  <a:lnTo>
                    <a:pt x="32423" y="16901"/>
                  </a:lnTo>
                  <a:lnTo>
                    <a:pt x="33770" y="16194"/>
                  </a:lnTo>
                  <a:lnTo>
                    <a:pt x="34443" y="15824"/>
                  </a:lnTo>
                  <a:lnTo>
                    <a:pt x="35117" y="15420"/>
                  </a:lnTo>
                  <a:lnTo>
                    <a:pt x="36430" y="14646"/>
                  </a:lnTo>
                  <a:lnTo>
                    <a:pt x="37103" y="14275"/>
                  </a:lnTo>
                  <a:lnTo>
                    <a:pt x="37810" y="13972"/>
                  </a:lnTo>
                  <a:lnTo>
                    <a:pt x="38080" y="13871"/>
                  </a:lnTo>
                  <a:lnTo>
                    <a:pt x="38282" y="13737"/>
                  </a:lnTo>
                  <a:lnTo>
                    <a:pt x="38484" y="13568"/>
                  </a:lnTo>
                  <a:lnTo>
                    <a:pt x="38652" y="13434"/>
                  </a:lnTo>
                  <a:lnTo>
                    <a:pt x="38753" y="13232"/>
                  </a:lnTo>
                  <a:lnTo>
                    <a:pt x="38854" y="13063"/>
                  </a:lnTo>
                  <a:lnTo>
                    <a:pt x="38921" y="12861"/>
                  </a:lnTo>
                  <a:lnTo>
                    <a:pt x="38955" y="12626"/>
                  </a:lnTo>
                  <a:lnTo>
                    <a:pt x="38989" y="12424"/>
                  </a:lnTo>
                  <a:lnTo>
                    <a:pt x="38955" y="12188"/>
                  </a:lnTo>
                  <a:lnTo>
                    <a:pt x="38921" y="11952"/>
                  </a:lnTo>
                  <a:lnTo>
                    <a:pt x="38854" y="11683"/>
                  </a:lnTo>
                  <a:lnTo>
                    <a:pt x="38753" y="11447"/>
                  </a:lnTo>
                  <a:lnTo>
                    <a:pt x="38618" y="11178"/>
                  </a:lnTo>
                  <a:lnTo>
                    <a:pt x="38315" y="10639"/>
                  </a:lnTo>
                  <a:lnTo>
                    <a:pt x="36935" y="8013"/>
                  </a:lnTo>
                  <a:lnTo>
                    <a:pt x="35487" y="5387"/>
                  </a:lnTo>
                  <a:lnTo>
                    <a:pt x="34006" y="2727"/>
                  </a:lnTo>
                  <a:lnTo>
                    <a:pt x="33265" y="1380"/>
                  </a:lnTo>
                  <a:lnTo>
                    <a:pt x="32928" y="673"/>
                  </a:lnTo>
                  <a:lnTo>
                    <a:pt x="32625" y="0"/>
                  </a:lnTo>
                  <a:lnTo>
                    <a:pt x="32390" y="0"/>
                  </a:lnTo>
                  <a:lnTo>
                    <a:pt x="32659" y="640"/>
                  </a:lnTo>
                  <a:lnTo>
                    <a:pt x="32962" y="1279"/>
                  </a:lnTo>
                  <a:lnTo>
                    <a:pt x="33635" y="2559"/>
                  </a:lnTo>
                  <a:lnTo>
                    <a:pt x="34342" y="3804"/>
                  </a:lnTo>
                  <a:lnTo>
                    <a:pt x="35016" y="5050"/>
                  </a:lnTo>
                  <a:lnTo>
                    <a:pt x="35824" y="6464"/>
                  </a:lnTo>
                  <a:lnTo>
                    <a:pt x="36632" y="7878"/>
                  </a:lnTo>
                  <a:lnTo>
                    <a:pt x="37642" y="9730"/>
                  </a:lnTo>
                  <a:lnTo>
                    <a:pt x="38248" y="10908"/>
                  </a:lnTo>
                  <a:lnTo>
                    <a:pt x="38450" y="11346"/>
                  </a:lnTo>
                  <a:lnTo>
                    <a:pt x="38585" y="11750"/>
                  </a:lnTo>
                  <a:lnTo>
                    <a:pt x="38686" y="12121"/>
                  </a:lnTo>
                  <a:lnTo>
                    <a:pt x="38719" y="12491"/>
                  </a:lnTo>
                  <a:lnTo>
                    <a:pt x="38719" y="12693"/>
                  </a:lnTo>
                  <a:lnTo>
                    <a:pt x="38686" y="12861"/>
                  </a:lnTo>
                  <a:lnTo>
                    <a:pt x="38618" y="13030"/>
                  </a:lnTo>
                  <a:lnTo>
                    <a:pt x="38551" y="13198"/>
                  </a:lnTo>
                  <a:lnTo>
                    <a:pt x="38416" y="13333"/>
                  </a:lnTo>
                  <a:lnTo>
                    <a:pt x="38282" y="13467"/>
                  </a:lnTo>
                  <a:lnTo>
                    <a:pt x="38113" y="13602"/>
                  </a:lnTo>
                  <a:lnTo>
                    <a:pt x="37878" y="13737"/>
                  </a:lnTo>
                  <a:lnTo>
                    <a:pt x="37238" y="14006"/>
                  </a:lnTo>
                  <a:lnTo>
                    <a:pt x="36632" y="14309"/>
                  </a:lnTo>
                  <a:lnTo>
                    <a:pt x="35487" y="15016"/>
                  </a:lnTo>
                  <a:lnTo>
                    <a:pt x="34107" y="15757"/>
                  </a:lnTo>
                  <a:lnTo>
                    <a:pt x="32760" y="16464"/>
                  </a:lnTo>
                  <a:lnTo>
                    <a:pt x="29898" y="17911"/>
                  </a:lnTo>
                  <a:lnTo>
                    <a:pt x="27036" y="19359"/>
                  </a:lnTo>
                  <a:lnTo>
                    <a:pt x="24377" y="20773"/>
                  </a:lnTo>
                  <a:lnTo>
                    <a:pt x="21717" y="22221"/>
                  </a:lnTo>
                  <a:lnTo>
                    <a:pt x="19091" y="23702"/>
                  </a:lnTo>
                  <a:lnTo>
                    <a:pt x="16465" y="25184"/>
                  </a:lnTo>
                  <a:lnTo>
                    <a:pt x="16397" y="25184"/>
                  </a:lnTo>
                  <a:lnTo>
                    <a:pt x="16027" y="25318"/>
                  </a:lnTo>
                  <a:lnTo>
                    <a:pt x="15690" y="25386"/>
                  </a:lnTo>
                  <a:lnTo>
                    <a:pt x="15320" y="25453"/>
                  </a:lnTo>
                  <a:lnTo>
                    <a:pt x="15152" y="25453"/>
                  </a:lnTo>
                  <a:lnTo>
                    <a:pt x="14950" y="25419"/>
                  </a:lnTo>
                  <a:lnTo>
                    <a:pt x="14714" y="25352"/>
                  </a:lnTo>
                  <a:lnTo>
                    <a:pt x="14512" y="25251"/>
                  </a:lnTo>
                  <a:lnTo>
                    <a:pt x="14344" y="25150"/>
                  </a:lnTo>
                  <a:lnTo>
                    <a:pt x="14175" y="24982"/>
                  </a:lnTo>
                  <a:lnTo>
                    <a:pt x="14041" y="24813"/>
                  </a:lnTo>
                  <a:lnTo>
                    <a:pt x="13872" y="24645"/>
                  </a:lnTo>
                  <a:lnTo>
                    <a:pt x="13637" y="24275"/>
                  </a:lnTo>
                  <a:lnTo>
                    <a:pt x="13603" y="24241"/>
                  </a:lnTo>
                  <a:lnTo>
                    <a:pt x="13064" y="23366"/>
                  </a:lnTo>
                  <a:lnTo>
                    <a:pt x="12526" y="22524"/>
                  </a:lnTo>
                  <a:lnTo>
                    <a:pt x="11515" y="20740"/>
                  </a:lnTo>
                  <a:lnTo>
                    <a:pt x="10573" y="18955"/>
                  </a:lnTo>
                  <a:lnTo>
                    <a:pt x="9630" y="17137"/>
                  </a:lnTo>
                  <a:lnTo>
                    <a:pt x="7778" y="13535"/>
                  </a:lnTo>
                  <a:lnTo>
                    <a:pt x="6802" y="11716"/>
                  </a:lnTo>
                  <a:lnTo>
                    <a:pt x="5826" y="9966"/>
                  </a:lnTo>
                  <a:lnTo>
                    <a:pt x="5287" y="9057"/>
                  </a:lnTo>
                  <a:lnTo>
                    <a:pt x="4748" y="8148"/>
                  </a:lnTo>
                  <a:lnTo>
                    <a:pt x="4209" y="7272"/>
                  </a:lnTo>
                  <a:lnTo>
                    <a:pt x="3671" y="6363"/>
                  </a:lnTo>
                  <a:lnTo>
                    <a:pt x="2593" y="4411"/>
                  </a:lnTo>
                  <a:lnTo>
                    <a:pt x="1583" y="2424"/>
                  </a:lnTo>
                  <a:lnTo>
                    <a:pt x="1280" y="1818"/>
                  </a:lnTo>
                  <a:lnTo>
                    <a:pt x="944" y="1212"/>
                  </a:lnTo>
                  <a:lnTo>
                    <a:pt x="607" y="606"/>
                  </a:lnTo>
                  <a:lnTo>
                    <a:pt x="27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2" name="Google Shape;102;p5"/>
            <p:cNvSpPr/>
            <p:nvPr/>
          </p:nvSpPr>
          <p:spPr>
            <a:xfrm>
              <a:off x="6883875" y="670750"/>
              <a:ext cx="53900" cy="50525"/>
            </a:xfrm>
            <a:custGeom>
              <a:avLst/>
              <a:gdLst/>
              <a:ahLst/>
              <a:cxnLst/>
              <a:rect l="l" t="t" r="r" b="b"/>
              <a:pathLst>
                <a:path w="2156" h="2021" extrusionOk="0">
                  <a:moveTo>
                    <a:pt x="1044" y="270"/>
                  </a:moveTo>
                  <a:lnTo>
                    <a:pt x="1246" y="303"/>
                  </a:lnTo>
                  <a:lnTo>
                    <a:pt x="1415" y="404"/>
                  </a:lnTo>
                  <a:lnTo>
                    <a:pt x="1583" y="505"/>
                  </a:lnTo>
                  <a:lnTo>
                    <a:pt x="1718" y="674"/>
                  </a:lnTo>
                  <a:lnTo>
                    <a:pt x="1819" y="808"/>
                  </a:lnTo>
                  <a:lnTo>
                    <a:pt x="1886" y="977"/>
                  </a:lnTo>
                  <a:lnTo>
                    <a:pt x="1920" y="1179"/>
                  </a:lnTo>
                  <a:lnTo>
                    <a:pt x="1886" y="1347"/>
                  </a:lnTo>
                  <a:lnTo>
                    <a:pt x="1751" y="1482"/>
                  </a:lnTo>
                  <a:lnTo>
                    <a:pt x="1617" y="1583"/>
                  </a:lnTo>
                  <a:lnTo>
                    <a:pt x="1448" y="1684"/>
                  </a:lnTo>
                  <a:lnTo>
                    <a:pt x="1246" y="1751"/>
                  </a:lnTo>
                  <a:lnTo>
                    <a:pt x="1078" y="1785"/>
                  </a:lnTo>
                  <a:lnTo>
                    <a:pt x="910" y="1785"/>
                  </a:lnTo>
                  <a:lnTo>
                    <a:pt x="741" y="1751"/>
                  </a:lnTo>
                  <a:lnTo>
                    <a:pt x="607" y="1717"/>
                  </a:lnTo>
                  <a:lnTo>
                    <a:pt x="506" y="1616"/>
                  </a:lnTo>
                  <a:lnTo>
                    <a:pt x="405" y="1515"/>
                  </a:lnTo>
                  <a:lnTo>
                    <a:pt x="337" y="1414"/>
                  </a:lnTo>
                  <a:lnTo>
                    <a:pt x="270" y="1280"/>
                  </a:lnTo>
                  <a:lnTo>
                    <a:pt x="270" y="1111"/>
                  </a:lnTo>
                  <a:lnTo>
                    <a:pt x="236" y="977"/>
                  </a:lnTo>
                  <a:lnTo>
                    <a:pt x="270" y="775"/>
                  </a:lnTo>
                  <a:lnTo>
                    <a:pt x="337" y="606"/>
                  </a:lnTo>
                  <a:lnTo>
                    <a:pt x="438" y="472"/>
                  </a:lnTo>
                  <a:lnTo>
                    <a:pt x="573" y="337"/>
                  </a:lnTo>
                  <a:lnTo>
                    <a:pt x="640" y="371"/>
                  </a:lnTo>
                  <a:lnTo>
                    <a:pt x="708" y="337"/>
                  </a:lnTo>
                  <a:lnTo>
                    <a:pt x="876" y="270"/>
                  </a:lnTo>
                  <a:close/>
                  <a:moveTo>
                    <a:pt x="708" y="0"/>
                  </a:moveTo>
                  <a:lnTo>
                    <a:pt x="506" y="34"/>
                  </a:lnTo>
                  <a:lnTo>
                    <a:pt x="371" y="169"/>
                  </a:lnTo>
                  <a:lnTo>
                    <a:pt x="236" y="303"/>
                  </a:lnTo>
                  <a:lnTo>
                    <a:pt x="135" y="472"/>
                  </a:lnTo>
                  <a:lnTo>
                    <a:pt x="68" y="674"/>
                  </a:lnTo>
                  <a:lnTo>
                    <a:pt x="1" y="842"/>
                  </a:lnTo>
                  <a:lnTo>
                    <a:pt x="1" y="1044"/>
                  </a:lnTo>
                  <a:lnTo>
                    <a:pt x="1" y="1246"/>
                  </a:lnTo>
                  <a:lnTo>
                    <a:pt x="68" y="1448"/>
                  </a:lnTo>
                  <a:lnTo>
                    <a:pt x="169" y="1616"/>
                  </a:lnTo>
                  <a:lnTo>
                    <a:pt x="304" y="1785"/>
                  </a:lnTo>
                  <a:lnTo>
                    <a:pt x="472" y="1886"/>
                  </a:lnTo>
                  <a:lnTo>
                    <a:pt x="640" y="1987"/>
                  </a:lnTo>
                  <a:lnTo>
                    <a:pt x="842" y="2020"/>
                  </a:lnTo>
                  <a:lnTo>
                    <a:pt x="1280" y="2020"/>
                  </a:lnTo>
                  <a:lnTo>
                    <a:pt x="1516" y="1919"/>
                  </a:lnTo>
                  <a:lnTo>
                    <a:pt x="1718" y="1818"/>
                  </a:lnTo>
                  <a:lnTo>
                    <a:pt x="1886" y="1684"/>
                  </a:lnTo>
                  <a:lnTo>
                    <a:pt x="2021" y="1515"/>
                  </a:lnTo>
                  <a:lnTo>
                    <a:pt x="2122" y="1313"/>
                  </a:lnTo>
                  <a:lnTo>
                    <a:pt x="2155" y="1078"/>
                  </a:lnTo>
                  <a:lnTo>
                    <a:pt x="2122" y="842"/>
                  </a:lnTo>
                  <a:lnTo>
                    <a:pt x="2054" y="674"/>
                  </a:lnTo>
                  <a:lnTo>
                    <a:pt x="1953" y="539"/>
                  </a:lnTo>
                  <a:lnTo>
                    <a:pt x="1819" y="371"/>
                  </a:lnTo>
                  <a:lnTo>
                    <a:pt x="1650" y="270"/>
                  </a:lnTo>
                  <a:lnTo>
                    <a:pt x="1482" y="169"/>
                  </a:lnTo>
                  <a:lnTo>
                    <a:pt x="1314" y="68"/>
                  </a:lnTo>
                  <a:lnTo>
                    <a:pt x="1112" y="34"/>
                  </a:lnTo>
                  <a:lnTo>
                    <a:pt x="943" y="34"/>
                  </a:lnTo>
                  <a:lnTo>
                    <a:pt x="91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3" name="Google Shape;103;p5"/>
            <p:cNvSpPr/>
            <p:nvPr/>
          </p:nvSpPr>
          <p:spPr>
            <a:xfrm>
              <a:off x="6979825" y="2369300"/>
              <a:ext cx="63150" cy="42100"/>
            </a:xfrm>
            <a:custGeom>
              <a:avLst/>
              <a:gdLst/>
              <a:ahLst/>
              <a:cxnLst/>
              <a:rect l="l" t="t" r="r" b="b"/>
              <a:pathLst>
                <a:path w="2526" h="1684" extrusionOk="0">
                  <a:moveTo>
                    <a:pt x="2055" y="203"/>
                  </a:moveTo>
                  <a:lnTo>
                    <a:pt x="2156" y="539"/>
                  </a:lnTo>
                  <a:lnTo>
                    <a:pt x="2257" y="910"/>
                  </a:lnTo>
                  <a:lnTo>
                    <a:pt x="2223" y="1011"/>
                  </a:lnTo>
                  <a:lnTo>
                    <a:pt x="2156" y="1112"/>
                  </a:lnTo>
                  <a:lnTo>
                    <a:pt x="2021" y="1179"/>
                  </a:lnTo>
                  <a:lnTo>
                    <a:pt x="1886" y="1213"/>
                  </a:lnTo>
                  <a:lnTo>
                    <a:pt x="1550" y="1246"/>
                  </a:lnTo>
                  <a:lnTo>
                    <a:pt x="1280" y="1280"/>
                  </a:lnTo>
                  <a:lnTo>
                    <a:pt x="1078" y="1347"/>
                  </a:lnTo>
                  <a:lnTo>
                    <a:pt x="809" y="1415"/>
                  </a:lnTo>
                  <a:lnTo>
                    <a:pt x="674" y="1415"/>
                  </a:lnTo>
                  <a:lnTo>
                    <a:pt x="540" y="1381"/>
                  </a:lnTo>
                  <a:lnTo>
                    <a:pt x="472" y="1347"/>
                  </a:lnTo>
                  <a:lnTo>
                    <a:pt x="405" y="1246"/>
                  </a:lnTo>
                  <a:lnTo>
                    <a:pt x="338" y="977"/>
                  </a:lnTo>
                  <a:lnTo>
                    <a:pt x="270" y="741"/>
                  </a:lnTo>
                  <a:lnTo>
                    <a:pt x="472" y="640"/>
                  </a:lnTo>
                  <a:lnTo>
                    <a:pt x="674" y="573"/>
                  </a:lnTo>
                  <a:lnTo>
                    <a:pt x="1146" y="506"/>
                  </a:lnTo>
                  <a:lnTo>
                    <a:pt x="1617" y="371"/>
                  </a:lnTo>
                  <a:lnTo>
                    <a:pt x="2055" y="203"/>
                  </a:lnTo>
                  <a:close/>
                  <a:moveTo>
                    <a:pt x="2088" y="1"/>
                  </a:moveTo>
                  <a:lnTo>
                    <a:pt x="1819" y="102"/>
                  </a:lnTo>
                  <a:lnTo>
                    <a:pt x="1516" y="203"/>
                  </a:lnTo>
                  <a:lnTo>
                    <a:pt x="944" y="337"/>
                  </a:lnTo>
                  <a:lnTo>
                    <a:pt x="540" y="438"/>
                  </a:lnTo>
                  <a:lnTo>
                    <a:pt x="371" y="472"/>
                  </a:lnTo>
                  <a:lnTo>
                    <a:pt x="169" y="539"/>
                  </a:lnTo>
                  <a:lnTo>
                    <a:pt x="169" y="506"/>
                  </a:lnTo>
                  <a:lnTo>
                    <a:pt x="136" y="539"/>
                  </a:lnTo>
                  <a:lnTo>
                    <a:pt x="35" y="607"/>
                  </a:lnTo>
                  <a:lnTo>
                    <a:pt x="1" y="674"/>
                  </a:lnTo>
                  <a:lnTo>
                    <a:pt x="1" y="741"/>
                  </a:lnTo>
                  <a:lnTo>
                    <a:pt x="35" y="775"/>
                  </a:lnTo>
                  <a:lnTo>
                    <a:pt x="102" y="809"/>
                  </a:lnTo>
                  <a:lnTo>
                    <a:pt x="102" y="1011"/>
                  </a:lnTo>
                  <a:lnTo>
                    <a:pt x="169" y="1213"/>
                  </a:lnTo>
                  <a:lnTo>
                    <a:pt x="304" y="1583"/>
                  </a:lnTo>
                  <a:lnTo>
                    <a:pt x="338" y="1650"/>
                  </a:lnTo>
                  <a:lnTo>
                    <a:pt x="439" y="1684"/>
                  </a:lnTo>
                  <a:lnTo>
                    <a:pt x="2425" y="1314"/>
                  </a:lnTo>
                  <a:lnTo>
                    <a:pt x="2492" y="1280"/>
                  </a:lnTo>
                  <a:lnTo>
                    <a:pt x="2526" y="1213"/>
                  </a:lnTo>
                  <a:lnTo>
                    <a:pt x="2425" y="607"/>
                  </a:lnTo>
                  <a:lnTo>
                    <a:pt x="2324" y="337"/>
                  </a:lnTo>
                  <a:lnTo>
                    <a:pt x="2223" y="34"/>
                  </a:lnTo>
                  <a:lnTo>
                    <a:pt x="215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4" name="Google Shape;104;p5"/>
            <p:cNvSpPr/>
            <p:nvPr/>
          </p:nvSpPr>
          <p:spPr>
            <a:xfrm>
              <a:off x="6897350" y="685900"/>
              <a:ext cx="26125" cy="20225"/>
            </a:xfrm>
            <a:custGeom>
              <a:avLst/>
              <a:gdLst/>
              <a:ahLst/>
              <a:cxnLst/>
              <a:rect l="l" t="t" r="r" b="b"/>
              <a:pathLst>
                <a:path w="1045" h="809" extrusionOk="0">
                  <a:moveTo>
                    <a:pt x="539" y="236"/>
                  </a:moveTo>
                  <a:lnTo>
                    <a:pt x="674" y="371"/>
                  </a:lnTo>
                  <a:lnTo>
                    <a:pt x="741" y="539"/>
                  </a:lnTo>
                  <a:lnTo>
                    <a:pt x="472" y="606"/>
                  </a:lnTo>
                  <a:lnTo>
                    <a:pt x="371" y="640"/>
                  </a:lnTo>
                  <a:lnTo>
                    <a:pt x="303" y="573"/>
                  </a:lnTo>
                  <a:lnTo>
                    <a:pt x="236" y="505"/>
                  </a:lnTo>
                  <a:lnTo>
                    <a:pt x="236" y="404"/>
                  </a:lnTo>
                  <a:lnTo>
                    <a:pt x="539" y="236"/>
                  </a:lnTo>
                  <a:close/>
                  <a:moveTo>
                    <a:pt x="472" y="0"/>
                  </a:moveTo>
                  <a:lnTo>
                    <a:pt x="236" y="135"/>
                  </a:lnTo>
                  <a:lnTo>
                    <a:pt x="34" y="303"/>
                  </a:lnTo>
                  <a:lnTo>
                    <a:pt x="0" y="337"/>
                  </a:lnTo>
                  <a:lnTo>
                    <a:pt x="0" y="404"/>
                  </a:lnTo>
                  <a:lnTo>
                    <a:pt x="0" y="438"/>
                  </a:lnTo>
                  <a:lnTo>
                    <a:pt x="68" y="472"/>
                  </a:lnTo>
                  <a:lnTo>
                    <a:pt x="101" y="573"/>
                  </a:lnTo>
                  <a:lnTo>
                    <a:pt x="169" y="674"/>
                  </a:lnTo>
                  <a:lnTo>
                    <a:pt x="236" y="741"/>
                  </a:lnTo>
                  <a:lnTo>
                    <a:pt x="371" y="808"/>
                  </a:lnTo>
                  <a:lnTo>
                    <a:pt x="539" y="808"/>
                  </a:lnTo>
                  <a:lnTo>
                    <a:pt x="674" y="741"/>
                  </a:lnTo>
                  <a:lnTo>
                    <a:pt x="977" y="606"/>
                  </a:lnTo>
                  <a:lnTo>
                    <a:pt x="1044" y="573"/>
                  </a:lnTo>
                  <a:lnTo>
                    <a:pt x="1044" y="505"/>
                  </a:lnTo>
                  <a:lnTo>
                    <a:pt x="1010" y="472"/>
                  </a:lnTo>
                  <a:lnTo>
                    <a:pt x="943" y="438"/>
                  </a:lnTo>
                  <a:lnTo>
                    <a:pt x="909" y="438"/>
                  </a:lnTo>
                  <a:lnTo>
                    <a:pt x="876" y="303"/>
                  </a:lnTo>
                  <a:lnTo>
                    <a:pt x="808" y="202"/>
                  </a:lnTo>
                  <a:lnTo>
                    <a:pt x="707" y="101"/>
                  </a:lnTo>
                  <a:lnTo>
                    <a:pt x="60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5" name="Google Shape;105;p5"/>
            <p:cNvSpPr/>
            <p:nvPr/>
          </p:nvSpPr>
          <p:spPr>
            <a:xfrm>
              <a:off x="6942800" y="2476200"/>
              <a:ext cx="61475" cy="58100"/>
            </a:xfrm>
            <a:custGeom>
              <a:avLst/>
              <a:gdLst/>
              <a:ahLst/>
              <a:cxnLst/>
              <a:rect l="l" t="t" r="r" b="b"/>
              <a:pathLst>
                <a:path w="2459" h="2324" extrusionOk="0">
                  <a:moveTo>
                    <a:pt x="1886" y="270"/>
                  </a:moveTo>
                  <a:lnTo>
                    <a:pt x="2223" y="1280"/>
                  </a:lnTo>
                  <a:lnTo>
                    <a:pt x="2256" y="1414"/>
                  </a:lnTo>
                  <a:lnTo>
                    <a:pt x="2256" y="1482"/>
                  </a:lnTo>
                  <a:lnTo>
                    <a:pt x="2189" y="1549"/>
                  </a:lnTo>
                  <a:lnTo>
                    <a:pt x="2054" y="1616"/>
                  </a:lnTo>
                  <a:lnTo>
                    <a:pt x="1751" y="1717"/>
                  </a:lnTo>
                  <a:lnTo>
                    <a:pt x="1448" y="1818"/>
                  </a:lnTo>
                  <a:lnTo>
                    <a:pt x="943" y="1987"/>
                  </a:lnTo>
                  <a:lnTo>
                    <a:pt x="741" y="2020"/>
                  </a:lnTo>
                  <a:lnTo>
                    <a:pt x="674" y="2054"/>
                  </a:lnTo>
                  <a:lnTo>
                    <a:pt x="606" y="2020"/>
                  </a:lnTo>
                  <a:lnTo>
                    <a:pt x="573" y="1987"/>
                  </a:lnTo>
                  <a:lnTo>
                    <a:pt x="505" y="1953"/>
                  </a:lnTo>
                  <a:lnTo>
                    <a:pt x="438" y="1717"/>
                  </a:lnTo>
                  <a:lnTo>
                    <a:pt x="337" y="1482"/>
                  </a:lnTo>
                  <a:lnTo>
                    <a:pt x="270" y="1212"/>
                  </a:lnTo>
                  <a:lnTo>
                    <a:pt x="135" y="707"/>
                  </a:lnTo>
                  <a:lnTo>
                    <a:pt x="169" y="674"/>
                  </a:lnTo>
                  <a:lnTo>
                    <a:pt x="202" y="640"/>
                  </a:lnTo>
                  <a:lnTo>
                    <a:pt x="303" y="606"/>
                  </a:lnTo>
                  <a:lnTo>
                    <a:pt x="505" y="539"/>
                  </a:lnTo>
                  <a:lnTo>
                    <a:pt x="876" y="505"/>
                  </a:lnTo>
                  <a:lnTo>
                    <a:pt x="1852" y="270"/>
                  </a:lnTo>
                  <a:close/>
                  <a:moveTo>
                    <a:pt x="1819" y="0"/>
                  </a:moveTo>
                  <a:lnTo>
                    <a:pt x="1819" y="68"/>
                  </a:lnTo>
                  <a:lnTo>
                    <a:pt x="1785" y="68"/>
                  </a:lnTo>
                  <a:lnTo>
                    <a:pt x="539" y="337"/>
                  </a:lnTo>
                  <a:lnTo>
                    <a:pt x="270" y="404"/>
                  </a:lnTo>
                  <a:lnTo>
                    <a:pt x="135" y="472"/>
                  </a:lnTo>
                  <a:lnTo>
                    <a:pt x="68" y="505"/>
                  </a:lnTo>
                  <a:lnTo>
                    <a:pt x="34" y="573"/>
                  </a:lnTo>
                  <a:lnTo>
                    <a:pt x="0" y="606"/>
                  </a:lnTo>
                  <a:lnTo>
                    <a:pt x="0" y="842"/>
                  </a:lnTo>
                  <a:lnTo>
                    <a:pt x="0" y="1044"/>
                  </a:lnTo>
                  <a:lnTo>
                    <a:pt x="101" y="1482"/>
                  </a:lnTo>
                  <a:lnTo>
                    <a:pt x="236" y="1886"/>
                  </a:lnTo>
                  <a:lnTo>
                    <a:pt x="404" y="2290"/>
                  </a:lnTo>
                  <a:lnTo>
                    <a:pt x="472" y="2323"/>
                  </a:lnTo>
                  <a:lnTo>
                    <a:pt x="539" y="2323"/>
                  </a:lnTo>
                  <a:lnTo>
                    <a:pt x="1044" y="2189"/>
                  </a:lnTo>
                  <a:lnTo>
                    <a:pt x="1516" y="2054"/>
                  </a:lnTo>
                  <a:lnTo>
                    <a:pt x="1987" y="1852"/>
                  </a:lnTo>
                  <a:lnTo>
                    <a:pt x="2425" y="1650"/>
                  </a:lnTo>
                  <a:lnTo>
                    <a:pt x="2458" y="1616"/>
                  </a:lnTo>
                  <a:lnTo>
                    <a:pt x="2458" y="1549"/>
                  </a:lnTo>
                  <a:lnTo>
                    <a:pt x="1953" y="34"/>
                  </a:lnTo>
                  <a:lnTo>
                    <a:pt x="192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6" name="Google Shape;106;p5"/>
            <p:cNvSpPr/>
            <p:nvPr/>
          </p:nvSpPr>
          <p:spPr>
            <a:xfrm>
              <a:off x="6845150" y="1283500"/>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7" name="Google Shape;107;p5"/>
            <p:cNvSpPr/>
            <p:nvPr/>
          </p:nvSpPr>
          <p:spPr>
            <a:xfrm>
              <a:off x="6918400" y="2384450"/>
              <a:ext cx="60625" cy="39575"/>
            </a:xfrm>
            <a:custGeom>
              <a:avLst/>
              <a:gdLst/>
              <a:ahLst/>
              <a:cxnLst/>
              <a:rect l="l" t="t" r="r" b="b"/>
              <a:pathLst>
                <a:path w="2425" h="1583" extrusionOk="0">
                  <a:moveTo>
                    <a:pt x="1852" y="270"/>
                  </a:moveTo>
                  <a:lnTo>
                    <a:pt x="1885" y="438"/>
                  </a:lnTo>
                  <a:lnTo>
                    <a:pt x="2121" y="775"/>
                  </a:lnTo>
                  <a:lnTo>
                    <a:pt x="2155" y="876"/>
                  </a:lnTo>
                  <a:lnTo>
                    <a:pt x="2155" y="977"/>
                  </a:lnTo>
                  <a:lnTo>
                    <a:pt x="2155" y="1044"/>
                  </a:lnTo>
                  <a:lnTo>
                    <a:pt x="2087" y="1078"/>
                  </a:lnTo>
                  <a:lnTo>
                    <a:pt x="1919" y="1145"/>
                  </a:lnTo>
                  <a:lnTo>
                    <a:pt x="1717" y="1145"/>
                  </a:lnTo>
                  <a:lnTo>
                    <a:pt x="1347" y="1179"/>
                  </a:lnTo>
                  <a:lnTo>
                    <a:pt x="976" y="1246"/>
                  </a:lnTo>
                  <a:lnTo>
                    <a:pt x="640" y="1347"/>
                  </a:lnTo>
                  <a:lnTo>
                    <a:pt x="539" y="1044"/>
                  </a:lnTo>
                  <a:lnTo>
                    <a:pt x="438" y="741"/>
                  </a:lnTo>
                  <a:lnTo>
                    <a:pt x="1145" y="539"/>
                  </a:lnTo>
                  <a:lnTo>
                    <a:pt x="1852" y="270"/>
                  </a:lnTo>
                  <a:close/>
                  <a:moveTo>
                    <a:pt x="1919" y="1"/>
                  </a:moveTo>
                  <a:lnTo>
                    <a:pt x="1145" y="270"/>
                  </a:lnTo>
                  <a:lnTo>
                    <a:pt x="337" y="539"/>
                  </a:lnTo>
                  <a:lnTo>
                    <a:pt x="269" y="506"/>
                  </a:lnTo>
                  <a:lnTo>
                    <a:pt x="236" y="573"/>
                  </a:lnTo>
                  <a:lnTo>
                    <a:pt x="67" y="607"/>
                  </a:lnTo>
                  <a:lnTo>
                    <a:pt x="0" y="674"/>
                  </a:lnTo>
                  <a:lnTo>
                    <a:pt x="0" y="741"/>
                  </a:lnTo>
                  <a:lnTo>
                    <a:pt x="34" y="775"/>
                  </a:lnTo>
                  <a:lnTo>
                    <a:pt x="135" y="809"/>
                  </a:lnTo>
                  <a:lnTo>
                    <a:pt x="269" y="775"/>
                  </a:lnTo>
                  <a:lnTo>
                    <a:pt x="370" y="1145"/>
                  </a:lnTo>
                  <a:lnTo>
                    <a:pt x="471" y="1516"/>
                  </a:lnTo>
                  <a:lnTo>
                    <a:pt x="505" y="1583"/>
                  </a:lnTo>
                  <a:lnTo>
                    <a:pt x="606" y="1583"/>
                  </a:lnTo>
                  <a:lnTo>
                    <a:pt x="1212" y="1415"/>
                  </a:lnTo>
                  <a:lnTo>
                    <a:pt x="1818" y="1347"/>
                  </a:lnTo>
                  <a:lnTo>
                    <a:pt x="2054" y="1347"/>
                  </a:lnTo>
                  <a:lnTo>
                    <a:pt x="2188" y="1314"/>
                  </a:lnTo>
                  <a:lnTo>
                    <a:pt x="2290" y="1246"/>
                  </a:lnTo>
                  <a:lnTo>
                    <a:pt x="2391" y="1112"/>
                  </a:lnTo>
                  <a:lnTo>
                    <a:pt x="2424" y="977"/>
                  </a:lnTo>
                  <a:lnTo>
                    <a:pt x="2391" y="842"/>
                  </a:lnTo>
                  <a:lnTo>
                    <a:pt x="2323" y="708"/>
                  </a:lnTo>
                  <a:lnTo>
                    <a:pt x="2155" y="405"/>
                  </a:lnTo>
                  <a:lnTo>
                    <a:pt x="2087" y="236"/>
                  </a:lnTo>
                  <a:lnTo>
                    <a:pt x="2054" y="102"/>
                  </a:lnTo>
                  <a:lnTo>
                    <a:pt x="2054" y="68"/>
                  </a:lnTo>
                  <a:lnTo>
                    <a:pt x="2020" y="34"/>
                  </a:lnTo>
                  <a:lnTo>
                    <a:pt x="198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8" name="Google Shape;108;p5"/>
            <p:cNvSpPr/>
            <p:nvPr/>
          </p:nvSpPr>
          <p:spPr>
            <a:xfrm>
              <a:off x="6689450" y="2435800"/>
              <a:ext cx="87550" cy="43800"/>
            </a:xfrm>
            <a:custGeom>
              <a:avLst/>
              <a:gdLst/>
              <a:ahLst/>
              <a:cxnLst/>
              <a:rect l="l" t="t" r="r" b="b"/>
              <a:pathLst>
                <a:path w="3502" h="1752" extrusionOk="0">
                  <a:moveTo>
                    <a:pt x="2694" y="270"/>
                  </a:moveTo>
                  <a:lnTo>
                    <a:pt x="2761" y="303"/>
                  </a:lnTo>
                  <a:lnTo>
                    <a:pt x="2828" y="303"/>
                  </a:lnTo>
                  <a:lnTo>
                    <a:pt x="2896" y="371"/>
                  </a:lnTo>
                  <a:lnTo>
                    <a:pt x="2929" y="438"/>
                  </a:lnTo>
                  <a:lnTo>
                    <a:pt x="2997" y="674"/>
                  </a:lnTo>
                  <a:lnTo>
                    <a:pt x="2761" y="808"/>
                  </a:lnTo>
                  <a:lnTo>
                    <a:pt x="2458" y="909"/>
                  </a:lnTo>
                  <a:lnTo>
                    <a:pt x="1886" y="1078"/>
                  </a:lnTo>
                  <a:lnTo>
                    <a:pt x="1212" y="1313"/>
                  </a:lnTo>
                  <a:lnTo>
                    <a:pt x="1010" y="1381"/>
                  </a:lnTo>
                  <a:lnTo>
                    <a:pt x="876" y="1414"/>
                  </a:lnTo>
                  <a:lnTo>
                    <a:pt x="775" y="1414"/>
                  </a:lnTo>
                  <a:lnTo>
                    <a:pt x="707" y="1381"/>
                  </a:lnTo>
                  <a:lnTo>
                    <a:pt x="674" y="1313"/>
                  </a:lnTo>
                  <a:lnTo>
                    <a:pt x="876" y="1280"/>
                  </a:lnTo>
                  <a:lnTo>
                    <a:pt x="1044" y="1212"/>
                  </a:lnTo>
                  <a:lnTo>
                    <a:pt x="1246" y="1111"/>
                  </a:lnTo>
                  <a:lnTo>
                    <a:pt x="1482" y="1078"/>
                  </a:lnTo>
                  <a:lnTo>
                    <a:pt x="1549" y="1044"/>
                  </a:lnTo>
                  <a:lnTo>
                    <a:pt x="1583" y="977"/>
                  </a:lnTo>
                  <a:lnTo>
                    <a:pt x="1616" y="943"/>
                  </a:lnTo>
                  <a:lnTo>
                    <a:pt x="1616" y="876"/>
                  </a:lnTo>
                  <a:lnTo>
                    <a:pt x="1583" y="808"/>
                  </a:lnTo>
                  <a:lnTo>
                    <a:pt x="1515" y="741"/>
                  </a:lnTo>
                  <a:lnTo>
                    <a:pt x="1381" y="741"/>
                  </a:lnTo>
                  <a:lnTo>
                    <a:pt x="1179" y="775"/>
                  </a:lnTo>
                  <a:lnTo>
                    <a:pt x="977" y="842"/>
                  </a:lnTo>
                  <a:lnTo>
                    <a:pt x="808" y="977"/>
                  </a:lnTo>
                  <a:lnTo>
                    <a:pt x="640" y="1111"/>
                  </a:lnTo>
                  <a:lnTo>
                    <a:pt x="674" y="909"/>
                  </a:lnTo>
                  <a:lnTo>
                    <a:pt x="1549" y="573"/>
                  </a:lnTo>
                  <a:lnTo>
                    <a:pt x="2256" y="371"/>
                  </a:lnTo>
                  <a:lnTo>
                    <a:pt x="2492" y="337"/>
                  </a:lnTo>
                  <a:lnTo>
                    <a:pt x="2694" y="270"/>
                  </a:lnTo>
                  <a:close/>
                  <a:moveTo>
                    <a:pt x="2862" y="0"/>
                  </a:moveTo>
                  <a:lnTo>
                    <a:pt x="2626" y="34"/>
                  </a:lnTo>
                  <a:lnTo>
                    <a:pt x="2424" y="68"/>
                  </a:lnTo>
                  <a:lnTo>
                    <a:pt x="1987" y="169"/>
                  </a:lnTo>
                  <a:lnTo>
                    <a:pt x="1515" y="303"/>
                  </a:lnTo>
                  <a:lnTo>
                    <a:pt x="640" y="606"/>
                  </a:lnTo>
                  <a:lnTo>
                    <a:pt x="472" y="606"/>
                  </a:lnTo>
                  <a:lnTo>
                    <a:pt x="303" y="674"/>
                  </a:lnTo>
                  <a:lnTo>
                    <a:pt x="169" y="775"/>
                  </a:lnTo>
                  <a:lnTo>
                    <a:pt x="68" y="909"/>
                  </a:lnTo>
                  <a:lnTo>
                    <a:pt x="0" y="1044"/>
                  </a:lnTo>
                  <a:lnTo>
                    <a:pt x="0" y="1212"/>
                  </a:lnTo>
                  <a:lnTo>
                    <a:pt x="0" y="1381"/>
                  </a:lnTo>
                  <a:lnTo>
                    <a:pt x="101" y="1549"/>
                  </a:lnTo>
                  <a:lnTo>
                    <a:pt x="202" y="1650"/>
                  </a:lnTo>
                  <a:lnTo>
                    <a:pt x="371" y="1717"/>
                  </a:lnTo>
                  <a:lnTo>
                    <a:pt x="539" y="1751"/>
                  </a:lnTo>
                  <a:lnTo>
                    <a:pt x="707" y="1717"/>
                  </a:lnTo>
                  <a:lnTo>
                    <a:pt x="1179" y="1616"/>
                  </a:lnTo>
                  <a:lnTo>
                    <a:pt x="1650" y="1448"/>
                  </a:lnTo>
                  <a:lnTo>
                    <a:pt x="2593" y="1111"/>
                  </a:lnTo>
                  <a:lnTo>
                    <a:pt x="2963" y="977"/>
                  </a:lnTo>
                  <a:lnTo>
                    <a:pt x="3131" y="842"/>
                  </a:lnTo>
                  <a:lnTo>
                    <a:pt x="3334" y="707"/>
                  </a:lnTo>
                  <a:lnTo>
                    <a:pt x="3435" y="573"/>
                  </a:lnTo>
                  <a:lnTo>
                    <a:pt x="3468" y="505"/>
                  </a:lnTo>
                  <a:lnTo>
                    <a:pt x="3502" y="404"/>
                  </a:lnTo>
                  <a:lnTo>
                    <a:pt x="3502" y="337"/>
                  </a:lnTo>
                  <a:lnTo>
                    <a:pt x="3468" y="236"/>
                  </a:lnTo>
                  <a:lnTo>
                    <a:pt x="3401" y="169"/>
                  </a:lnTo>
                  <a:lnTo>
                    <a:pt x="3300" y="68"/>
                  </a:lnTo>
                  <a:lnTo>
                    <a:pt x="3199" y="34"/>
                  </a:lnTo>
                  <a:lnTo>
                    <a:pt x="309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9" name="Google Shape;109;p5"/>
            <p:cNvSpPr/>
            <p:nvPr/>
          </p:nvSpPr>
          <p:spPr>
            <a:xfrm>
              <a:off x="3843650" y="1982125"/>
              <a:ext cx="530300" cy="841725"/>
            </a:xfrm>
            <a:custGeom>
              <a:avLst/>
              <a:gdLst/>
              <a:ahLst/>
              <a:cxnLst/>
              <a:rect l="l" t="t" r="r" b="b"/>
              <a:pathLst>
                <a:path w="21212" h="33669" extrusionOk="0">
                  <a:moveTo>
                    <a:pt x="18787" y="11144"/>
                  </a:moveTo>
                  <a:lnTo>
                    <a:pt x="18990" y="11178"/>
                  </a:lnTo>
                  <a:lnTo>
                    <a:pt x="19091" y="11212"/>
                  </a:lnTo>
                  <a:lnTo>
                    <a:pt x="19192" y="11279"/>
                  </a:lnTo>
                  <a:lnTo>
                    <a:pt x="19360" y="11481"/>
                  </a:lnTo>
                  <a:lnTo>
                    <a:pt x="19562" y="11750"/>
                  </a:lnTo>
                  <a:lnTo>
                    <a:pt x="19730" y="12053"/>
                  </a:lnTo>
                  <a:lnTo>
                    <a:pt x="19596" y="12188"/>
                  </a:lnTo>
                  <a:lnTo>
                    <a:pt x="19562" y="12154"/>
                  </a:lnTo>
                  <a:lnTo>
                    <a:pt x="19495" y="12121"/>
                  </a:lnTo>
                  <a:lnTo>
                    <a:pt x="19461" y="12154"/>
                  </a:lnTo>
                  <a:lnTo>
                    <a:pt x="19427" y="12188"/>
                  </a:lnTo>
                  <a:lnTo>
                    <a:pt x="19360" y="12255"/>
                  </a:lnTo>
                  <a:lnTo>
                    <a:pt x="19225" y="12020"/>
                  </a:lnTo>
                  <a:lnTo>
                    <a:pt x="19158" y="11784"/>
                  </a:lnTo>
                  <a:lnTo>
                    <a:pt x="19057" y="11515"/>
                  </a:lnTo>
                  <a:lnTo>
                    <a:pt x="18956" y="11279"/>
                  </a:lnTo>
                  <a:lnTo>
                    <a:pt x="18888" y="11212"/>
                  </a:lnTo>
                  <a:lnTo>
                    <a:pt x="18821" y="11212"/>
                  </a:lnTo>
                  <a:lnTo>
                    <a:pt x="18754" y="11245"/>
                  </a:lnTo>
                  <a:lnTo>
                    <a:pt x="18720" y="11346"/>
                  </a:lnTo>
                  <a:lnTo>
                    <a:pt x="18720" y="11750"/>
                  </a:lnTo>
                  <a:lnTo>
                    <a:pt x="18754" y="12154"/>
                  </a:lnTo>
                  <a:lnTo>
                    <a:pt x="18653" y="11784"/>
                  </a:lnTo>
                  <a:lnTo>
                    <a:pt x="18552" y="11447"/>
                  </a:lnTo>
                  <a:lnTo>
                    <a:pt x="18518" y="11414"/>
                  </a:lnTo>
                  <a:lnTo>
                    <a:pt x="18484" y="11380"/>
                  </a:lnTo>
                  <a:lnTo>
                    <a:pt x="18787" y="11144"/>
                  </a:lnTo>
                  <a:close/>
                  <a:moveTo>
                    <a:pt x="17508" y="12255"/>
                  </a:moveTo>
                  <a:lnTo>
                    <a:pt x="17474" y="12424"/>
                  </a:lnTo>
                  <a:lnTo>
                    <a:pt x="17441" y="12390"/>
                  </a:lnTo>
                  <a:lnTo>
                    <a:pt x="17373" y="12390"/>
                  </a:lnTo>
                  <a:lnTo>
                    <a:pt x="17508" y="12255"/>
                  </a:lnTo>
                  <a:close/>
                  <a:moveTo>
                    <a:pt x="19023" y="12121"/>
                  </a:moveTo>
                  <a:lnTo>
                    <a:pt x="19091" y="12323"/>
                  </a:lnTo>
                  <a:lnTo>
                    <a:pt x="19225" y="12491"/>
                  </a:lnTo>
                  <a:lnTo>
                    <a:pt x="18990" y="12693"/>
                  </a:lnTo>
                  <a:lnTo>
                    <a:pt x="19023" y="12424"/>
                  </a:lnTo>
                  <a:lnTo>
                    <a:pt x="19023" y="12121"/>
                  </a:lnTo>
                  <a:close/>
                  <a:moveTo>
                    <a:pt x="18282" y="11548"/>
                  </a:moveTo>
                  <a:lnTo>
                    <a:pt x="18249" y="11851"/>
                  </a:lnTo>
                  <a:lnTo>
                    <a:pt x="18215" y="12188"/>
                  </a:lnTo>
                  <a:lnTo>
                    <a:pt x="18114" y="12828"/>
                  </a:lnTo>
                  <a:lnTo>
                    <a:pt x="18013" y="12356"/>
                  </a:lnTo>
                  <a:lnTo>
                    <a:pt x="17878" y="11885"/>
                  </a:lnTo>
                  <a:lnTo>
                    <a:pt x="18282" y="11548"/>
                  </a:lnTo>
                  <a:close/>
                  <a:moveTo>
                    <a:pt x="18484" y="12087"/>
                  </a:moveTo>
                  <a:lnTo>
                    <a:pt x="18653" y="12996"/>
                  </a:lnTo>
                  <a:lnTo>
                    <a:pt x="17542" y="14040"/>
                  </a:lnTo>
                  <a:lnTo>
                    <a:pt x="17609" y="13602"/>
                  </a:lnTo>
                  <a:lnTo>
                    <a:pt x="17643" y="13131"/>
                  </a:lnTo>
                  <a:lnTo>
                    <a:pt x="17676" y="12693"/>
                  </a:lnTo>
                  <a:lnTo>
                    <a:pt x="17744" y="12255"/>
                  </a:lnTo>
                  <a:lnTo>
                    <a:pt x="17878" y="12794"/>
                  </a:lnTo>
                  <a:lnTo>
                    <a:pt x="18013" y="13333"/>
                  </a:lnTo>
                  <a:lnTo>
                    <a:pt x="18047" y="13400"/>
                  </a:lnTo>
                  <a:lnTo>
                    <a:pt x="18114" y="13434"/>
                  </a:lnTo>
                  <a:lnTo>
                    <a:pt x="18181" y="13400"/>
                  </a:lnTo>
                  <a:lnTo>
                    <a:pt x="18249" y="13333"/>
                  </a:lnTo>
                  <a:lnTo>
                    <a:pt x="18350" y="13030"/>
                  </a:lnTo>
                  <a:lnTo>
                    <a:pt x="18383" y="12727"/>
                  </a:lnTo>
                  <a:lnTo>
                    <a:pt x="18484" y="12087"/>
                  </a:lnTo>
                  <a:close/>
                  <a:moveTo>
                    <a:pt x="21010" y="13703"/>
                  </a:moveTo>
                  <a:lnTo>
                    <a:pt x="21043" y="13905"/>
                  </a:lnTo>
                  <a:lnTo>
                    <a:pt x="21077" y="14073"/>
                  </a:lnTo>
                  <a:lnTo>
                    <a:pt x="21010" y="14040"/>
                  </a:lnTo>
                  <a:lnTo>
                    <a:pt x="21010" y="13703"/>
                  </a:lnTo>
                  <a:close/>
                  <a:moveTo>
                    <a:pt x="17306" y="12457"/>
                  </a:moveTo>
                  <a:lnTo>
                    <a:pt x="17306" y="12491"/>
                  </a:lnTo>
                  <a:lnTo>
                    <a:pt x="17272" y="12693"/>
                  </a:lnTo>
                  <a:lnTo>
                    <a:pt x="17239" y="12727"/>
                  </a:lnTo>
                  <a:lnTo>
                    <a:pt x="17239" y="12929"/>
                  </a:lnTo>
                  <a:lnTo>
                    <a:pt x="17205" y="13131"/>
                  </a:lnTo>
                  <a:lnTo>
                    <a:pt x="17239" y="13535"/>
                  </a:lnTo>
                  <a:lnTo>
                    <a:pt x="17239" y="13568"/>
                  </a:lnTo>
                  <a:lnTo>
                    <a:pt x="17171" y="13838"/>
                  </a:lnTo>
                  <a:lnTo>
                    <a:pt x="17070" y="14107"/>
                  </a:lnTo>
                  <a:lnTo>
                    <a:pt x="16936" y="13838"/>
                  </a:lnTo>
                  <a:lnTo>
                    <a:pt x="16868" y="13535"/>
                  </a:lnTo>
                  <a:lnTo>
                    <a:pt x="16835" y="13232"/>
                  </a:lnTo>
                  <a:lnTo>
                    <a:pt x="16835" y="12929"/>
                  </a:lnTo>
                  <a:lnTo>
                    <a:pt x="17306" y="12457"/>
                  </a:lnTo>
                  <a:close/>
                  <a:moveTo>
                    <a:pt x="17272" y="14174"/>
                  </a:moveTo>
                  <a:lnTo>
                    <a:pt x="17340" y="14242"/>
                  </a:lnTo>
                  <a:lnTo>
                    <a:pt x="17171" y="14410"/>
                  </a:lnTo>
                  <a:lnTo>
                    <a:pt x="17171" y="14410"/>
                  </a:lnTo>
                  <a:lnTo>
                    <a:pt x="17272" y="14174"/>
                  </a:lnTo>
                  <a:close/>
                  <a:moveTo>
                    <a:pt x="16666" y="13131"/>
                  </a:moveTo>
                  <a:lnTo>
                    <a:pt x="16666" y="13400"/>
                  </a:lnTo>
                  <a:lnTo>
                    <a:pt x="16666" y="13636"/>
                  </a:lnTo>
                  <a:lnTo>
                    <a:pt x="16666" y="13703"/>
                  </a:lnTo>
                  <a:lnTo>
                    <a:pt x="16599" y="14107"/>
                  </a:lnTo>
                  <a:lnTo>
                    <a:pt x="16498" y="14477"/>
                  </a:lnTo>
                  <a:lnTo>
                    <a:pt x="16363" y="14073"/>
                  </a:lnTo>
                  <a:lnTo>
                    <a:pt x="16262" y="13703"/>
                  </a:lnTo>
                  <a:lnTo>
                    <a:pt x="16195" y="13636"/>
                  </a:lnTo>
                  <a:lnTo>
                    <a:pt x="16666" y="13131"/>
                  </a:lnTo>
                  <a:close/>
                  <a:moveTo>
                    <a:pt x="16801" y="14107"/>
                  </a:moveTo>
                  <a:lnTo>
                    <a:pt x="16969" y="14410"/>
                  </a:lnTo>
                  <a:lnTo>
                    <a:pt x="17037" y="14477"/>
                  </a:lnTo>
                  <a:lnTo>
                    <a:pt x="17104" y="14477"/>
                  </a:lnTo>
                  <a:lnTo>
                    <a:pt x="16027" y="15555"/>
                  </a:lnTo>
                  <a:lnTo>
                    <a:pt x="16094" y="15286"/>
                  </a:lnTo>
                  <a:lnTo>
                    <a:pt x="16161" y="14983"/>
                  </a:lnTo>
                  <a:lnTo>
                    <a:pt x="16195" y="14376"/>
                  </a:lnTo>
                  <a:lnTo>
                    <a:pt x="16296" y="14612"/>
                  </a:lnTo>
                  <a:lnTo>
                    <a:pt x="16397" y="14848"/>
                  </a:lnTo>
                  <a:lnTo>
                    <a:pt x="16431" y="14882"/>
                  </a:lnTo>
                  <a:lnTo>
                    <a:pt x="16565" y="14882"/>
                  </a:lnTo>
                  <a:lnTo>
                    <a:pt x="16633" y="14814"/>
                  </a:lnTo>
                  <a:lnTo>
                    <a:pt x="16734" y="14477"/>
                  </a:lnTo>
                  <a:lnTo>
                    <a:pt x="16801" y="14107"/>
                  </a:lnTo>
                  <a:close/>
                  <a:moveTo>
                    <a:pt x="20976" y="14242"/>
                  </a:moveTo>
                  <a:lnTo>
                    <a:pt x="20976" y="14477"/>
                  </a:lnTo>
                  <a:lnTo>
                    <a:pt x="20909" y="14612"/>
                  </a:lnTo>
                  <a:lnTo>
                    <a:pt x="20774" y="14882"/>
                  </a:lnTo>
                  <a:lnTo>
                    <a:pt x="20639" y="15117"/>
                  </a:lnTo>
                  <a:lnTo>
                    <a:pt x="20471" y="15353"/>
                  </a:lnTo>
                  <a:lnTo>
                    <a:pt x="20269" y="15555"/>
                  </a:lnTo>
                  <a:lnTo>
                    <a:pt x="20505" y="15252"/>
                  </a:lnTo>
                  <a:lnTo>
                    <a:pt x="20707" y="14915"/>
                  </a:lnTo>
                  <a:lnTo>
                    <a:pt x="20875" y="14578"/>
                  </a:lnTo>
                  <a:lnTo>
                    <a:pt x="20976" y="14242"/>
                  </a:lnTo>
                  <a:close/>
                  <a:moveTo>
                    <a:pt x="15993" y="13871"/>
                  </a:moveTo>
                  <a:lnTo>
                    <a:pt x="15926" y="14578"/>
                  </a:lnTo>
                  <a:lnTo>
                    <a:pt x="15892" y="14915"/>
                  </a:lnTo>
                  <a:lnTo>
                    <a:pt x="15858" y="15252"/>
                  </a:lnTo>
                  <a:lnTo>
                    <a:pt x="15757" y="14949"/>
                  </a:lnTo>
                  <a:lnTo>
                    <a:pt x="15724" y="14612"/>
                  </a:lnTo>
                  <a:lnTo>
                    <a:pt x="15690" y="14545"/>
                  </a:lnTo>
                  <a:lnTo>
                    <a:pt x="15623" y="14511"/>
                  </a:lnTo>
                  <a:lnTo>
                    <a:pt x="15555" y="14511"/>
                  </a:lnTo>
                  <a:lnTo>
                    <a:pt x="15488" y="14578"/>
                  </a:lnTo>
                  <a:lnTo>
                    <a:pt x="15353" y="15286"/>
                  </a:lnTo>
                  <a:lnTo>
                    <a:pt x="15219" y="15993"/>
                  </a:lnTo>
                  <a:lnTo>
                    <a:pt x="15084" y="15488"/>
                  </a:lnTo>
                  <a:lnTo>
                    <a:pt x="14983" y="14949"/>
                  </a:lnTo>
                  <a:lnTo>
                    <a:pt x="15993" y="13871"/>
                  </a:lnTo>
                  <a:close/>
                  <a:moveTo>
                    <a:pt x="15589" y="15286"/>
                  </a:moveTo>
                  <a:lnTo>
                    <a:pt x="15757" y="15690"/>
                  </a:lnTo>
                  <a:lnTo>
                    <a:pt x="15791" y="15723"/>
                  </a:lnTo>
                  <a:lnTo>
                    <a:pt x="15858" y="15723"/>
                  </a:lnTo>
                  <a:lnTo>
                    <a:pt x="15421" y="16161"/>
                  </a:lnTo>
                  <a:lnTo>
                    <a:pt x="15522" y="15723"/>
                  </a:lnTo>
                  <a:lnTo>
                    <a:pt x="15589" y="15286"/>
                  </a:lnTo>
                  <a:close/>
                  <a:moveTo>
                    <a:pt x="14916" y="15824"/>
                  </a:moveTo>
                  <a:lnTo>
                    <a:pt x="15017" y="16127"/>
                  </a:lnTo>
                  <a:lnTo>
                    <a:pt x="15151" y="16397"/>
                  </a:lnTo>
                  <a:lnTo>
                    <a:pt x="15151" y="16430"/>
                  </a:lnTo>
                  <a:lnTo>
                    <a:pt x="14848" y="16733"/>
                  </a:lnTo>
                  <a:lnTo>
                    <a:pt x="14916" y="16262"/>
                  </a:lnTo>
                  <a:lnTo>
                    <a:pt x="14916" y="15824"/>
                  </a:lnTo>
                  <a:close/>
                  <a:moveTo>
                    <a:pt x="14747" y="15218"/>
                  </a:moveTo>
                  <a:lnTo>
                    <a:pt x="14680" y="16127"/>
                  </a:lnTo>
                  <a:lnTo>
                    <a:pt x="14613" y="16565"/>
                  </a:lnTo>
                  <a:lnTo>
                    <a:pt x="14579" y="16801"/>
                  </a:lnTo>
                  <a:lnTo>
                    <a:pt x="14512" y="17003"/>
                  </a:lnTo>
                  <a:lnTo>
                    <a:pt x="14411" y="16700"/>
                  </a:lnTo>
                  <a:lnTo>
                    <a:pt x="14343" y="16397"/>
                  </a:lnTo>
                  <a:lnTo>
                    <a:pt x="14209" y="15723"/>
                  </a:lnTo>
                  <a:lnTo>
                    <a:pt x="14747" y="15218"/>
                  </a:lnTo>
                  <a:close/>
                  <a:moveTo>
                    <a:pt x="13906" y="15993"/>
                  </a:moveTo>
                  <a:lnTo>
                    <a:pt x="13771" y="16599"/>
                  </a:lnTo>
                  <a:lnTo>
                    <a:pt x="13670" y="16902"/>
                  </a:lnTo>
                  <a:lnTo>
                    <a:pt x="13569" y="17205"/>
                  </a:lnTo>
                  <a:lnTo>
                    <a:pt x="13468" y="16834"/>
                  </a:lnTo>
                  <a:lnTo>
                    <a:pt x="13333" y="16464"/>
                  </a:lnTo>
                  <a:lnTo>
                    <a:pt x="13906" y="15993"/>
                  </a:lnTo>
                  <a:close/>
                  <a:moveTo>
                    <a:pt x="12997" y="16733"/>
                  </a:moveTo>
                  <a:lnTo>
                    <a:pt x="12929" y="17104"/>
                  </a:lnTo>
                  <a:lnTo>
                    <a:pt x="12896" y="17508"/>
                  </a:lnTo>
                  <a:lnTo>
                    <a:pt x="12828" y="16868"/>
                  </a:lnTo>
                  <a:lnTo>
                    <a:pt x="12997" y="16733"/>
                  </a:lnTo>
                  <a:close/>
                  <a:moveTo>
                    <a:pt x="12492" y="17104"/>
                  </a:moveTo>
                  <a:lnTo>
                    <a:pt x="12458" y="17474"/>
                  </a:lnTo>
                  <a:lnTo>
                    <a:pt x="12391" y="17811"/>
                  </a:lnTo>
                  <a:lnTo>
                    <a:pt x="12357" y="18181"/>
                  </a:lnTo>
                  <a:lnTo>
                    <a:pt x="12256" y="18518"/>
                  </a:lnTo>
                  <a:lnTo>
                    <a:pt x="12155" y="18013"/>
                  </a:lnTo>
                  <a:lnTo>
                    <a:pt x="11987" y="17474"/>
                  </a:lnTo>
                  <a:lnTo>
                    <a:pt x="12492" y="17104"/>
                  </a:lnTo>
                  <a:close/>
                  <a:moveTo>
                    <a:pt x="8216" y="236"/>
                  </a:moveTo>
                  <a:lnTo>
                    <a:pt x="8889" y="808"/>
                  </a:lnTo>
                  <a:lnTo>
                    <a:pt x="9529" y="1448"/>
                  </a:lnTo>
                  <a:lnTo>
                    <a:pt x="10135" y="2088"/>
                  </a:lnTo>
                  <a:lnTo>
                    <a:pt x="10707" y="2761"/>
                  </a:lnTo>
                  <a:lnTo>
                    <a:pt x="11886" y="4108"/>
                  </a:lnTo>
                  <a:lnTo>
                    <a:pt x="12492" y="4781"/>
                  </a:lnTo>
                  <a:lnTo>
                    <a:pt x="13098" y="5421"/>
                  </a:lnTo>
                  <a:lnTo>
                    <a:pt x="14478" y="6734"/>
                  </a:lnTo>
                  <a:lnTo>
                    <a:pt x="15118" y="7407"/>
                  </a:lnTo>
                  <a:lnTo>
                    <a:pt x="15791" y="8114"/>
                  </a:lnTo>
                  <a:lnTo>
                    <a:pt x="17070" y="9629"/>
                  </a:lnTo>
                  <a:lnTo>
                    <a:pt x="18383" y="11144"/>
                  </a:lnTo>
                  <a:lnTo>
                    <a:pt x="17811" y="11616"/>
                  </a:lnTo>
                  <a:lnTo>
                    <a:pt x="17239" y="12121"/>
                  </a:lnTo>
                  <a:lnTo>
                    <a:pt x="16734" y="12659"/>
                  </a:lnTo>
                  <a:lnTo>
                    <a:pt x="16195" y="13232"/>
                  </a:lnTo>
                  <a:lnTo>
                    <a:pt x="15185" y="14343"/>
                  </a:lnTo>
                  <a:lnTo>
                    <a:pt x="14680" y="14882"/>
                  </a:lnTo>
                  <a:lnTo>
                    <a:pt x="14175" y="15420"/>
                  </a:lnTo>
                  <a:lnTo>
                    <a:pt x="13636" y="15925"/>
                  </a:lnTo>
                  <a:lnTo>
                    <a:pt x="13064" y="16363"/>
                  </a:lnTo>
                  <a:lnTo>
                    <a:pt x="11919" y="17238"/>
                  </a:lnTo>
                  <a:lnTo>
                    <a:pt x="11852" y="17205"/>
                  </a:lnTo>
                  <a:lnTo>
                    <a:pt x="11785" y="17171"/>
                  </a:lnTo>
                  <a:lnTo>
                    <a:pt x="11717" y="17171"/>
                  </a:lnTo>
                  <a:lnTo>
                    <a:pt x="11684" y="17238"/>
                  </a:lnTo>
                  <a:lnTo>
                    <a:pt x="11650" y="17440"/>
                  </a:lnTo>
                  <a:lnTo>
                    <a:pt x="11347" y="17676"/>
                  </a:lnTo>
                  <a:lnTo>
                    <a:pt x="10808" y="18114"/>
                  </a:lnTo>
                  <a:lnTo>
                    <a:pt x="10337" y="18551"/>
                  </a:lnTo>
                  <a:lnTo>
                    <a:pt x="9933" y="18282"/>
                  </a:lnTo>
                  <a:lnTo>
                    <a:pt x="9529" y="17945"/>
                  </a:lnTo>
                  <a:lnTo>
                    <a:pt x="9192" y="17609"/>
                  </a:lnTo>
                  <a:lnTo>
                    <a:pt x="8855" y="17238"/>
                  </a:lnTo>
                  <a:lnTo>
                    <a:pt x="8182" y="16464"/>
                  </a:lnTo>
                  <a:lnTo>
                    <a:pt x="7542" y="15690"/>
                  </a:lnTo>
                  <a:lnTo>
                    <a:pt x="6835" y="14949"/>
                  </a:lnTo>
                  <a:lnTo>
                    <a:pt x="6465" y="14578"/>
                  </a:lnTo>
                  <a:lnTo>
                    <a:pt x="6128" y="14141"/>
                  </a:lnTo>
                  <a:lnTo>
                    <a:pt x="5556" y="13434"/>
                  </a:lnTo>
                  <a:lnTo>
                    <a:pt x="5253" y="13097"/>
                  </a:lnTo>
                  <a:lnTo>
                    <a:pt x="4950" y="12760"/>
                  </a:lnTo>
                  <a:lnTo>
                    <a:pt x="4209" y="12053"/>
                  </a:lnTo>
                  <a:lnTo>
                    <a:pt x="3873" y="11683"/>
                  </a:lnTo>
                  <a:lnTo>
                    <a:pt x="3536" y="11279"/>
                  </a:lnTo>
                  <a:lnTo>
                    <a:pt x="2896" y="10404"/>
                  </a:lnTo>
                  <a:lnTo>
                    <a:pt x="2223" y="9495"/>
                  </a:lnTo>
                  <a:lnTo>
                    <a:pt x="1751" y="8922"/>
                  </a:lnTo>
                  <a:lnTo>
                    <a:pt x="1516" y="8619"/>
                  </a:lnTo>
                  <a:lnTo>
                    <a:pt x="1246" y="8350"/>
                  </a:lnTo>
                  <a:lnTo>
                    <a:pt x="741" y="7912"/>
                  </a:lnTo>
                  <a:lnTo>
                    <a:pt x="472" y="7710"/>
                  </a:lnTo>
                  <a:lnTo>
                    <a:pt x="270" y="7441"/>
                  </a:lnTo>
                  <a:lnTo>
                    <a:pt x="539" y="7239"/>
                  </a:lnTo>
                  <a:lnTo>
                    <a:pt x="809" y="7037"/>
                  </a:lnTo>
                  <a:lnTo>
                    <a:pt x="1347" y="6532"/>
                  </a:lnTo>
                  <a:lnTo>
                    <a:pt x="1819" y="6027"/>
                  </a:lnTo>
                  <a:lnTo>
                    <a:pt x="2256" y="5488"/>
                  </a:lnTo>
                  <a:lnTo>
                    <a:pt x="2762" y="4882"/>
                  </a:lnTo>
                  <a:lnTo>
                    <a:pt x="3300" y="4310"/>
                  </a:lnTo>
                  <a:lnTo>
                    <a:pt x="3873" y="3737"/>
                  </a:lnTo>
                  <a:lnTo>
                    <a:pt x="4479" y="3232"/>
                  </a:lnTo>
                  <a:lnTo>
                    <a:pt x="6364" y="1751"/>
                  </a:lnTo>
                  <a:lnTo>
                    <a:pt x="8216" y="236"/>
                  </a:lnTo>
                  <a:close/>
                  <a:moveTo>
                    <a:pt x="14074" y="16296"/>
                  </a:moveTo>
                  <a:lnTo>
                    <a:pt x="14175" y="16767"/>
                  </a:lnTo>
                  <a:lnTo>
                    <a:pt x="14242" y="17003"/>
                  </a:lnTo>
                  <a:lnTo>
                    <a:pt x="14343" y="17205"/>
                  </a:lnTo>
                  <a:lnTo>
                    <a:pt x="13670" y="17811"/>
                  </a:lnTo>
                  <a:lnTo>
                    <a:pt x="12963" y="18383"/>
                  </a:lnTo>
                  <a:lnTo>
                    <a:pt x="12391" y="18854"/>
                  </a:lnTo>
                  <a:lnTo>
                    <a:pt x="12492" y="18585"/>
                  </a:lnTo>
                  <a:lnTo>
                    <a:pt x="12593" y="18282"/>
                  </a:lnTo>
                  <a:lnTo>
                    <a:pt x="12660" y="17710"/>
                  </a:lnTo>
                  <a:lnTo>
                    <a:pt x="12694" y="18013"/>
                  </a:lnTo>
                  <a:lnTo>
                    <a:pt x="12761" y="18316"/>
                  </a:lnTo>
                  <a:lnTo>
                    <a:pt x="12795" y="18349"/>
                  </a:lnTo>
                  <a:lnTo>
                    <a:pt x="12862" y="18383"/>
                  </a:lnTo>
                  <a:lnTo>
                    <a:pt x="12963" y="18383"/>
                  </a:lnTo>
                  <a:lnTo>
                    <a:pt x="13030" y="18316"/>
                  </a:lnTo>
                  <a:lnTo>
                    <a:pt x="13098" y="17945"/>
                  </a:lnTo>
                  <a:lnTo>
                    <a:pt x="13131" y="17575"/>
                  </a:lnTo>
                  <a:lnTo>
                    <a:pt x="13165" y="17205"/>
                  </a:lnTo>
                  <a:lnTo>
                    <a:pt x="13199" y="16868"/>
                  </a:lnTo>
                  <a:lnTo>
                    <a:pt x="13333" y="17205"/>
                  </a:lnTo>
                  <a:lnTo>
                    <a:pt x="13468" y="17541"/>
                  </a:lnTo>
                  <a:lnTo>
                    <a:pt x="13502" y="17609"/>
                  </a:lnTo>
                  <a:lnTo>
                    <a:pt x="13636" y="17609"/>
                  </a:lnTo>
                  <a:lnTo>
                    <a:pt x="13670" y="17541"/>
                  </a:lnTo>
                  <a:lnTo>
                    <a:pt x="13805" y="17272"/>
                  </a:lnTo>
                  <a:lnTo>
                    <a:pt x="13906" y="16935"/>
                  </a:lnTo>
                  <a:lnTo>
                    <a:pt x="14074" y="16296"/>
                  </a:lnTo>
                  <a:close/>
                  <a:moveTo>
                    <a:pt x="11616" y="17777"/>
                  </a:moveTo>
                  <a:lnTo>
                    <a:pt x="11583" y="18585"/>
                  </a:lnTo>
                  <a:lnTo>
                    <a:pt x="11549" y="18989"/>
                  </a:lnTo>
                  <a:lnTo>
                    <a:pt x="11482" y="19393"/>
                  </a:lnTo>
                  <a:lnTo>
                    <a:pt x="11347" y="18821"/>
                  </a:lnTo>
                  <a:lnTo>
                    <a:pt x="11246" y="18248"/>
                  </a:lnTo>
                  <a:lnTo>
                    <a:pt x="11212" y="18181"/>
                  </a:lnTo>
                  <a:lnTo>
                    <a:pt x="11145" y="18147"/>
                  </a:lnTo>
                  <a:lnTo>
                    <a:pt x="11313" y="18013"/>
                  </a:lnTo>
                  <a:lnTo>
                    <a:pt x="11616" y="17777"/>
                  </a:lnTo>
                  <a:close/>
                  <a:moveTo>
                    <a:pt x="11852" y="17878"/>
                  </a:moveTo>
                  <a:lnTo>
                    <a:pt x="11987" y="18417"/>
                  </a:lnTo>
                  <a:lnTo>
                    <a:pt x="12088" y="18922"/>
                  </a:lnTo>
                  <a:lnTo>
                    <a:pt x="12121" y="18989"/>
                  </a:lnTo>
                  <a:lnTo>
                    <a:pt x="12189" y="19023"/>
                  </a:lnTo>
                  <a:lnTo>
                    <a:pt x="12088" y="19090"/>
                  </a:lnTo>
                  <a:lnTo>
                    <a:pt x="11717" y="19427"/>
                  </a:lnTo>
                  <a:lnTo>
                    <a:pt x="11785" y="19023"/>
                  </a:lnTo>
                  <a:lnTo>
                    <a:pt x="11818" y="18652"/>
                  </a:lnTo>
                  <a:lnTo>
                    <a:pt x="11852" y="17878"/>
                  </a:lnTo>
                  <a:close/>
                  <a:moveTo>
                    <a:pt x="10977" y="18282"/>
                  </a:moveTo>
                  <a:lnTo>
                    <a:pt x="10876" y="18686"/>
                  </a:lnTo>
                  <a:lnTo>
                    <a:pt x="10808" y="19090"/>
                  </a:lnTo>
                  <a:lnTo>
                    <a:pt x="10741" y="19528"/>
                  </a:lnTo>
                  <a:lnTo>
                    <a:pt x="10640" y="19932"/>
                  </a:lnTo>
                  <a:lnTo>
                    <a:pt x="10505" y="19359"/>
                  </a:lnTo>
                  <a:lnTo>
                    <a:pt x="10404" y="18787"/>
                  </a:lnTo>
                  <a:lnTo>
                    <a:pt x="10977" y="18282"/>
                  </a:lnTo>
                  <a:close/>
                  <a:moveTo>
                    <a:pt x="11111" y="18753"/>
                  </a:moveTo>
                  <a:lnTo>
                    <a:pt x="11212" y="19258"/>
                  </a:lnTo>
                  <a:lnTo>
                    <a:pt x="11313" y="19763"/>
                  </a:lnTo>
                  <a:lnTo>
                    <a:pt x="10775" y="20235"/>
                  </a:lnTo>
                  <a:lnTo>
                    <a:pt x="10775" y="20235"/>
                  </a:lnTo>
                  <a:lnTo>
                    <a:pt x="10909" y="19898"/>
                  </a:lnTo>
                  <a:lnTo>
                    <a:pt x="10977" y="19494"/>
                  </a:lnTo>
                  <a:lnTo>
                    <a:pt x="11111" y="18753"/>
                  </a:lnTo>
                  <a:close/>
                  <a:moveTo>
                    <a:pt x="10135" y="19056"/>
                  </a:moveTo>
                  <a:lnTo>
                    <a:pt x="10101" y="19763"/>
                  </a:lnTo>
                  <a:lnTo>
                    <a:pt x="10067" y="20100"/>
                  </a:lnTo>
                  <a:lnTo>
                    <a:pt x="10034" y="20437"/>
                  </a:lnTo>
                  <a:lnTo>
                    <a:pt x="9966" y="19898"/>
                  </a:lnTo>
                  <a:lnTo>
                    <a:pt x="9933" y="19359"/>
                  </a:lnTo>
                  <a:lnTo>
                    <a:pt x="9899" y="19292"/>
                  </a:lnTo>
                  <a:lnTo>
                    <a:pt x="10135" y="19056"/>
                  </a:lnTo>
                  <a:close/>
                  <a:moveTo>
                    <a:pt x="10337" y="19696"/>
                  </a:moveTo>
                  <a:lnTo>
                    <a:pt x="10438" y="19999"/>
                  </a:lnTo>
                  <a:lnTo>
                    <a:pt x="10539" y="20302"/>
                  </a:lnTo>
                  <a:lnTo>
                    <a:pt x="10572" y="20336"/>
                  </a:lnTo>
                  <a:lnTo>
                    <a:pt x="10640" y="20369"/>
                  </a:lnTo>
                  <a:lnTo>
                    <a:pt x="10202" y="20773"/>
                  </a:lnTo>
                  <a:lnTo>
                    <a:pt x="10303" y="20235"/>
                  </a:lnTo>
                  <a:lnTo>
                    <a:pt x="10337" y="19696"/>
                  </a:lnTo>
                  <a:close/>
                  <a:moveTo>
                    <a:pt x="9663" y="19494"/>
                  </a:moveTo>
                  <a:lnTo>
                    <a:pt x="9596" y="19864"/>
                  </a:lnTo>
                  <a:lnTo>
                    <a:pt x="9529" y="20235"/>
                  </a:lnTo>
                  <a:lnTo>
                    <a:pt x="9428" y="20942"/>
                  </a:lnTo>
                  <a:lnTo>
                    <a:pt x="9293" y="20437"/>
                  </a:lnTo>
                  <a:lnTo>
                    <a:pt x="9226" y="19932"/>
                  </a:lnTo>
                  <a:lnTo>
                    <a:pt x="9663" y="19494"/>
                  </a:lnTo>
                  <a:close/>
                  <a:moveTo>
                    <a:pt x="9798" y="20066"/>
                  </a:moveTo>
                  <a:lnTo>
                    <a:pt x="9832" y="20571"/>
                  </a:lnTo>
                  <a:lnTo>
                    <a:pt x="9899" y="21009"/>
                  </a:lnTo>
                  <a:lnTo>
                    <a:pt x="9899" y="21043"/>
                  </a:lnTo>
                  <a:lnTo>
                    <a:pt x="9562" y="21346"/>
                  </a:lnTo>
                  <a:lnTo>
                    <a:pt x="9630" y="21043"/>
                  </a:lnTo>
                  <a:lnTo>
                    <a:pt x="9697" y="20706"/>
                  </a:lnTo>
                  <a:lnTo>
                    <a:pt x="9798" y="20066"/>
                  </a:lnTo>
                  <a:close/>
                  <a:moveTo>
                    <a:pt x="19730" y="12390"/>
                  </a:moveTo>
                  <a:lnTo>
                    <a:pt x="20067" y="12592"/>
                  </a:lnTo>
                  <a:lnTo>
                    <a:pt x="20336" y="12861"/>
                  </a:lnTo>
                  <a:lnTo>
                    <a:pt x="20538" y="13131"/>
                  </a:lnTo>
                  <a:lnTo>
                    <a:pt x="20639" y="13434"/>
                  </a:lnTo>
                  <a:lnTo>
                    <a:pt x="20707" y="13770"/>
                  </a:lnTo>
                  <a:lnTo>
                    <a:pt x="20707" y="14107"/>
                  </a:lnTo>
                  <a:lnTo>
                    <a:pt x="20639" y="14444"/>
                  </a:lnTo>
                  <a:lnTo>
                    <a:pt x="20505" y="14814"/>
                  </a:lnTo>
                  <a:lnTo>
                    <a:pt x="20471" y="14781"/>
                  </a:lnTo>
                  <a:lnTo>
                    <a:pt x="20437" y="14814"/>
                  </a:lnTo>
                  <a:lnTo>
                    <a:pt x="20033" y="15454"/>
                  </a:lnTo>
                  <a:lnTo>
                    <a:pt x="19562" y="15925"/>
                  </a:lnTo>
                  <a:lnTo>
                    <a:pt x="19091" y="16363"/>
                  </a:lnTo>
                  <a:lnTo>
                    <a:pt x="18047" y="17137"/>
                  </a:lnTo>
                  <a:lnTo>
                    <a:pt x="17407" y="17609"/>
                  </a:lnTo>
                  <a:lnTo>
                    <a:pt x="16767" y="18147"/>
                  </a:lnTo>
                  <a:lnTo>
                    <a:pt x="15555" y="19225"/>
                  </a:lnTo>
                  <a:lnTo>
                    <a:pt x="14377" y="20369"/>
                  </a:lnTo>
                  <a:lnTo>
                    <a:pt x="13232" y="21514"/>
                  </a:lnTo>
                  <a:lnTo>
                    <a:pt x="12727" y="21110"/>
                  </a:lnTo>
                  <a:lnTo>
                    <a:pt x="12290" y="20672"/>
                  </a:lnTo>
                  <a:lnTo>
                    <a:pt x="11953" y="20268"/>
                  </a:lnTo>
                  <a:lnTo>
                    <a:pt x="11751" y="20100"/>
                  </a:lnTo>
                  <a:lnTo>
                    <a:pt x="11583" y="19932"/>
                  </a:lnTo>
                  <a:lnTo>
                    <a:pt x="11616" y="19864"/>
                  </a:lnTo>
                  <a:lnTo>
                    <a:pt x="11616" y="19797"/>
                  </a:lnTo>
                  <a:lnTo>
                    <a:pt x="11886" y="19561"/>
                  </a:lnTo>
                  <a:lnTo>
                    <a:pt x="13199" y="18484"/>
                  </a:lnTo>
                  <a:lnTo>
                    <a:pt x="14478" y="17407"/>
                  </a:lnTo>
                  <a:lnTo>
                    <a:pt x="14545" y="17407"/>
                  </a:lnTo>
                  <a:lnTo>
                    <a:pt x="14613" y="17339"/>
                  </a:lnTo>
                  <a:lnTo>
                    <a:pt x="14714" y="17171"/>
                  </a:lnTo>
                  <a:lnTo>
                    <a:pt x="15320" y="16599"/>
                  </a:lnTo>
                  <a:lnTo>
                    <a:pt x="15959" y="15993"/>
                  </a:lnTo>
                  <a:lnTo>
                    <a:pt x="17171" y="14747"/>
                  </a:lnTo>
                  <a:lnTo>
                    <a:pt x="18417" y="13535"/>
                  </a:lnTo>
                  <a:lnTo>
                    <a:pt x="19057" y="12929"/>
                  </a:lnTo>
                  <a:lnTo>
                    <a:pt x="19730" y="12390"/>
                  </a:lnTo>
                  <a:close/>
                  <a:moveTo>
                    <a:pt x="8283" y="20841"/>
                  </a:moveTo>
                  <a:lnTo>
                    <a:pt x="8216" y="21278"/>
                  </a:lnTo>
                  <a:lnTo>
                    <a:pt x="8148" y="21716"/>
                  </a:lnTo>
                  <a:lnTo>
                    <a:pt x="8047" y="21514"/>
                  </a:lnTo>
                  <a:lnTo>
                    <a:pt x="7980" y="21278"/>
                  </a:lnTo>
                  <a:lnTo>
                    <a:pt x="7946" y="21211"/>
                  </a:lnTo>
                  <a:lnTo>
                    <a:pt x="7879" y="21177"/>
                  </a:lnTo>
                  <a:lnTo>
                    <a:pt x="8283" y="20841"/>
                  </a:lnTo>
                  <a:close/>
                  <a:moveTo>
                    <a:pt x="8923" y="20201"/>
                  </a:moveTo>
                  <a:lnTo>
                    <a:pt x="8855" y="21009"/>
                  </a:lnTo>
                  <a:lnTo>
                    <a:pt x="8822" y="21413"/>
                  </a:lnTo>
                  <a:lnTo>
                    <a:pt x="8721" y="21783"/>
                  </a:lnTo>
                  <a:lnTo>
                    <a:pt x="8620" y="21211"/>
                  </a:lnTo>
                  <a:lnTo>
                    <a:pt x="8519" y="20639"/>
                  </a:lnTo>
                  <a:lnTo>
                    <a:pt x="8923" y="20201"/>
                  </a:lnTo>
                  <a:close/>
                  <a:moveTo>
                    <a:pt x="9125" y="20605"/>
                  </a:moveTo>
                  <a:lnTo>
                    <a:pt x="9226" y="21009"/>
                  </a:lnTo>
                  <a:lnTo>
                    <a:pt x="9327" y="21379"/>
                  </a:lnTo>
                  <a:lnTo>
                    <a:pt x="9394" y="21447"/>
                  </a:lnTo>
                  <a:lnTo>
                    <a:pt x="9428" y="21480"/>
                  </a:lnTo>
                  <a:lnTo>
                    <a:pt x="8956" y="21918"/>
                  </a:lnTo>
                  <a:lnTo>
                    <a:pt x="9024" y="21581"/>
                  </a:lnTo>
                  <a:lnTo>
                    <a:pt x="9057" y="21278"/>
                  </a:lnTo>
                  <a:lnTo>
                    <a:pt x="9125" y="20605"/>
                  </a:lnTo>
                  <a:close/>
                  <a:moveTo>
                    <a:pt x="7744" y="21312"/>
                  </a:moveTo>
                  <a:lnTo>
                    <a:pt x="7778" y="21985"/>
                  </a:lnTo>
                  <a:lnTo>
                    <a:pt x="7744" y="22659"/>
                  </a:lnTo>
                  <a:lnTo>
                    <a:pt x="7643" y="22187"/>
                  </a:lnTo>
                  <a:lnTo>
                    <a:pt x="7576" y="21682"/>
                  </a:lnTo>
                  <a:lnTo>
                    <a:pt x="7542" y="21649"/>
                  </a:lnTo>
                  <a:lnTo>
                    <a:pt x="7509" y="21615"/>
                  </a:lnTo>
                  <a:lnTo>
                    <a:pt x="7441" y="21615"/>
                  </a:lnTo>
                  <a:lnTo>
                    <a:pt x="7744" y="21312"/>
                  </a:lnTo>
                  <a:close/>
                  <a:moveTo>
                    <a:pt x="8418" y="21514"/>
                  </a:moveTo>
                  <a:lnTo>
                    <a:pt x="8485" y="21851"/>
                  </a:lnTo>
                  <a:lnTo>
                    <a:pt x="8586" y="22187"/>
                  </a:lnTo>
                  <a:lnTo>
                    <a:pt x="7980" y="22692"/>
                  </a:lnTo>
                  <a:lnTo>
                    <a:pt x="8014" y="22322"/>
                  </a:lnTo>
                  <a:lnTo>
                    <a:pt x="8014" y="21952"/>
                  </a:lnTo>
                  <a:lnTo>
                    <a:pt x="8081" y="22086"/>
                  </a:lnTo>
                  <a:lnTo>
                    <a:pt x="8148" y="22154"/>
                  </a:lnTo>
                  <a:lnTo>
                    <a:pt x="8216" y="22154"/>
                  </a:lnTo>
                  <a:lnTo>
                    <a:pt x="8283" y="22120"/>
                  </a:lnTo>
                  <a:lnTo>
                    <a:pt x="8317" y="22086"/>
                  </a:lnTo>
                  <a:lnTo>
                    <a:pt x="8384" y="21783"/>
                  </a:lnTo>
                  <a:lnTo>
                    <a:pt x="8418" y="21514"/>
                  </a:lnTo>
                  <a:close/>
                  <a:moveTo>
                    <a:pt x="7340" y="21682"/>
                  </a:moveTo>
                  <a:lnTo>
                    <a:pt x="7239" y="22356"/>
                  </a:lnTo>
                  <a:lnTo>
                    <a:pt x="7206" y="22692"/>
                  </a:lnTo>
                  <a:lnTo>
                    <a:pt x="7138" y="23029"/>
                  </a:lnTo>
                  <a:lnTo>
                    <a:pt x="6936" y="22625"/>
                  </a:lnTo>
                  <a:lnTo>
                    <a:pt x="6734" y="22221"/>
                  </a:lnTo>
                  <a:lnTo>
                    <a:pt x="7340" y="21682"/>
                  </a:lnTo>
                  <a:close/>
                  <a:moveTo>
                    <a:pt x="7475" y="22524"/>
                  </a:moveTo>
                  <a:lnTo>
                    <a:pt x="7576" y="23029"/>
                  </a:lnTo>
                  <a:lnTo>
                    <a:pt x="7307" y="23231"/>
                  </a:lnTo>
                  <a:lnTo>
                    <a:pt x="7408" y="22861"/>
                  </a:lnTo>
                  <a:lnTo>
                    <a:pt x="7475" y="22524"/>
                  </a:lnTo>
                  <a:close/>
                  <a:moveTo>
                    <a:pt x="6734" y="22760"/>
                  </a:moveTo>
                  <a:lnTo>
                    <a:pt x="6903" y="23097"/>
                  </a:lnTo>
                  <a:lnTo>
                    <a:pt x="7037" y="23400"/>
                  </a:lnTo>
                  <a:lnTo>
                    <a:pt x="7071" y="23433"/>
                  </a:lnTo>
                  <a:lnTo>
                    <a:pt x="6667" y="23736"/>
                  </a:lnTo>
                  <a:lnTo>
                    <a:pt x="6734" y="23265"/>
                  </a:lnTo>
                  <a:lnTo>
                    <a:pt x="6734" y="22760"/>
                  </a:lnTo>
                  <a:close/>
                  <a:moveTo>
                    <a:pt x="6499" y="22423"/>
                  </a:moveTo>
                  <a:lnTo>
                    <a:pt x="6499" y="23097"/>
                  </a:lnTo>
                  <a:lnTo>
                    <a:pt x="6499" y="23433"/>
                  </a:lnTo>
                  <a:lnTo>
                    <a:pt x="6431" y="23770"/>
                  </a:lnTo>
                  <a:lnTo>
                    <a:pt x="6330" y="23534"/>
                  </a:lnTo>
                  <a:lnTo>
                    <a:pt x="6263" y="23299"/>
                  </a:lnTo>
                  <a:lnTo>
                    <a:pt x="6095" y="22793"/>
                  </a:lnTo>
                  <a:lnTo>
                    <a:pt x="6499" y="22423"/>
                  </a:lnTo>
                  <a:close/>
                  <a:moveTo>
                    <a:pt x="5792" y="23063"/>
                  </a:moveTo>
                  <a:lnTo>
                    <a:pt x="5724" y="23736"/>
                  </a:lnTo>
                  <a:lnTo>
                    <a:pt x="5657" y="24073"/>
                  </a:lnTo>
                  <a:lnTo>
                    <a:pt x="5556" y="24410"/>
                  </a:lnTo>
                  <a:lnTo>
                    <a:pt x="5421" y="23938"/>
                  </a:lnTo>
                  <a:lnTo>
                    <a:pt x="5287" y="23501"/>
                  </a:lnTo>
                  <a:lnTo>
                    <a:pt x="5792" y="23063"/>
                  </a:lnTo>
                  <a:close/>
                  <a:moveTo>
                    <a:pt x="5994" y="23265"/>
                  </a:moveTo>
                  <a:lnTo>
                    <a:pt x="6128" y="23669"/>
                  </a:lnTo>
                  <a:lnTo>
                    <a:pt x="6229" y="23837"/>
                  </a:lnTo>
                  <a:lnTo>
                    <a:pt x="6330" y="24039"/>
                  </a:lnTo>
                  <a:lnTo>
                    <a:pt x="5758" y="24511"/>
                  </a:lnTo>
                  <a:lnTo>
                    <a:pt x="5893" y="24208"/>
                  </a:lnTo>
                  <a:lnTo>
                    <a:pt x="5960" y="23905"/>
                  </a:lnTo>
                  <a:lnTo>
                    <a:pt x="5994" y="23265"/>
                  </a:lnTo>
                  <a:close/>
                  <a:moveTo>
                    <a:pt x="4950" y="23770"/>
                  </a:moveTo>
                  <a:lnTo>
                    <a:pt x="4984" y="24275"/>
                  </a:lnTo>
                  <a:lnTo>
                    <a:pt x="4950" y="24511"/>
                  </a:lnTo>
                  <a:lnTo>
                    <a:pt x="4883" y="24746"/>
                  </a:lnTo>
                  <a:lnTo>
                    <a:pt x="4782" y="24376"/>
                  </a:lnTo>
                  <a:lnTo>
                    <a:pt x="4714" y="24006"/>
                  </a:lnTo>
                  <a:lnTo>
                    <a:pt x="4950" y="23770"/>
                  </a:lnTo>
                  <a:close/>
                  <a:moveTo>
                    <a:pt x="4378" y="24309"/>
                  </a:moveTo>
                  <a:lnTo>
                    <a:pt x="4378" y="24679"/>
                  </a:lnTo>
                  <a:lnTo>
                    <a:pt x="4344" y="25083"/>
                  </a:lnTo>
                  <a:lnTo>
                    <a:pt x="4176" y="24477"/>
                  </a:lnTo>
                  <a:lnTo>
                    <a:pt x="4378" y="24309"/>
                  </a:lnTo>
                  <a:close/>
                  <a:moveTo>
                    <a:pt x="5219" y="24140"/>
                  </a:moveTo>
                  <a:lnTo>
                    <a:pt x="5320" y="24410"/>
                  </a:lnTo>
                  <a:lnTo>
                    <a:pt x="5421" y="24713"/>
                  </a:lnTo>
                  <a:lnTo>
                    <a:pt x="5455" y="24746"/>
                  </a:lnTo>
                  <a:lnTo>
                    <a:pt x="5017" y="25150"/>
                  </a:lnTo>
                  <a:lnTo>
                    <a:pt x="5017" y="25150"/>
                  </a:lnTo>
                  <a:lnTo>
                    <a:pt x="5118" y="24915"/>
                  </a:lnTo>
                  <a:lnTo>
                    <a:pt x="5186" y="24645"/>
                  </a:lnTo>
                  <a:lnTo>
                    <a:pt x="5186" y="24376"/>
                  </a:lnTo>
                  <a:lnTo>
                    <a:pt x="5219" y="24140"/>
                  </a:lnTo>
                  <a:close/>
                  <a:moveTo>
                    <a:pt x="3805" y="24814"/>
                  </a:moveTo>
                  <a:lnTo>
                    <a:pt x="3805" y="25352"/>
                  </a:lnTo>
                  <a:lnTo>
                    <a:pt x="3738" y="25857"/>
                  </a:lnTo>
                  <a:lnTo>
                    <a:pt x="3502" y="25083"/>
                  </a:lnTo>
                  <a:lnTo>
                    <a:pt x="3805" y="24814"/>
                  </a:lnTo>
                  <a:close/>
                  <a:moveTo>
                    <a:pt x="3199" y="25386"/>
                  </a:moveTo>
                  <a:lnTo>
                    <a:pt x="3199" y="25790"/>
                  </a:lnTo>
                  <a:lnTo>
                    <a:pt x="3199" y="26194"/>
                  </a:lnTo>
                  <a:lnTo>
                    <a:pt x="3065" y="25487"/>
                  </a:lnTo>
                  <a:lnTo>
                    <a:pt x="3199" y="25386"/>
                  </a:lnTo>
                  <a:close/>
                  <a:moveTo>
                    <a:pt x="4613" y="24645"/>
                  </a:moveTo>
                  <a:lnTo>
                    <a:pt x="4681" y="24915"/>
                  </a:lnTo>
                  <a:lnTo>
                    <a:pt x="4782" y="25184"/>
                  </a:lnTo>
                  <a:lnTo>
                    <a:pt x="4849" y="25251"/>
                  </a:lnTo>
                  <a:lnTo>
                    <a:pt x="4916" y="25251"/>
                  </a:lnTo>
                  <a:lnTo>
                    <a:pt x="4512" y="25655"/>
                  </a:lnTo>
                  <a:lnTo>
                    <a:pt x="4075" y="26093"/>
                  </a:lnTo>
                  <a:lnTo>
                    <a:pt x="3851" y="26338"/>
                  </a:lnTo>
                  <a:lnTo>
                    <a:pt x="3873" y="26295"/>
                  </a:lnTo>
                  <a:lnTo>
                    <a:pt x="3974" y="25992"/>
                  </a:lnTo>
                  <a:lnTo>
                    <a:pt x="4007" y="25655"/>
                  </a:lnTo>
                  <a:lnTo>
                    <a:pt x="4075" y="25016"/>
                  </a:lnTo>
                  <a:lnTo>
                    <a:pt x="4142" y="25319"/>
                  </a:lnTo>
                  <a:lnTo>
                    <a:pt x="4277" y="25588"/>
                  </a:lnTo>
                  <a:lnTo>
                    <a:pt x="4310" y="25655"/>
                  </a:lnTo>
                  <a:lnTo>
                    <a:pt x="4378" y="25655"/>
                  </a:lnTo>
                  <a:lnTo>
                    <a:pt x="4445" y="25622"/>
                  </a:lnTo>
                  <a:lnTo>
                    <a:pt x="4512" y="25588"/>
                  </a:lnTo>
                  <a:lnTo>
                    <a:pt x="4546" y="25352"/>
                  </a:lnTo>
                  <a:lnTo>
                    <a:pt x="4580" y="25117"/>
                  </a:lnTo>
                  <a:lnTo>
                    <a:pt x="4613" y="24645"/>
                  </a:lnTo>
                  <a:close/>
                  <a:moveTo>
                    <a:pt x="3435" y="25790"/>
                  </a:moveTo>
                  <a:lnTo>
                    <a:pt x="3637" y="26329"/>
                  </a:lnTo>
                  <a:lnTo>
                    <a:pt x="3704" y="26396"/>
                  </a:lnTo>
                  <a:lnTo>
                    <a:pt x="3772" y="26396"/>
                  </a:lnTo>
                  <a:lnTo>
                    <a:pt x="3820" y="26372"/>
                  </a:lnTo>
                  <a:lnTo>
                    <a:pt x="3368" y="26867"/>
                  </a:lnTo>
                  <a:lnTo>
                    <a:pt x="3435" y="26329"/>
                  </a:lnTo>
                  <a:lnTo>
                    <a:pt x="3435" y="25790"/>
                  </a:lnTo>
                  <a:close/>
                  <a:moveTo>
                    <a:pt x="11414" y="19999"/>
                  </a:moveTo>
                  <a:lnTo>
                    <a:pt x="11549" y="20235"/>
                  </a:lnTo>
                  <a:lnTo>
                    <a:pt x="11751" y="20437"/>
                  </a:lnTo>
                  <a:lnTo>
                    <a:pt x="12121" y="20807"/>
                  </a:lnTo>
                  <a:lnTo>
                    <a:pt x="12559" y="21278"/>
                  </a:lnTo>
                  <a:lnTo>
                    <a:pt x="12795" y="21480"/>
                  </a:lnTo>
                  <a:lnTo>
                    <a:pt x="13064" y="21649"/>
                  </a:lnTo>
                  <a:lnTo>
                    <a:pt x="12155" y="22524"/>
                  </a:lnTo>
                  <a:lnTo>
                    <a:pt x="9798" y="24780"/>
                  </a:lnTo>
                  <a:lnTo>
                    <a:pt x="7475" y="27036"/>
                  </a:lnTo>
                  <a:lnTo>
                    <a:pt x="7441" y="27036"/>
                  </a:lnTo>
                  <a:lnTo>
                    <a:pt x="6936" y="26531"/>
                  </a:lnTo>
                  <a:lnTo>
                    <a:pt x="6465" y="26059"/>
                  </a:lnTo>
                  <a:lnTo>
                    <a:pt x="5994" y="25554"/>
                  </a:lnTo>
                  <a:lnTo>
                    <a:pt x="5522" y="25016"/>
                  </a:lnTo>
                  <a:lnTo>
                    <a:pt x="6499" y="24174"/>
                  </a:lnTo>
                  <a:lnTo>
                    <a:pt x="6566" y="24140"/>
                  </a:lnTo>
                  <a:lnTo>
                    <a:pt x="7677" y="23231"/>
                  </a:lnTo>
                  <a:lnTo>
                    <a:pt x="7711" y="23299"/>
                  </a:lnTo>
                  <a:lnTo>
                    <a:pt x="7845" y="23299"/>
                  </a:lnTo>
                  <a:lnTo>
                    <a:pt x="7879" y="23231"/>
                  </a:lnTo>
                  <a:lnTo>
                    <a:pt x="7913" y="23029"/>
                  </a:lnTo>
                  <a:lnTo>
                    <a:pt x="9226" y="21952"/>
                  </a:lnTo>
                  <a:lnTo>
                    <a:pt x="10337" y="20975"/>
                  </a:lnTo>
                  <a:lnTo>
                    <a:pt x="11414" y="19999"/>
                  </a:lnTo>
                  <a:close/>
                  <a:moveTo>
                    <a:pt x="21111" y="14410"/>
                  </a:moveTo>
                  <a:lnTo>
                    <a:pt x="21077" y="14612"/>
                  </a:lnTo>
                  <a:lnTo>
                    <a:pt x="21043" y="14848"/>
                  </a:lnTo>
                  <a:lnTo>
                    <a:pt x="20909" y="15252"/>
                  </a:lnTo>
                  <a:lnTo>
                    <a:pt x="20707" y="15656"/>
                  </a:lnTo>
                  <a:lnTo>
                    <a:pt x="20471" y="15993"/>
                  </a:lnTo>
                  <a:lnTo>
                    <a:pt x="20000" y="16599"/>
                  </a:lnTo>
                  <a:lnTo>
                    <a:pt x="19528" y="17171"/>
                  </a:lnTo>
                  <a:lnTo>
                    <a:pt x="18990" y="17710"/>
                  </a:lnTo>
                  <a:lnTo>
                    <a:pt x="18451" y="18215"/>
                  </a:lnTo>
                  <a:lnTo>
                    <a:pt x="17340" y="19225"/>
                  </a:lnTo>
                  <a:lnTo>
                    <a:pt x="16229" y="20201"/>
                  </a:lnTo>
                  <a:lnTo>
                    <a:pt x="15084" y="21177"/>
                  </a:lnTo>
                  <a:lnTo>
                    <a:pt x="14007" y="22187"/>
                  </a:lnTo>
                  <a:lnTo>
                    <a:pt x="12896" y="23265"/>
                  </a:lnTo>
                  <a:lnTo>
                    <a:pt x="11751" y="24342"/>
                  </a:lnTo>
                  <a:lnTo>
                    <a:pt x="10572" y="25352"/>
                  </a:lnTo>
                  <a:lnTo>
                    <a:pt x="9394" y="26329"/>
                  </a:lnTo>
                  <a:lnTo>
                    <a:pt x="8317" y="27271"/>
                  </a:lnTo>
                  <a:lnTo>
                    <a:pt x="9327" y="26329"/>
                  </a:lnTo>
                  <a:lnTo>
                    <a:pt x="10303" y="25386"/>
                  </a:lnTo>
                  <a:lnTo>
                    <a:pt x="12727" y="23231"/>
                  </a:lnTo>
                  <a:lnTo>
                    <a:pt x="13906" y="22120"/>
                  </a:lnTo>
                  <a:lnTo>
                    <a:pt x="15050" y="21009"/>
                  </a:lnTo>
                  <a:lnTo>
                    <a:pt x="15589" y="20504"/>
                  </a:lnTo>
                  <a:lnTo>
                    <a:pt x="16128" y="20033"/>
                  </a:lnTo>
                  <a:lnTo>
                    <a:pt x="17205" y="19124"/>
                  </a:lnTo>
                  <a:lnTo>
                    <a:pt x="18282" y="18181"/>
                  </a:lnTo>
                  <a:lnTo>
                    <a:pt x="18821" y="17710"/>
                  </a:lnTo>
                  <a:lnTo>
                    <a:pt x="19360" y="17205"/>
                  </a:lnTo>
                  <a:lnTo>
                    <a:pt x="19697" y="16834"/>
                  </a:lnTo>
                  <a:lnTo>
                    <a:pt x="20033" y="16430"/>
                  </a:lnTo>
                  <a:lnTo>
                    <a:pt x="20336" y="16026"/>
                  </a:lnTo>
                  <a:lnTo>
                    <a:pt x="20606" y="15589"/>
                  </a:lnTo>
                  <a:lnTo>
                    <a:pt x="20774" y="15353"/>
                  </a:lnTo>
                  <a:lnTo>
                    <a:pt x="20909" y="15050"/>
                  </a:lnTo>
                  <a:lnTo>
                    <a:pt x="21043" y="14747"/>
                  </a:lnTo>
                  <a:lnTo>
                    <a:pt x="21077" y="14444"/>
                  </a:lnTo>
                  <a:lnTo>
                    <a:pt x="21111" y="14410"/>
                  </a:lnTo>
                  <a:close/>
                  <a:moveTo>
                    <a:pt x="2661" y="25891"/>
                  </a:moveTo>
                  <a:lnTo>
                    <a:pt x="2627" y="26699"/>
                  </a:lnTo>
                  <a:lnTo>
                    <a:pt x="2593" y="27137"/>
                  </a:lnTo>
                  <a:lnTo>
                    <a:pt x="2526" y="27541"/>
                  </a:lnTo>
                  <a:lnTo>
                    <a:pt x="2425" y="27204"/>
                  </a:lnTo>
                  <a:lnTo>
                    <a:pt x="2391" y="26901"/>
                  </a:lnTo>
                  <a:lnTo>
                    <a:pt x="2324" y="26228"/>
                  </a:lnTo>
                  <a:lnTo>
                    <a:pt x="2661" y="25891"/>
                  </a:lnTo>
                  <a:close/>
                  <a:moveTo>
                    <a:pt x="2896" y="25925"/>
                  </a:moveTo>
                  <a:lnTo>
                    <a:pt x="2997" y="26463"/>
                  </a:lnTo>
                  <a:lnTo>
                    <a:pt x="3098" y="27036"/>
                  </a:lnTo>
                  <a:lnTo>
                    <a:pt x="3132" y="27069"/>
                  </a:lnTo>
                  <a:lnTo>
                    <a:pt x="3166" y="27103"/>
                  </a:lnTo>
                  <a:lnTo>
                    <a:pt x="2762" y="27608"/>
                  </a:lnTo>
                  <a:lnTo>
                    <a:pt x="2829" y="27170"/>
                  </a:lnTo>
                  <a:lnTo>
                    <a:pt x="2863" y="26766"/>
                  </a:lnTo>
                  <a:lnTo>
                    <a:pt x="2896" y="25925"/>
                  </a:lnTo>
                  <a:close/>
                  <a:moveTo>
                    <a:pt x="2021" y="26531"/>
                  </a:moveTo>
                  <a:lnTo>
                    <a:pt x="1987" y="27204"/>
                  </a:lnTo>
                  <a:lnTo>
                    <a:pt x="1920" y="27877"/>
                  </a:lnTo>
                  <a:lnTo>
                    <a:pt x="1684" y="26867"/>
                  </a:lnTo>
                  <a:lnTo>
                    <a:pt x="2021" y="26531"/>
                  </a:lnTo>
                  <a:close/>
                  <a:moveTo>
                    <a:pt x="1415" y="27170"/>
                  </a:moveTo>
                  <a:lnTo>
                    <a:pt x="1415" y="27776"/>
                  </a:lnTo>
                  <a:lnTo>
                    <a:pt x="1381" y="28349"/>
                  </a:lnTo>
                  <a:lnTo>
                    <a:pt x="1280" y="27911"/>
                  </a:lnTo>
                  <a:lnTo>
                    <a:pt x="1145" y="27440"/>
                  </a:lnTo>
                  <a:lnTo>
                    <a:pt x="1415" y="27170"/>
                  </a:lnTo>
                  <a:close/>
                  <a:moveTo>
                    <a:pt x="2223" y="27372"/>
                  </a:moveTo>
                  <a:lnTo>
                    <a:pt x="2324" y="27675"/>
                  </a:lnTo>
                  <a:lnTo>
                    <a:pt x="2458" y="27945"/>
                  </a:lnTo>
                  <a:lnTo>
                    <a:pt x="2458" y="27978"/>
                  </a:lnTo>
                  <a:lnTo>
                    <a:pt x="2056" y="28443"/>
                  </a:lnTo>
                  <a:lnTo>
                    <a:pt x="2056" y="28443"/>
                  </a:lnTo>
                  <a:lnTo>
                    <a:pt x="2155" y="27911"/>
                  </a:lnTo>
                  <a:lnTo>
                    <a:pt x="2223" y="27372"/>
                  </a:lnTo>
                  <a:close/>
                  <a:moveTo>
                    <a:pt x="977" y="27642"/>
                  </a:moveTo>
                  <a:lnTo>
                    <a:pt x="1044" y="27945"/>
                  </a:lnTo>
                  <a:lnTo>
                    <a:pt x="1112" y="28281"/>
                  </a:lnTo>
                  <a:lnTo>
                    <a:pt x="1213" y="28584"/>
                  </a:lnTo>
                  <a:lnTo>
                    <a:pt x="1347" y="28887"/>
                  </a:lnTo>
                  <a:lnTo>
                    <a:pt x="1415" y="28955"/>
                  </a:lnTo>
                  <a:lnTo>
                    <a:pt x="1482" y="28955"/>
                  </a:lnTo>
                  <a:lnTo>
                    <a:pt x="1549" y="28921"/>
                  </a:lnTo>
                  <a:lnTo>
                    <a:pt x="1583" y="28854"/>
                  </a:lnTo>
                  <a:lnTo>
                    <a:pt x="1650" y="28349"/>
                  </a:lnTo>
                  <a:lnTo>
                    <a:pt x="1650" y="27810"/>
                  </a:lnTo>
                  <a:lnTo>
                    <a:pt x="1819" y="28450"/>
                  </a:lnTo>
                  <a:lnTo>
                    <a:pt x="1852" y="28517"/>
                  </a:lnTo>
                  <a:lnTo>
                    <a:pt x="1953" y="28517"/>
                  </a:lnTo>
                  <a:lnTo>
                    <a:pt x="2021" y="28483"/>
                  </a:lnTo>
                  <a:lnTo>
                    <a:pt x="1482" y="29123"/>
                  </a:lnTo>
                  <a:lnTo>
                    <a:pt x="910" y="29695"/>
                  </a:lnTo>
                  <a:lnTo>
                    <a:pt x="910" y="29224"/>
                  </a:lnTo>
                  <a:lnTo>
                    <a:pt x="910" y="28719"/>
                  </a:lnTo>
                  <a:lnTo>
                    <a:pt x="910" y="28180"/>
                  </a:lnTo>
                  <a:lnTo>
                    <a:pt x="910" y="27675"/>
                  </a:lnTo>
                  <a:lnTo>
                    <a:pt x="977" y="27642"/>
                  </a:lnTo>
                  <a:close/>
                  <a:moveTo>
                    <a:pt x="405" y="28281"/>
                  </a:moveTo>
                  <a:lnTo>
                    <a:pt x="337" y="29123"/>
                  </a:lnTo>
                  <a:lnTo>
                    <a:pt x="304" y="29662"/>
                  </a:lnTo>
                  <a:lnTo>
                    <a:pt x="270" y="29763"/>
                  </a:lnTo>
                  <a:lnTo>
                    <a:pt x="236" y="29628"/>
                  </a:lnTo>
                  <a:lnTo>
                    <a:pt x="203" y="29359"/>
                  </a:lnTo>
                  <a:lnTo>
                    <a:pt x="203" y="28955"/>
                  </a:lnTo>
                  <a:lnTo>
                    <a:pt x="203" y="28753"/>
                  </a:lnTo>
                  <a:lnTo>
                    <a:pt x="169" y="28551"/>
                  </a:lnTo>
                  <a:lnTo>
                    <a:pt x="203" y="28517"/>
                  </a:lnTo>
                  <a:lnTo>
                    <a:pt x="270" y="28483"/>
                  </a:lnTo>
                  <a:lnTo>
                    <a:pt x="304" y="28450"/>
                  </a:lnTo>
                  <a:lnTo>
                    <a:pt x="304" y="28382"/>
                  </a:lnTo>
                  <a:lnTo>
                    <a:pt x="405" y="28281"/>
                  </a:lnTo>
                  <a:close/>
                  <a:moveTo>
                    <a:pt x="18653" y="17003"/>
                  </a:moveTo>
                  <a:lnTo>
                    <a:pt x="18181" y="17407"/>
                  </a:lnTo>
                  <a:lnTo>
                    <a:pt x="17744" y="17811"/>
                  </a:lnTo>
                  <a:lnTo>
                    <a:pt x="15522" y="20066"/>
                  </a:lnTo>
                  <a:lnTo>
                    <a:pt x="13266" y="22255"/>
                  </a:lnTo>
                  <a:lnTo>
                    <a:pt x="12155" y="23332"/>
                  </a:lnTo>
                  <a:lnTo>
                    <a:pt x="10977" y="24376"/>
                  </a:lnTo>
                  <a:lnTo>
                    <a:pt x="9832" y="25386"/>
                  </a:lnTo>
                  <a:lnTo>
                    <a:pt x="8687" y="26463"/>
                  </a:lnTo>
                  <a:lnTo>
                    <a:pt x="6532" y="28618"/>
                  </a:lnTo>
                  <a:lnTo>
                    <a:pt x="5994" y="29123"/>
                  </a:lnTo>
                  <a:lnTo>
                    <a:pt x="5421" y="29628"/>
                  </a:lnTo>
                  <a:lnTo>
                    <a:pt x="4277" y="30638"/>
                  </a:lnTo>
                  <a:lnTo>
                    <a:pt x="3267" y="31615"/>
                  </a:lnTo>
                  <a:lnTo>
                    <a:pt x="2762" y="32086"/>
                  </a:lnTo>
                  <a:lnTo>
                    <a:pt x="2492" y="32288"/>
                  </a:lnTo>
                  <a:lnTo>
                    <a:pt x="2223" y="32490"/>
                  </a:lnTo>
                  <a:lnTo>
                    <a:pt x="1785" y="32759"/>
                  </a:lnTo>
                  <a:lnTo>
                    <a:pt x="2054" y="32524"/>
                  </a:lnTo>
                  <a:lnTo>
                    <a:pt x="2324" y="32254"/>
                  </a:lnTo>
                  <a:lnTo>
                    <a:pt x="2795" y="31749"/>
                  </a:lnTo>
                  <a:lnTo>
                    <a:pt x="3704" y="30874"/>
                  </a:lnTo>
                  <a:lnTo>
                    <a:pt x="4580" y="30032"/>
                  </a:lnTo>
                  <a:lnTo>
                    <a:pt x="6431" y="28382"/>
                  </a:lnTo>
                  <a:lnTo>
                    <a:pt x="8317" y="26632"/>
                  </a:lnTo>
                  <a:lnTo>
                    <a:pt x="10168" y="24847"/>
                  </a:lnTo>
                  <a:lnTo>
                    <a:pt x="11987" y="23063"/>
                  </a:lnTo>
                  <a:lnTo>
                    <a:pt x="13838" y="21278"/>
                  </a:lnTo>
                  <a:lnTo>
                    <a:pt x="15522" y="19662"/>
                  </a:lnTo>
                  <a:lnTo>
                    <a:pt x="16330" y="18888"/>
                  </a:lnTo>
                  <a:lnTo>
                    <a:pt x="17205" y="18114"/>
                  </a:lnTo>
                  <a:lnTo>
                    <a:pt x="17912" y="17541"/>
                  </a:lnTo>
                  <a:lnTo>
                    <a:pt x="18653" y="17003"/>
                  </a:lnTo>
                  <a:close/>
                  <a:moveTo>
                    <a:pt x="8115" y="0"/>
                  </a:moveTo>
                  <a:lnTo>
                    <a:pt x="4479" y="2929"/>
                  </a:lnTo>
                  <a:lnTo>
                    <a:pt x="3940" y="3401"/>
                  </a:lnTo>
                  <a:lnTo>
                    <a:pt x="3401" y="3872"/>
                  </a:lnTo>
                  <a:lnTo>
                    <a:pt x="2930" y="4377"/>
                  </a:lnTo>
                  <a:lnTo>
                    <a:pt x="2458" y="4882"/>
                  </a:lnTo>
                  <a:lnTo>
                    <a:pt x="1886" y="5555"/>
                  </a:lnTo>
                  <a:lnTo>
                    <a:pt x="1314" y="6195"/>
                  </a:lnTo>
                  <a:lnTo>
                    <a:pt x="1011" y="6532"/>
                  </a:lnTo>
                  <a:lnTo>
                    <a:pt x="708" y="6801"/>
                  </a:lnTo>
                  <a:lnTo>
                    <a:pt x="371" y="7071"/>
                  </a:lnTo>
                  <a:lnTo>
                    <a:pt x="1" y="7340"/>
                  </a:lnTo>
                  <a:lnTo>
                    <a:pt x="1" y="7609"/>
                  </a:lnTo>
                  <a:lnTo>
                    <a:pt x="102" y="7542"/>
                  </a:lnTo>
                  <a:lnTo>
                    <a:pt x="236" y="7744"/>
                  </a:lnTo>
                  <a:lnTo>
                    <a:pt x="371" y="7879"/>
                  </a:lnTo>
                  <a:lnTo>
                    <a:pt x="708" y="8182"/>
                  </a:lnTo>
                  <a:lnTo>
                    <a:pt x="1078" y="8518"/>
                  </a:lnTo>
                  <a:lnTo>
                    <a:pt x="1415" y="8889"/>
                  </a:lnTo>
                  <a:lnTo>
                    <a:pt x="1718" y="9259"/>
                  </a:lnTo>
                  <a:lnTo>
                    <a:pt x="2021" y="9629"/>
                  </a:lnTo>
                  <a:lnTo>
                    <a:pt x="3267" y="11245"/>
                  </a:lnTo>
                  <a:lnTo>
                    <a:pt x="3906" y="12020"/>
                  </a:lnTo>
                  <a:lnTo>
                    <a:pt x="4243" y="12424"/>
                  </a:lnTo>
                  <a:lnTo>
                    <a:pt x="4613" y="12760"/>
                  </a:lnTo>
                  <a:lnTo>
                    <a:pt x="5017" y="13164"/>
                  </a:lnTo>
                  <a:lnTo>
                    <a:pt x="5388" y="13568"/>
                  </a:lnTo>
                  <a:lnTo>
                    <a:pt x="6061" y="14444"/>
                  </a:lnTo>
                  <a:lnTo>
                    <a:pt x="6364" y="14814"/>
                  </a:lnTo>
                  <a:lnTo>
                    <a:pt x="6701" y="15185"/>
                  </a:lnTo>
                  <a:lnTo>
                    <a:pt x="7374" y="15858"/>
                  </a:lnTo>
                  <a:lnTo>
                    <a:pt x="8014" y="16632"/>
                  </a:lnTo>
                  <a:lnTo>
                    <a:pt x="8687" y="17373"/>
                  </a:lnTo>
                  <a:lnTo>
                    <a:pt x="9024" y="17777"/>
                  </a:lnTo>
                  <a:lnTo>
                    <a:pt x="9360" y="18114"/>
                  </a:lnTo>
                  <a:lnTo>
                    <a:pt x="9731" y="18417"/>
                  </a:lnTo>
                  <a:lnTo>
                    <a:pt x="10168" y="18686"/>
                  </a:lnTo>
                  <a:lnTo>
                    <a:pt x="9125" y="19696"/>
                  </a:lnTo>
                  <a:lnTo>
                    <a:pt x="9024" y="19696"/>
                  </a:lnTo>
                  <a:lnTo>
                    <a:pt x="8990" y="19730"/>
                  </a:lnTo>
                  <a:lnTo>
                    <a:pt x="8990" y="19797"/>
                  </a:lnTo>
                  <a:lnTo>
                    <a:pt x="8956" y="19831"/>
                  </a:lnTo>
                  <a:lnTo>
                    <a:pt x="8956" y="19864"/>
                  </a:lnTo>
                  <a:lnTo>
                    <a:pt x="8047" y="20740"/>
                  </a:lnTo>
                  <a:lnTo>
                    <a:pt x="7105" y="21581"/>
                  </a:lnTo>
                  <a:lnTo>
                    <a:pt x="5219" y="23231"/>
                  </a:lnTo>
                  <a:lnTo>
                    <a:pt x="5186" y="23097"/>
                  </a:lnTo>
                  <a:lnTo>
                    <a:pt x="5118" y="23029"/>
                  </a:lnTo>
                  <a:lnTo>
                    <a:pt x="5051" y="23029"/>
                  </a:lnTo>
                  <a:lnTo>
                    <a:pt x="4950" y="23063"/>
                  </a:lnTo>
                  <a:lnTo>
                    <a:pt x="4950" y="23130"/>
                  </a:lnTo>
                  <a:lnTo>
                    <a:pt x="4950" y="23501"/>
                  </a:lnTo>
                  <a:lnTo>
                    <a:pt x="4681" y="23736"/>
                  </a:lnTo>
                  <a:lnTo>
                    <a:pt x="4647" y="23669"/>
                  </a:lnTo>
                  <a:lnTo>
                    <a:pt x="4613" y="23635"/>
                  </a:lnTo>
                  <a:lnTo>
                    <a:pt x="4580" y="23602"/>
                  </a:lnTo>
                  <a:lnTo>
                    <a:pt x="4479" y="23602"/>
                  </a:lnTo>
                  <a:lnTo>
                    <a:pt x="3772" y="22928"/>
                  </a:lnTo>
                  <a:lnTo>
                    <a:pt x="3065" y="22255"/>
                  </a:lnTo>
                  <a:lnTo>
                    <a:pt x="1718" y="20841"/>
                  </a:lnTo>
                  <a:lnTo>
                    <a:pt x="68" y="19191"/>
                  </a:lnTo>
                  <a:lnTo>
                    <a:pt x="1" y="19090"/>
                  </a:lnTo>
                  <a:lnTo>
                    <a:pt x="1" y="19393"/>
                  </a:lnTo>
                  <a:lnTo>
                    <a:pt x="135" y="19528"/>
                  </a:lnTo>
                  <a:lnTo>
                    <a:pt x="1751" y="21211"/>
                  </a:lnTo>
                  <a:lnTo>
                    <a:pt x="3031" y="22558"/>
                  </a:lnTo>
                  <a:lnTo>
                    <a:pt x="3704" y="23231"/>
                  </a:lnTo>
                  <a:lnTo>
                    <a:pt x="4411" y="23871"/>
                  </a:lnTo>
                  <a:lnTo>
                    <a:pt x="4378" y="23972"/>
                  </a:lnTo>
                  <a:lnTo>
                    <a:pt x="4108" y="24241"/>
                  </a:lnTo>
                  <a:lnTo>
                    <a:pt x="4075" y="24140"/>
                  </a:lnTo>
                  <a:lnTo>
                    <a:pt x="4041" y="24073"/>
                  </a:lnTo>
                  <a:lnTo>
                    <a:pt x="3940" y="24073"/>
                  </a:lnTo>
                  <a:lnTo>
                    <a:pt x="3873" y="24107"/>
                  </a:lnTo>
                  <a:lnTo>
                    <a:pt x="3839" y="24174"/>
                  </a:lnTo>
                  <a:lnTo>
                    <a:pt x="3839" y="24477"/>
                  </a:lnTo>
                  <a:lnTo>
                    <a:pt x="3401" y="24847"/>
                  </a:lnTo>
                  <a:lnTo>
                    <a:pt x="3401" y="24814"/>
                  </a:lnTo>
                  <a:lnTo>
                    <a:pt x="3334" y="24746"/>
                  </a:lnTo>
                  <a:lnTo>
                    <a:pt x="3267" y="24746"/>
                  </a:lnTo>
                  <a:lnTo>
                    <a:pt x="3199" y="24780"/>
                  </a:lnTo>
                  <a:lnTo>
                    <a:pt x="3166" y="24814"/>
                  </a:lnTo>
                  <a:lnTo>
                    <a:pt x="3166" y="24847"/>
                  </a:lnTo>
                  <a:lnTo>
                    <a:pt x="3166" y="25083"/>
                  </a:lnTo>
                  <a:lnTo>
                    <a:pt x="2997" y="25218"/>
                  </a:lnTo>
                  <a:lnTo>
                    <a:pt x="2997" y="25150"/>
                  </a:lnTo>
                  <a:lnTo>
                    <a:pt x="2930" y="25083"/>
                  </a:lnTo>
                  <a:lnTo>
                    <a:pt x="2863" y="25049"/>
                  </a:lnTo>
                  <a:lnTo>
                    <a:pt x="2795" y="25083"/>
                  </a:lnTo>
                  <a:lnTo>
                    <a:pt x="2762" y="25150"/>
                  </a:lnTo>
                  <a:lnTo>
                    <a:pt x="2694" y="25521"/>
                  </a:lnTo>
                  <a:lnTo>
                    <a:pt x="2256" y="25925"/>
                  </a:lnTo>
                  <a:lnTo>
                    <a:pt x="2256" y="25857"/>
                  </a:lnTo>
                  <a:lnTo>
                    <a:pt x="2223" y="25824"/>
                  </a:lnTo>
                  <a:lnTo>
                    <a:pt x="2189" y="25790"/>
                  </a:lnTo>
                  <a:lnTo>
                    <a:pt x="2122" y="25790"/>
                  </a:lnTo>
                  <a:lnTo>
                    <a:pt x="2054" y="25824"/>
                  </a:lnTo>
                  <a:lnTo>
                    <a:pt x="2021" y="25891"/>
                  </a:lnTo>
                  <a:lnTo>
                    <a:pt x="2021" y="26160"/>
                  </a:lnTo>
                  <a:lnTo>
                    <a:pt x="1617" y="26564"/>
                  </a:lnTo>
                  <a:lnTo>
                    <a:pt x="1549" y="26531"/>
                  </a:lnTo>
                  <a:lnTo>
                    <a:pt x="1482" y="26531"/>
                  </a:lnTo>
                  <a:lnTo>
                    <a:pt x="1415" y="26564"/>
                  </a:lnTo>
                  <a:lnTo>
                    <a:pt x="1381" y="26632"/>
                  </a:lnTo>
                  <a:lnTo>
                    <a:pt x="1381" y="26766"/>
                  </a:lnTo>
                  <a:lnTo>
                    <a:pt x="1011" y="27170"/>
                  </a:lnTo>
                  <a:lnTo>
                    <a:pt x="977" y="27103"/>
                  </a:lnTo>
                  <a:lnTo>
                    <a:pt x="943" y="27036"/>
                  </a:lnTo>
                  <a:lnTo>
                    <a:pt x="876" y="27036"/>
                  </a:lnTo>
                  <a:lnTo>
                    <a:pt x="809" y="27069"/>
                  </a:lnTo>
                  <a:lnTo>
                    <a:pt x="775" y="27137"/>
                  </a:lnTo>
                  <a:lnTo>
                    <a:pt x="708" y="27507"/>
                  </a:lnTo>
                  <a:lnTo>
                    <a:pt x="640" y="27574"/>
                  </a:lnTo>
                  <a:lnTo>
                    <a:pt x="607" y="27541"/>
                  </a:lnTo>
                  <a:lnTo>
                    <a:pt x="607" y="27507"/>
                  </a:lnTo>
                  <a:lnTo>
                    <a:pt x="506" y="27473"/>
                  </a:lnTo>
                  <a:lnTo>
                    <a:pt x="438" y="27507"/>
                  </a:lnTo>
                  <a:lnTo>
                    <a:pt x="405" y="27541"/>
                  </a:lnTo>
                  <a:lnTo>
                    <a:pt x="405" y="27574"/>
                  </a:lnTo>
                  <a:lnTo>
                    <a:pt x="405" y="27844"/>
                  </a:lnTo>
                  <a:lnTo>
                    <a:pt x="102" y="28214"/>
                  </a:lnTo>
                  <a:lnTo>
                    <a:pt x="34" y="28214"/>
                  </a:lnTo>
                  <a:lnTo>
                    <a:pt x="1" y="28281"/>
                  </a:lnTo>
                  <a:lnTo>
                    <a:pt x="1" y="29527"/>
                  </a:lnTo>
                  <a:lnTo>
                    <a:pt x="34" y="29897"/>
                  </a:lnTo>
                  <a:lnTo>
                    <a:pt x="68" y="29965"/>
                  </a:lnTo>
                  <a:lnTo>
                    <a:pt x="135" y="29998"/>
                  </a:lnTo>
                  <a:lnTo>
                    <a:pt x="371" y="29998"/>
                  </a:lnTo>
                  <a:lnTo>
                    <a:pt x="438" y="29965"/>
                  </a:lnTo>
                  <a:lnTo>
                    <a:pt x="472" y="29897"/>
                  </a:lnTo>
                  <a:lnTo>
                    <a:pt x="573" y="29258"/>
                  </a:lnTo>
                  <a:lnTo>
                    <a:pt x="674" y="29763"/>
                  </a:lnTo>
                  <a:lnTo>
                    <a:pt x="708" y="29830"/>
                  </a:lnTo>
                  <a:lnTo>
                    <a:pt x="775" y="29830"/>
                  </a:lnTo>
                  <a:lnTo>
                    <a:pt x="405" y="30200"/>
                  </a:lnTo>
                  <a:lnTo>
                    <a:pt x="1" y="30537"/>
                  </a:lnTo>
                  <a:lnTo>
                    <a:pt x="1" y="30806"/>
                  </a:lnTo>
                  <a:lnTo>
                    <a:pt x="573" y="30369"/>
                  </a:lnTo>
                  <a:lnTo>
                    <a:pt x="1112" y="29864"/>
                  </a:lnTo>
                  <a:lnTo>
                    <a:pt x="1617" y="29325"/>
                  </a:lnTo>
                  <a:lnTo>
                    <a:pt x="2088" y="28786"/>
                  </a:lnTo>
                  <a:lnTo>
                    <a:pt x="3031" y="27675"/>
                  </a:lnTo>
                  <a:lnTo>
                    <a:pt x="3974" y="26564"/>
                  </a:lnTo>
                  <a:lnTo>
                    <a:pt x="4647" y="25857"/>
                  </a:lnTo>
                  <a:lnTo>
                    <a:pt x="5354" y="25184"/>
                  </a:lnTo>
                  <a:lnTo>
                    <a:pt x="5792" y="25723"/>
                  </a:lnTo>
                  <a:lnTo>
                    <a:pt x="6263" y="26228"/>
                  </a:lnTo>
                  <a:lnTo>
                    <a:pt x="6768" y="26699"/>
                  </a:lnTo>
                  <a:lnTo>
                    <a:pt x="7273" y="27204"/>
                  </a:lnTo>
                  <a:lnTo>
                    <a:pt x="7307" y="27204"/>
                  </a:lnTo>
                  <a:lnTo>
                    <a:pt x="6196" y="28214"/>
                  </a:lnTo>
                  <a:lnTo>
                    <a:pt x="5118" y="29224"/>
                  </a:lnTo>
                  <a:lnTo>
                    <a:pt x="4243" y="29998"/>
                  </a:lnTo>
                  <a:lnTo>
                    <a:pt x="3435" y="30806"/>
                  </a:lnTo>
                  <a:lnTo>
                    <a:pt x="2627" y="31615"/>
                  </a:lnTo>
                  <a:lnTo>
                    <a:pt x="1785" y="32389"/>
                  </a:lnTo>
                  <a:lnTo>
                    <a:pt x="1448" y="32658"/>
                  </a:lnTo>
                  <a:lnTo>
                    <a:pt x="1112" y="32894"/>
                  </a:lnTo>
                  <a:lnTo>
                    <a:pt x="371" y="33264"/>
                  </a:lnTo>
                  <a:lnTo>
                    <a:pt x="169" y="33365"/>
                  </a:lnTo>
                  <a:lnTo>
                    <a:pt x="1" y="33500"/>
                  </a:lnTo>
                  <a:lnTo>
                    <a:pt x="1" y="33668"/>
                  </a:lnTo>
                  <a:lnTo>
                    <a:pt x="169" y="33668"/>
                  </a:lnTo>
                  <a:lnTo>
                    <a:pt x="472" y="33466"/>
                  </a:lnTo>
                  <a:lnTo>
                    <a:pt x="775" y="33332"/>
                  </a:lnTo>
                  <a:lnTo>
                    <a:pt x="1347" y="33062"/>
                  </a:lnTo>
                  <a:lnTo>
                    <a:pt x="1347" y="33062"/>
                  </a:lnTo>
                  <a:lnTo>
                    <a:pt x="1078" y="33332"/>
                  </a:lnTo>
                  <a:lnTo>
                    <a:pt x="910" y="33500"/>
                  </a:lnTo>
                  <a:lnTo>
                    <a:pt x="809" y="33668"/>
                  </a:lnTo>
                  <a:lnTo>
                    <a:pt x="910" y="33668"/>
                  </a:lnTo>
                  <a:lnTo>
                    <a:pt x="1078" y="33466"/>
                  </a:lnTo>
                  <a:lnTo>
                    <a:pt x="1280" y="33264"/>
                  </a:lnTo>
                  <a:lnTo>
                    <a:pt x="1482" y="33096"/>
                  </a:lnTo>
                  <a:lnTo>
                    <a:pt x="1718" y="32928"/>
                  </a:lnTo>
                  <a:lnTo>
                    <a:pt x="2189" y="32625"/>
                  </a:lnTo>
                  <a:lnTo>
                    <a:pt x="2627" y="32322"/>
                  </a:lnTo>
                  <a:lnTo>
                    <a:pt x="3199" y="31850"/>
                  </a:lnTo>
                  <a:lnTo>
                    <a:pt x="3738" y="31345"/>
                  </a:lnTo>
                  <a:lnTo>
                    <a:pt x="4277" y="30806"/>
                  </a:lnTo>
                  <a:lnTo>
                    <a:pt x="4815" y="30301"/>
                  </a:lnTo>
                  <a:lnTo>
                    <a:pt x="5926" y="29291"/>
                  </a:lnTo>
                  <a:lnTo>
                    <a:pt x="6499" y="28786"/>
                  </a:lnTo>
                  <a:lnTo>
                    <a:pt x="7037" y="28248"/>
                  </a:lnTo>
                  <a:lnTo>
                    <a:pt x="8115" y="27170"/>
                  </a:lnTo>
                  <a:lnTo>
                    <a:pt x="9192" y="26093"/>
                  </a:lnTo>
                  <a:lnTo>
                    <a:pt x="9764" y="25588"/>
                  </a:lnTo>
                  <a:lnTo>
                    <a:pt x="10337" y="25049"/>
                  </a:lnTo>
                  <a:lnTo>
                    <a:pt x="11482" y="24039"/>
                  </a:lnTo>
                  <a:lnTo>
                    <a:pt x="12660" y="22962"/>
                  </a:lnTo>
                  <a:lnTo>
                    <a:pt x="13805" y="21884"/>
                  </a:lnTo>
                  <a:lnTo>
                    <a:pt x="16027" y="19662"/>
                  </a:lnTo>
                  <a:lnTo>
                    <a:pt x="18249" y="17440"/>
                  </a:lnTo>
                  <a:lnTo>
                    <a:pt x="18855" y="16902"/>
                  </a:lnTo>
                  <a:lnTo>
                    <a:pt x="19495" y="16363"/>
                  </a:lnTo>
                  <a:lnTo>
                    <a:pt x="19225" y="16801"/>
                  </a:lnTo>
                  <a:lnTo>
                    <a:pt x="18821" y="17306"/>
                  </a:lnTo>
                  <a:lnTo>
                    <a:pt x="18350" y="17811"/>
                  </a:lnTo>
                  <a:lnTo>
                    <a:pt x="18148" y="17979"/>
                  </a:lnTo>
                  <a:lnTo>
                    <a:pt x="17912" y="18147"/>
                  </a:lnTo>
                  <a:lnTo>
                    <a:pt x="17474" y="18450"/>
                  </a:lnTo>
                  <a:lnTo>
                    <a:pt x="17676" y="18383"/>
                  </a:lnTo>
                  <a:lnTo>
                    <a:pt x="17912" y="18282"/>
                  </a:lnTo>
                  <a:lnTo>
                    <a:pt x="18282" y="17979"/>
                  </a:lnTo>
                  <a:lnTo>
                    <a:pt x="18484" y="17777"/>
                  </a:lnTo>
                  <a:lnTo>
                    <a:pt x="18720" y="17541"/>
                  </a:lnTo>
                  <a:lnTo>
                    <a:pt x="19091" y="17070"/>
                  </a:lnTo>
                  <a:lnTo>
                    <a:pt x="19427" y="16599"/>
                  </a:lnTo>
                  <a:lnTo>
                    <a:pt x="19730" y="16161"/>
                  </a:lnTo>
                  <a:lnTo>
                    <a:pt x="20067" y="15858"/>
                  </a:lnTo>
                  <a:lnTo>
                    <a:pt x="20370" y="15521"/>
                  </a:lnTo>
                  <a:lnTo>
                    <a:pt x="20639" y="15185"/>
                  </a:lnTo>
                  <a:lnTo>
                    <a:pt x="20875" y="14814"/>
                  </a:lnTo>
                  <a:lnTo>
                    <a:pt x="20740" y="15151"/>
                  </a:lnTo>
                  <a:lnTo>
                    <a:pt x="20471" y="15656"/>
                  </a:lnTo>
                  <a:lnTo>
                    <a:pt x="20168" y="16127"/>
                  </a:lnTo>
                  <a:lnTo>
                    <a:pt x="19730" y="16700"/>
                  </a:lnTo>
                  <a:lnTo>
                    <a:pt x="19225" y="17205"/>
                  </a:lnTo>
                  <a:lnTo>
                    <a:pt x="18720" y="17676"/>
                  </a:lnTo>
                  <a:lnTo>
                    <a:pt x="18181" y="18147"/>
                  </a:lnTo>
                  <a:lnTo>
                    <a:pt x="17104" y="19056"/>
                  </a:lnTo>
                  <a:lnTo>
                    <a:pt x="15993" y="19999"/>
                  </a:lnTo>
                  <a:lnTo>
                    <a:pt x="15421" y="20504"/>
                  </a:lnTo>
                  <a:lnTo>
                    <a:pt x="14882" y="21043"/>
                  </a:lnTo>
                  <a:lnTo>
                    <a:pt x="13771" y="22120"/>
                  </a:lnTo>
                  <a:lnTo>
                    <a:pt x="12593" y="23198"/>
                  </a:lnTo>
                  <a:lnTo>
                    <a:pt x="11414" y="24275"/>
                  </a:lnTo>
                  <a:lnTo>
                    <a:pt x="10236" y="25352"/>
                  </a:lnTo>
                  <a:lnTo>
                    <a:pt x="9057" y="26430"/>
                  </a:lnTo>
                  <a:lnTo>
                    <a:pt x="6802" y="28618"/>
                  </a:lnTo>
                  <a:lnTo>
                    <a:pt x="5623" y="29662"/>
                  </a:lnTo>
                  <a:lnTo>
                    <a:pt x="4445" y="30705"/>
                  </a:lnTo>
                  <a:lnTo>
                    <a:pt x="3637" y="31480"/>
                  </a:lnTo>
                  <a:lnTo>
                    <a:pt x="2829" y="32254"/>
                  </a:lnTo>
                  <a:lnTo>
                    <a:pt x="2526" y="32625"/>
                  </a:lnTo>
                  <a:lnTo>
                    <a:pt x="2189" y="32961"/>
                  </a:lnTo>
                  <a:lnTo>
                    <a:pt x="1886" y="33332"/>
                  </a:lnTo>
                  <a:lnTo>
                    <a:pt x="1549" y="33668"/>
                  </a:lnTo>
                  <a:lnTo>
                    <a:pt x="1650" y="33668"/>
                  </a:lnTo>
                  <a:lnTo>
                    <a:pt x="2021" y="33298"/>
                  </a:lnTo>
                  <a:lnTo>
                    <a:pt x="2357" y="32894"/>
                  </a:lnTo>
                  <a:lnTo>
                    <a:pt x="2863" y="32355"/>
                  </a:lnTo>
                  <a:lnTo>
                    <a:pt x="3401" y="31817"/>
                  </a:lnTo>
                  <a:lnTo>
                    <a:pt x="4344" y="30908"/>
                  </a:lnTo>
                  <a:lnTo>
                    <a:pt x="5354" y="30032"/>
                  </a:lnTo>
                  <a:lnTo>
                    <a:pt x="4748" y="30604"/>
                  </a:lnTo>
                  <a:lnTo>
                    <a:pt x="4007" y="31345"/>
                  </a:lnTo>
                  <a:lnTo>
                    <a:pt x="3300" y="32086"/>
                  </a:lnTo>
                  <a:lnTo>
                    <a:pt x="2593" y="32860"/>
                  </a:lnTo>
                  <a:lnTo>
                    <a:pt x="1920" y="33668"/>
                  </a:lnTo>
                  <a:lnTo>
                    <a:pt x="1987" y="33668"/>
                  </a:lnTo>
                  <a:lnTo>
                    <a:pt x="4075" y="31480"/>
                  </a:lnTo>
                  <a:lnTo>
                    <a:pt x="5118" y="30402"/>
                  </a:lnTo>
                  <a:lnTo>
                    <a:pt x="6196" y="29359"/>
                  </a:lnTo>
                  <a:lnTo>
                    <a:pt x="7340" y="28281"/>
                  </a:lnTo>
                  <a:lnTo>
                    <a:pt x="8519" y="27238"/>
                  </a:lnTo>
                  <a:lnTo>
                    <a:pt x="9697" y="26194"/>
                  </a:lnTo>
                  <a:lnTo>
                    <a:pt x="10876" y="25184"/>
                  </a:lnTo>
                  <a:lnTo>
                    <a:pt x="11482" y="24679"/>
                  </a:lnTo>
                  <a:lnTo>
                    <a:pt x="12054" y="24174"/>
                  </a:lnTo>
                  <a:lnTo>
                    <a:pt x="13165" y="23097"/>
                  </a:lnTo>
                  <a:lnTo>
                    <a:pt x="14276" y="22053"/>
                  </a:lnTo>
                  <a:lnTo>
                    <a:pt x="15421" y="20975"/>
                  </a:lnTo>
                  <a:lnTo>
                    <a:pt x="17643" y="19056"/>
                  </a:lnTo>
                  <a:lnTo>
                    <a:pt x="18720" y="18080"/>
                  </a:lnTo>
                  <a:lnTo>
                    <a:pt x="19259" y="17575"/>
                  </a:lnTo>
                  <a:lnTo>
                    <a:pt x="19764" y="17036"/>
                  </a:lnTo>
                  <a:lnTo>
                    <a:pt x="20067" y="16666"/>
                  </a:lnTo>
                  <a:lnTo>
                    <a:pt x="20370" y="16296"/>
                  </a:lnTo>
                  <a:lnTo>
                    <a:pt x="20673" y="15858"/>
                  </a:lnTo>
                  <a:lnTo>
                    <a:pt x="20909" y="15420"/>
                  </a:lnTo>
                  <a:lnTo>
                    <a:pt x="21010" y="15185"/>
                  </a:lnTo>
                  <a:lnTo>
                    <a:pt x="21111" y="14949"/>
                  </a:lnTo>
                  <a:lnTo>
                    <a:pt x="21178" y="14713"/>
                  </a:lnTo>
                  <a:lnTo>
                    <a:pt x="21212" y="14444"/>
                  </a:lnTo>
                  <a:lnTo>
                    <a:pt x="21212" y="14208"/>
                  </a:lnTo>
                  <a:lnTo>
                    <a:pt x="21178" y="13972"/>
                  </a:lnTo>
                  <a:lnTo>
                    <a:pt x="21111" y="13737"/>
                  </a:lnTo>
                  <a:lnTo>
                    <a:pt x="21010" y="13501"/>
                  </a:lnTo>
                  <a:lnTo>
                    <a:pt x="20976" y="13467"/>
                  </a:lnTo>
                  <a:lnTo>
                    <a:pt x="20942" y="13467"/>
                  </a:lnTo>
                  <a:lnTo>
                    <a:pt x="20808" y="13097"/>
                  </a:lnTo>
                  <a:lnTo>
                    <a:pt x="20606" y="12794"/>
                  </a:lnTo>
                  <a:lnTo>
                    <a:pt x="20336" y="12491"/>
                  </a:lnTo>
                  <a:lnTo>
                    <a:pt x="20033" y="12255"/>
                  </a:lnTo>
                  <a:lnTo>
                    <a:pt x="20067" y="12188"/>
                  </a:lnTo>
                  <a:lnTo>
                    <a:pt x="20067" y="12121"/>
                  </a:lnTo>
                  <a:lnTo>
                    <a:pt x="20067" y="12087"/>
                  </a:lnTo>
                  <a:lnTo>
                    <a:pt x="20101" y="12020"/>
                  </a:lnTo>
                  <a:lnTo>
                    <a:pt x="20101" y="11952"/>
                  </a:lnTo>
                  <a:lnTo>
                    <a:pt x="20033" y="11885"/>
                  </a:lnTo>
                  <a:lnTo>
                    <a:pt x="19966" y="11919"/>
                  </a:lnTo>
                  <a:lnTo>
                    <a:pt x="19730" y="11515"/>
                  </a:lnTo>
                  <a:lnTo>
                    <a:pt x="19461" y="11178"/>
                  </a:lnTo>
                  <a:lnTo>
                    <a:pt x="19326" y="11077"/>
                  </a:lnTo>
                  <a:lnTo>
                    <a:pt x="19192" y="10976"/>
                  </a:lnTo>
                  <a:lnTo>
                    <a:pt x="18990" y="10909"/>
                  </a:lnTo>
                  <a:lnTo>
                    <a:pt x="18821" y="10875"/>
                  </a:lnTo>
                  <a:lnTo>
                    <a:pt x="18720" y="10875"/>
                  </a:lnTo>
                  <a:lnTo>
                    <a:pt x="18585" y="10942"/>
                  </a:lnTo>
                  <a:lnTo>
                    <a:pt x="18585" y="10976"/>
                  </a:lnTo>
                  <a:lnTo>
                    <a:pt x="17340" y="9528"/>
                  </a:lnTo>
                  <a:lnTo>
                    <a:pt x="16094" y="8114"/>
                  </a:lnTo>
                  <a:lnTo>
                    <a:pt x="14781" y="6734"/>
                  </a:lnTo>
                  <a:lnTo>
                    <a:pt x="14141" y="6060"/>
                  </a:lnTo>
                  <a:lnTo>
                    <a:pt x="13434" y="5387"/>
                  </a:lnTo>
                  <a:lnTo>
                    <a:pt x="12795" y="4747"/>
                  </a:lnTo>
                  <a:lnTo>
                    <a:pt x="12155" y="4040"/>
                  </a:lnTo>
                  <a:lnTo>
                    <a:pt x="10943" y="2660"/>
                  </a:lnTo>
                  <a:lnTo>
                    <a:pt x="10337" y="1953"/>
                  </a:lnTo>
                  <a:lnTo>
                    <a:pt x="9697" y="1280"/>
                  </a:lnTo>
                  <a:lnTo>
                    <a:pt x="9024" y="606"/>
                  </a:lnTo>
                  <a:lnTo>
                    <a:pt x="8317" y="34"/>
                  </a:lnTo>
                  <a:lnTo>
                    <a:pt x="828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0" name="Google Shape;110;p5"/>
            <p:cNvSpPr/>
            <p:nvPr/>
          </p:nvSpPr>
          <p:spPr>
            <a:xfrm>
              <a:off x="6854425" y="2395400"/>
              <a:ext cx="68200" cy="50525"/>
            </a:xfrm>
            <a:custGeom>
              <a:avLst/>
              <a:gdLst/>
              <a:ahLst/>
              <a:cxnLst/>
              <a:rect l="l" t="t" r="r" b="b"/>
              <a:pathLst>
                <a:path w="2728" h="2021" extrusionOk="0">
                  <a:moveTo>
                    <a:pt x="2020" y="0"/>
                  </a:moveTo>
                  <a:lnTo>
                    <a:pt x="68" y="674"/>
                  </a:lnTo>
                  <a:lnTo>
                    <a:pt x="0" y="707"/>
                  </a:lnTo>
                  <a:lnTo>
                    <a:pt x="0" y="808"/>
                  </a:lnTo>
                  <a:lnTo>
                    <a:pt x="34" y="876"/>
                  </a:lnTo>
                  <a:lnTo>
                    <a:pt x="135" y="876"/>
                  </a:lnTo>
                  <a:lnTo>
                    <a:pt x="1549" y="371"/>
                  </a:lnTo>
                  <a:lnTo>
                    <a:pt x="1717" y="303"/>
                  </a:lnTo>
                  <a:lnTo>
                    <a:pt x="1886" y="270"/>
                  </a:lnTo>
                  <a:lnTo>
                    <a:pt x="1953" y="270"/>
                  </a:lnTo>
                  <a:lnTo>
                    <a:pt x="2020" y="303"/>
                  </a:lnTo>
                  <a:lnTo>
                    <a:pt x="2054" y="371"/>
                  </a:lnTo>
                  <a:lnTo>
                    <a:pt x="2121" y="472"/>
                  </a:lnTo>
                  <a:lnTo>
                    <a:pt x="2458" y="1111"/>
                  </a:lnTo>
                  <a:lnTo>
                    <a:pt x="1313" y="1448"/>
                  </a:lnTo>
                  <a:lnTo>
                    <a:pt x="943" y="1549"/>
                  </a:lnTo>
                  <a:lnTo>
                    <a:pt x="808" y="1616"/>
                  </a:lnTo>
                  <a:lnTo>
                    <a:pt x="640" y="1717"/>
                  </a:lnTo>
                  <a:lnTo>
                    <a:pt x="539" y="1246"/>
                  </a:lnTo>
                  <a:lnTo>
                    <a:pt x="472" y="1010"/>
                  </a:lnTo>
                  <a:lnTo>
                    <a:pt x="371" y="808"/>
                  </a:lnTo>
                  <a:lnTo>
                    <a:pt x="337" y="808"/>
                  </a:lnTo>
                  <a:lnTo>
                    <a:pt x="303" y="943"/>
                  </a:lnTo>
                  <a:lnTo>
                    <a:pt x="303" y="1078"/>
                  </a:lnTo>
                  <a:lnTo>
                    <a:pt x="337" y="1381"/>
                  </a:lnTo>
                  <a:lnTo>
                    <a:pt x="404" y="1650"/>
                  </a:lnTo>
                  <a:lnTo>
                    <a:pt x="505" y="1919"/>
                  </a:lnTo>
                  <a:lnTo>
                    <a:pt x="539" y="1987"/>
                  </a:lnTo>
                  <a:lnTo>
                    <a:pt x="573" y="1987"/>
                  </a:lnTo>
                  <a:lnTo>
                    <a:pt x="640" y="2020"/>
                  </a:lnTo>
                  <a:lnTo>
                    <a:pt x="674" y="1987"/>
                  </a:lnTo>
                  <a:lnTo>
                    <a:pt x="876" y="1852"/>
                  </a:lnTo>
                  <a:lnTo>
                    <a:pt x="1078" y="1751"/>
                  </a:lnTo>
                  <a:lnTo>
                    <a:pt x="1549" y="1616"/>
                  </a:lnTo>
                  <a:lnTo>
                    <a:pt x="2626" y="1313"/>
                  </a:lnTo>
                  <a:lnTo>
                    <a:pt x="2694" y="1280"/>
                  </a:lnTo>
                  <a:lnTo>
                    <a:pt x="2727" y="1246"/>
                  </a:lnTo>
                  <a:lnTo>
                    <a:pt x="2727" y="1179"/>
                  </a:lnTo>
                  <a:lnTo>
                    <a:pt x="2694" y="1145"/>
                  </a:lnTo>
                  <a:lnTo>
                    <a:pt x="2155" y="34"/>
                  </a:lnTo>
                  <a:lnTo>
                    <a:pt x="208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1" name="Google Shape;111;p5"/>
            <p:cNvSpPr/>
            <p:nvPr/>
          </p:nvSpPr>
          <p:spPr>
            <a:xfrm>
              <a:off x="6345200" y="238125"/>
              <a:ext cx="810575" cy="563100"/>
            </a:xfrm>
            <a:custGeom>
              <a:avLst/>
              <a:gdLst/>
              <a:ahLst/>
              <a:cxnLst/>
              <a:rect l="l" t="t" r="r" b="b"/>
              <a:pathLst>
                <a:path w="32423" h="22524" extrusionOk="0">
                  <a:moveTo>
                    <a:pt x="0" y="0"/>
                  </a:moveTo>
                  <a:lnTo>
                    <a:pt x="337" y="707"/>
                  </a:lnTo>
                  <a:lnTo>
                    <a:pt x="1717" y="3299"/>
                  </a:lnTo>
                  <a:lnTo>
                    <a:pt x="2694" y="5118"/>
                  </a:lnTo>
                  <a:lnTo>
                    <a:pt x="3670" y="6868"/>
                  </a:lnTo>
                  <a:lnTo>
                    <a:pt x="4646" y="8653"/>
                  </a:lnTo>
                  <a:lnTo>
                    <a:pt x="5589" y="10471"/>
                  </a:lnTo>
                  <a:lnTo>
                    <a:pt x="7306" y="13939"/>
                  </a:lnTo>
                  <a:lnTo>
                    <a:pt x="9023" y="17373"/>
                  </a:lnTo>
                  <a:lnTo>
                    <a:pt x="9293" y="18046"/>
                  </a:lnTo>
                  <a:lnTo>
                    <a:pt x="9596" y="18719"/>
                  </a:lnTo>
                  <a:lnTo>
                    <a:pt x="10202" y="20066"/>
                  </a:lnTo>
                  <a:lnTo>
                    <a:pt x="10505" y="20706"/>
                  </a:lnTo>
                  <a:lnTo>
                    <a:pt x="10875" y="21346"/>
                  </a:lnTo>
                  <a:lnTo>
                    <a:pt x="11279" y="21952"/>
                  </a:lnTo>
                  <a:lnTo>
                    <a:pt x="11515" y="22221"/>
                  </a:lnTo>
                  <a:lnTo>
                    <a:pt x="11750" y="22490"/>
                  </a:lnTo>
                  <a:lnTo>
                    <a:pt x="11818" y="22524"/>
                  </a:lnTo>
                  <a:lnTo>
                    <a:pt x="11851" y="22524"/>
                  </a:lnTo>
                  <a:lnTo>
                    <a:pt x="11952" y="22490"/>
                  </a:lnTo>
                  <a:lnTo>
                    <a:pt x="11986" y="22389"/>
                  </a:lnTo>
                  <a:lnTo>
                    <a:pt x="11986" y="22356"/>
                  </a:lnTo>
                  <a:lnTo>
                    <a:pt x="11952" y="22288"/>
                  </a:lnTo>
                  <a:lnTo>
                    <a:pt x="11919" y="22288"/>
                  </a:lnTo>
                  <a:lnTo>
                    <a:pt x="12457" y="22154"/>
                  </a:lnTo>
                  <a:lnTo>
                    <a:pt x="12962" y="21985"/>
                  </a:lnTo>
                  <a:lnTo>
                    <a:pt x="13467" y="21750"/>
                  </a:lnTo>
                  <a:lnTo>
                    <a:pt x="13939" y="21480"/>
                  </a:lnTo>
                  <a:lnTo>
                    <a:pt x="14444" y="21177"/>
                  </a:lnTo>
                  <a:lnTo>
                    <a:pt x="14881" y="20841"/>
                  </a:lnTo>
                  <a:lnTo>
                    <a:pt x="15790" y="20235"/>
                  </a:lnTo>
                  <a:lnTo>
                    <a:pt x="16430" y="19830"/>
                  </a:lnTo>
                  <a:lnTo>
                    <a:pt x="17070" y="19426"/>
                  </a:lnTo>
                  <a:lnTo>
                    <a:pt x="18417" y="18686"/>
                  </a:lnTo>
                  <a:lnTo>
                    <a:pt x="21144" y="17272"/>
                  </a:lnTo>
                  <a:lnTo>
                    <a:pt x="22524" y="16598"/>
                  </a:lnTo>
                  <a:lnTo>
                    <a:pt x="23904" y="15925"/>
                  </a:lnTo>
                  <a:lnTo>
                    <a:pt x="25285" y="15285"/>
                  </a:lnTo>
                  <a:lnTo>
                    <a:pt x="26665" y="14612"/>
                  </a:lnTo>
                  <a:lnTo>
                    <a:pt x="27372" y="14242"/>
                  </a:lnTo>
                  <a:lnTo>
                    <a:pt x="28079" y="13838"/>
                  </a:lnTo>
                  <a:lnTo>
                    <a:pt x="29460" y="12996"/>
                  </a:lnTo>
                  <a:lnTo>
                    <a:pt x="30133" y="12592"/>
                  </a:lnTo>
                  <a:lnTo>
                    <a:pt x="30840" y="12222"/>
                  </a:lnTo>
                  <a:lnTo>
                    <a:pt x="31547" y="11851"/>
                  </a:lnTo>
                  <a:lnTo>
                    <a:pt x="32288" y="11548"/>
                  </a:lnTo>
                  <a:lnTo>
                    <a:pt x="32355" y="11548"/>
                  </a:lnTo>
                  <a:lnTo>
                    <a:pt x="32422" y="11481"/>
                  </a:lnTo>
                  <a:lnTo>
                    <a:pt x="32422" y="11447"/>
                  </a:lnTo>
                  <a:lnTo>
                    <a:pt x="32389" y="11380"/>
                  </a:lnTo>
                  <a:lnTo>
                    <a:pt x="32254" y="11211"/>
                  </a:lnTo>
                  <a:lnTo>
                    <a:pt x="32119" y="11077"/>
                  </a:lnTo>
                  <a:lnTo>
                    <a:pt x="31884" y="10706"/>
                  </a:lnTo>
                  <a:lnTo>
                    <a:pt x="31480" y="9966"/>
                  </a:lnTo>
                  <a:lnTo>
                    <a:pt x="31210" y="9562"/>
                  </a:lnTo>
                  <a:lnTo>
                    <a:pt x="30907" y="9158"/>
                  </a:lnTo>
                  <a:lnTo>
                    <a:pt x="30301" y="8350"/>
                  </a:lnTo>
                  <a:lnTo>
                    <a:pt x="29998" y="7878"/>
                  </a:lnTo>
                  <a:lnTo>
                    <a:pt x="29729" y="7407"/>
                  </a:lnTo>
                  <a:lnTo>
                    <a:pt x="29460" y="6936"/>
                  </a:lnTo>
                  <a:lnTo>
                    <a:pt x="29224" y="6464"/>
                  </a:lnTo>
                  <a:lnTo>
                    <a:pt x="28753" y="5454"/>
                  </a:lnTo>
                  <a:lnTo>
                    <a:pt x="28349" y="4478"/>
                  </a:lnTo>
                  <a:lnTo>
                    <a:pt x="27877" y="3434"/>
                  </a:lnTo>
                  <a:lnTo>
                    <a:pt x="27339" y="2458"/>
                  </a:lnTo>
                  <a:lnTo>
                    <a:pt x="26261" y="471"/>
                  </a:lnTo>
                  <a:lnTo>
                    <a:pt x="26026" y="0"/>
                  </a:lnTo>
                  <a:lnTo>
                    <a:pt x="25790" y="0"/>
                  </a:lnTo>
                  <a:lnTo>
                    <a:pt x="26026" y="539"/>
                  </a:lnTo>
                  <a:lnTo>
                    <a:pt x="26295" y="1044"/>
                  </a:lnTo>
                  <a:lnTo>
                    <a:pt x="27406" y="3097"/>
                  </a:lnTo>
                  <a:lnTo>
                    <a:pt x="27911" y="4175"/>
                  </a:lnTo>
                  <a:lnTo>
                    <a:pt x="28382" y="5219"/>
                  </a:lnTo>
                  <a:lnTo>
                    <a:pt x="28820" y="6195"/>
                  </a:lnTo>
                  <a:lnTo>
                    <a:pt x="29258" y="7104"/>
                  </a:lnTo>
                  <a:lnTo>
                    <a:pt x="29796" y="7979"/>
                  </a:lnTo>
                  <a:lnTo>
                    <a:pt x="30369" y="8821"/>
                  </a:lnTo>
                  <a:lnTo>
                    <a:pt x="30941" y="9595"/>
                  </a:lnTo>
                  <a:lnTo>
                    <a:pt x="31177" y="9999"/>
                  </a:lnTo>
                  <a:lnTo>
                    <a:pt x="31412" y="10403"/>
                  </a:lnTo>
                  <a:lnTo>
                    <a:pt x="31715" y="10942"/>
                  </a:lnTo>
                  <a:lnTo>
                    <a:pt x="31884" y="11178"/>
                  </a:lnTo>
                  <a:lnTo>
                    <a:pt x="32086" y="11413"/>
                  </a:lnTo>
                  <a:lnTo>
                    <a:pt x="31446" y="11683"/>
                  </a:lnTo>
                  <a:lnTo>
                    <a:pt x="30840" y="11986"/>
                  </a:lnTo>
                  <a:lnTo>
                    <a:pt x="30200" y="12289"/>
                  </a:lnTo>
                  <a:lnTo>
                    <a:pt x="29594" y="12659"/>
                  </a:lnTo>
                  <a:lnTo>
                    <a:pt x="28416" y="13366"/>
                  </a:lnTo>
                  <a:lnTo>
                    <a:pt x="27204" y="14073"/>
                  </a:lnTo>
                  <a:lnTo>
                    <a:pt x="26531" y="14444"/>
                  </a:lnTo>
                  <a:lnTo>
                    <a:pt x="25857" y="14780"/>
                  </a:lnTo>
                  <a:lnTo>
                    <a:pt x="24477" y="15420"/>
                  </a:lnTo>
                  <a:lnTo>
                    <a:pt x="23096" y="16060"/>
                  </a:lnTo>
                  <a:lnTo>
                    <a:pt x="22389" y="16396"/>
                  </a:lnTo>
                  <a:lnTo>
                    <a:pt x="21716" y="16733"/>
                  </a:lnTo>
                  <a:lnTo>
                    <a:pt x="20302" y="17474"/>
                  </a:lnTo>
                  <a:lnTo>
                    <a:pt x="18888" y="18214"/>
                  </a:lnTo>
                  <a:lnTo>
                    <a:pt x="17508" y="18955"/>
                  </a:lnTo>
                  <a:lnTo>
                    <a:pt x="16834" y="19359"/>
                  </a:lnTo>
                  <a:lnTo>
                    <a:pt x="16127" y="19763"/>
                  </a:lnTo>
                  <a:lnTo>
                    <a:pt x="15083" y="20437"/>
                  </a:lnTo>
                  <a:lnTo>
                    <a:pt x="14040" y="21110"/>
                  </a:lnTo>
                  <a:lnTo>
                    <a:pt x="13501" y="21447"/>
                  </a:lnTo>
                  <a:lnTo>
                    <a:pt x="12962" y="21716"/>
                  </a:lnTo>
                  <a:lnTo>
                    <a:pt x="12390" y="21952"/>
                  </a:lnTo>
                  <a:lnTo>
                    <a:pt x="11784" y="22120"/>
                  </a:lnTo>
                  <a:lnTo>
                    <a:pt x="11346" y="21548"/>
                  </a:lnTo>
                  <a:lnTo>
                    <a:pt x="10942" y="20942"/>
                  </a:lnTo>
                  <a:lnTo>
                    <a:pt x="10606" y="20302"/>
                  </a:lnTo>
                  <a:lnTo>
                    <a:pt x="10269" y="19628"/>
                  </a:lnTo>
                  <a:lnTo>
                    <a:pt x="9697" y="18248"/>
                  </a:lnTo>
                  <a:lnTo>
                    <a:pt x="9394" y="17608"/>
                  </a:lnTo>
                  <a:lnTo>
                    <a:pt x="9091" y="16935"/>
                  </a:lnTo>
                  <a:lnTo>
                    <a:pt x="5488" y="9663"/>
                  </a:lnTo>
                  <a:lnTo>
                    <a:pt x="5017" y="8754"/>
                  </a:lnTo>
                  <a:lnTo>
                    <a:pt x="4545" y="7845"/>
                  </a:lnTo>
                  <a:lnTo>
                    <a:pt x="3569" y="6060"/>
                  </a:lnTo>
                  <a:lnTo>
                    <a:pt x="2559" y="4310"/>
                  </a:lnTo>
                  <a:lnTo>
                    <a:pt x="1583" y="2525"/>
                  </a:lnTo>
                  <a:lnTo>
                    <a:pt x="303" y="135"/>
                  </a:lnTo>
                  <a:lnTo>
                    <a:pt x="23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2" name="Google Shape;112;p5"/>
            <p:cNvSpPr/>
            <p:nvPr/>
          </p:nvSpPr>
          <p:spPr>
            <a:xfrm>
              <a:off x="6682725" y="2484625"/>
              <a:ext cx="60625" cy="52200"/>
            </a:xfrm>
            <a:custGeom>
              <a:avLst/>
              <a:gdLst/>
              <a:ahLst/>
              <a:cxnLst/>
              <a:rect l="l" t="t" r="r" b="b"/>
              <a:pathLst>
                <a:path w="2425" h="2088" extrusionOk="0">
                  <a:moveTo>
                    <a:pt x="1953" y="202"/>
                  </a:moveTo>
                  <a:lnTo>
                    <a:pt x="2054" y="606"/>
                  </a:lnTo>
                  <a:lnTo>
                    <a:pt x="2121" y="1044"/>
                  </a:lnTo>
                  <a:lnTo>
                    <a:pt x="2155" y="1313"/>
                  </a:lnTo>
                  <a:lnTo>
                    <a:pt x="2155" y="1481"/>
                  </a:lnTo>
                  <a:lnTo>
                    <a:pt x="2155" y="1549"/>
                  </a:lnTo>
                  <a:lnTo>
                    <a:pt x="2121" y="1582"/>
                  </a:lnTo>
                  <a:lnTo>
                    <a:pt x="1953" y="1616"/>
                  </a:lnTo>
                  <a:lnTo>
                    <a:pt x="1784" y="1616"/>
                  </a:lnTo>
                  <a:lnTo>
                    <a:pt x="1414" y="1650"/>
                  </a:lnTo>
                  <a:lnTo>
                    <a:pt x="1145" y="1717"/>
                  </a:lnTo>
                  <a:lnTo>
                    <a:pt x="875" y="1784"/>
                  </a:lnTo>
                  <a:lnTo>
                    <a:pt x="741" y="1784"/>
                  </a:lnTo>
                  <a:lnTo>
                    <a:pt x="640" y="1751"/>
                  </a:lnTo>
                  <a:lnTo>
                    <a:pt x="539" y="1650"/>
                  </a:lnTo>
                  <a:lnTo>
                    <a:pt x="471" y="1481"/>
                  </a:lnTo>
                  <a:lnTo>
                    <a:pt x="404" y="1111"/>
                  </a:lnTo>
                  <a:lnTo>
                    <a:pt x="337" y="909"/>
                  </a:lnTo>
                  <a:lnTo>
                    <a:pt x="269" y="707"/>
                  </a:lnTo>
                  <a:lnTo>
                    <a:pt x="505" y="606"/>
                  </a:lnTo>
                  <a:lnTo>
                    <a:pt x="741" y="539"/>
                  </a:lnTo>
                  <a:lnTo>
                    <a:pt x="1246" y="471"/>
                  </a:lnTo>
                  <a:lnTo>
                    <a:pt x="1616" y="370"/>
                  </a:lnTo>
                  <a:lnTo>
                    <a:pt x="1953" y="202"/>
                  </a:lnTo>
                  <a:close/>
                  <a:moveTo>
                    <a:pt x="2020" y="0"/>
                  </a:moveTo>
                  <a:lnTo>
                    <a:pt x="1953" y="34"/>
                  </a:lnTo>
                  <a:lnTo>
                    <a:pt x="1683" y="135"/>
                  </a:lnTo>
                  <a:lnTo>
                    <a:pt x="1380" y="236"/>
                  </a:lnTo>
                  <a:lnTo>
                    <a:pt x="774" y="370"/>
                  </a:lnTo>
                  <a:lnTo>
                    <a:pt x="539" y="404"/>
                  </a:lnTo>
                  <a:lnTo>
                    <a:pt x="337" y="438"/>
                  </a:lnTo>
                  <a:lnTo>
                    <a:pt x="168" y="539"/>
                  </a:lnTo>
                  <a:lnTo>
                    <a:pt x="67" y="606"/>
                  </a:lnTo>
                  <a:lnTo>
                    <a:pt x="0" y="673"/>
                  </a:lnTo>
                  <a:lnTo>
                    <a:pt x="0" y="741"/>
                  </a:lnTo>
                  <a:lnTo>
                    <a:pt x="0" y="774"/>
                  </a:lnTo>
                  <a:lnTo>
                    <a:pt x="67" y="808"/>
                  </a:lnTo>
                  <a:lnTo>
                    <a:pt x="101" y="842"/>
                  </a:lnTo>
                  <a:lnTo>
                    <a:pt x="168" y="1111"/>
                  </a:lnTo>
                  <a:lnTo>
                    <a:pt x="202" y="1380"/>
                  </a:lnTo>
                  <a:lnTo>
                    <a:pt x="269" y="1582"/>
                  </a:lnTo>
                  <a:lnTo>
                    <a:pt x="303" y="1751"/>
                  </a:lnTo>
                  <a:lnTo>
                    <a:pt x="370" y="1919"/>
                  </a:lnTo>
                  <a:lnTo>
                    <a:pt x="539" y="2054"/>
                  </a:lnTo>
                  <a:lnTo>
                    <a:pt x="606" y="2087"/>
                  </a:lnTo>
                  <a:lnTo>
                    <a:pt x="673" y="2087"/>
                  </a:lnTo>
                  <a:lnTo>
                    <a:pt x="842" y="2054"/>
                  </a:lnTo>
                  <a:lnTo>
                    <a:pt x="1145" y="1953"/>
                  </a:lnTo>
                  <a:lnTo>
                    <a:pt x="1448" y="1885"/>
                  </a:lnTo>
                  <a:lnTo>
                    <a:pt x="1751" y="1852"/>
                  </a:lnTo>
                  <a:lnTo>
                    <a:pt x="2054" y="1818"/>
                  </a:lnTo>
                  <a:lnTo>
                    <a:pt x="2323" y="1751"/>
                  </a:lnTo>
                  <a:lnTo>
                    <a:pt x="2390" y="1683"/>
                  </a:lnTo>
                  <a:lnTo>
                    <a:pt x="2424" y="1616"/>
                  </a:lnTo>
                  <a:lnTo>
                    <a:pt x="2357" y="1212"/>
                  </a:lnTo>
                  <a:lnTo>
                    <a:pt x="2256" y="842"/>
                  </a:lnTo>
                  <a:lnTo>
                    <a:pt x="2087" y="67"/>
                  </a:lnTo>
                  <a:lnTo>
                    <a:pt x="202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3" name="Google Shape;113;p5"/>
            <p:cNvSpPr/>
            <p:nvPr/>
          </p:nvSpPr>
          <p:spPr>
            <a:xfrm>
              <a:off x="6793825" y="2413075"/>
              <a:ext cx="61450" cy="47150"/>
            </a:xfrm>
            <a:custGeom>
              <a:avLst/>
              <a:gdLst/>
              <a:ahLst/>
              <a:cxnLst/>
              <a:rect l="l" t="t" r="r" b="b"/>
              <a:pathLst>
                <a:path w="2458" h="1886" extrusionOk="0">
                  <a:moveTo>
                    <a:pt x="1852" y="270"/>
                  </a:moveTo>
                  <a:lnTo>
                    <a:pt x="1919" y="337"/>
                  </a:lnTo>
                  <a:lnTo>
                    <a:pt x="2020" y="472"/>
                  </a:lnTo>
                  <a:lnTo>
                    <a:pt x="2088" y="640"/>
                  </a:lnTo>
                  <a:lnTo>
                    <a:pt x="2189" y="977"/>
                  </a:lnTo>
                  <a:lnTo>
                    <a:pt x="1515" y="1179"/>
                  </a:lnTo>
                  <a:lnTo>
                    <a:pt x="1212" y="1280"/>
                  </a:lnTo>
                  <a:lnTo>
                    <a:pt x="909" y="1414"/>
                  </a:lnTo>
                  <a:lnTo>
                    <a:pt x="741" y="1515"/>
                  </a:lnTo>
                  <a:lnTo>
                    <a:pt x="640" y="1583"/>
                  </a:lnTo>
                  <a:lnTo>
                    <a:pt x="606" y="1583"/>
                  </a:lnTo>
                  <a:lnTo>
                    <a:pt x="573" y="1549"/>
                  </a:lnTo>
                  <a:lnTo>
                    <a:pt x="505" y="1381"/>
                  </a:lnTo>
                  <a:lnTo>
                    <a:pt x="438" y="1078"/>
                  </a:lnTo>
                  <a:lnTo>
                    <a:pt x="371" y="775"/>
                  </a:lnTo>
                  <a:lnTo>
                    <a:pt x="977" y="640"/>
                  </a:lnTo>
                  <a:lnTo>
                    <a:pt x="1549" y="438"/>
                  </a:lnTo>
                  <a:lnTo>
                    <a:pt x="1717" y="303"/>
                  </a:lnTo>
                  <a:lnTo>
                    <a:pt x="1818" y="270"/>
                  </a:lnTo>
                  <a:close/>
                  <a:moveTo>
                    <a:pt x="1818" y="0"/>
                  </a:moveTo>
                  <a:lnTo>
                    <a:pt x="1650" y="68"/>
                  </a:lnTo>
                  <a:lnTo>
                    <a:pt x="1482" y="169"/>
                  </a:lnTo>
                  <a:lnTo>
                    <a:pt x="1313" y="270"/>
                  </a:lnTo>
                  <a:lnTo>
                    <a:pt x="1145" y="337"/>
                  </a:lnTo>
                  <a:lnTo>
                    <a:pt x="606" y="472"/>
                  </a:lnTo>
                  <a:lnTo>
                    <a:pt x="68" y="640"/>
                  </a:lnTo>
                  <a:lnTo>
                    <a:pt x="0" y="707"/>
                  </a:lnTo>
                  <a:lnTo>
                    <a:pt x="0" y="775"/>
                  </a:lnTo>
                  <a:lnTo>
                    <a:pt x="34" y="842"/>
                  </a:lnTo>
                  <a:lnTo>
                    <a:pt x="68" y="876"/>
                  </a:lnTo>
                  <a:lnTo>
                    <a:pt x="101" y="842"/>
                  </a:lnTo>
                  <a:lnTo>
                    <a:pt x="202" y="842"/>
                  </a:lnTo>
                  <a:lnTo>
                    <a:pt x="202" y="1145"/>
                  </a:lnTo>
                  <a:lnTo>
                    <a:pt x="270" y="1482"/>
                  </a:lnTo>
                  <a:lnTo>
                    <a:pt x="303" y="1616"/>
                  </a:lnTo>
                  <a:lnTo>
                    <a:pt x="337" y="1751"/>
                  </a:lnTo>
                  <a:lnTo>
                    <a:pt x="404" y="1852"/>
                  </a:lnTo>
                  <a:lnTo>
                    <a:pt x="505" y="1886"/>
                  </a:lnTo>
                  <a:lnTo>
                    <a:pt x="674" y="1886"/>
                  </a:lnTo>
                  <a:lnTo>
                    <a:pt x="775" y="1818"/>
                  </a:lnTo>
                  <a:lnTo>
                    <a:pt x="1010" y="1650"/>
                  </a:lnTo>
                  <a:lnTo>
                    <a:pt x="1347" y="1482"/>
                  </a:lnTo>
                  <a:lnTo>
                    <a:pt x="1684" y="1381"/>
                  </a:lnTo>
                  <a:lnTo>
                    <a:pt x="2391" y="1179"/>
                  </a:lnTo>
                  <a:lnTo>
                    <a:pt x="2458" y="1145"/>
                  </a:lnTo>
                  <a:lnTo>
                    <a:pt x="2458" y="1044"/>
                  </a:lnTo>
                  <a:lnTo>
                    <a:pt x="2391" y="775"/>
                  </a:lnTo>
                  <a:lnTo>
                    <a:pt x="2256" y="404"/>
                  </a:lnTo>
                  <a:lnTo>
                    <a:pt x="2155" y="236"/>
                  </a:lnTo>
                  <a:lnTo>
                    <a:pt x="2054" y="101"/>
                  </a:lnTo>
                  <a:lnTo>
                    <a:pt x="195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4" name="Google Shape;114;p5"/>
            <p:cNvSpPr/>
            <p:nvPr/>
          </p:nvSpPr>
          <p:spPr>
            <a:xfrm>
              <a:off x="5622175" y="2490500"/>
              <a:ext cx="21050" cy="17700"/>
            </a:xfrm>
            <a:custGeom>
              <a:avLst/>
              <a:gdLst/>
              <a:ahLst/>
              <a:cxnLst/>
              <a:rect l="l" t="t" r="r" b="b"/>
              <a:pathLst>
                <a:path w="842" h="708" extrusionOk="0">
                  <a:moveTo>
                    <a:pt x="674" y="1"/>
                  </a:moveTo>
                  <a:lnTo>
                    <a:pt x="606" y="34"/>
                  </a:lnTo>
                  <a:lnTo>
                    <a:pt x="606" y="102"/>
                  </a:lnTo>
                  <a:lnTo>
                    <a:pt x="606" y="236"/>
                  </a:lnTo>
                  <a:lnTo>
                    <a:pt x="573" y="371"/>
                  </a:lnTo>
                  <a:lnTo>
                    <a:pt x="539" y="438"/>
                  </a:lnTo>
                  <a:lnTo>
                    <a:pt x="472" y="472"/>
                  </a:lnTo>
                  <a:lnTo>
                    <a:pt x="337" y="506"/>
                  </a:lnTo>
                  <a:lnTo>
                    <a:pt x="270" y="506"/>
                  </a:lnTo>
                  <a:lnTo>
                    <a:pt x="236" y="472"/>
                  </a:lnTo>
                  <a:lnTo>
                    <a:pt x="202" y="405"/>
                  </a:lnTo>
                  <a:lnTo>
                    <a:pt x="169" y="337"/>
                  </a:lnTo>
                  <a:lnTo>
                    <a:pt x="202" y="304"/>
                  </a:lnTo>
                  <a:lnTo>
                    <a:pt x="202" y="236"/>
                  </a:lnTo>
                  <a:lnTo>
                    <a:pt x="270" y="135"/>
                  </a:lnTo>
                  <a:lnTo>
                    <a:pt x="236" y="102"/>
                  </a:lnTo>
                  <a:lnTo>
                    <a:pt x="236" y="68"/>
                  </a:lnTo>
                  <a:lnTo>
                    <a:pt x="101" y="68"/>
                  </a:lnTo>
                  <a:lnTo>
                    <a:pt x="34" y="135"/>
                  </a:lnTo>
                  <a:lnTo>
                    <a:pt x="0" y="236"/>
                  </a:lnTo>
                  <a:lnTo>
                    <a:pt x="0" y="337"/>
                  </a:lnTo>
                  <a:lnTo>
                    <a:pt x="0" y="472"/>
                  </a:lnTo>
                  <a:lnTo>
                    <a:pt x="68" y="573"/>
                  </a:lnTo>
                  <a:lnTo>
                    <a:pt x="169" y="640"/>
                  </a:lnTo>
                  <a:lnTo>
                    <a:pt x="270" y="674"/>
                  </a:lnTo>
                  <a:lnTo>
                    <a:pt x="404" y="708"/>
                  </a:lnTo>
                  <a:lnTo>
                    <a:pt x="505" y="674"/>
                  </a:lnTo>
                  <a:lnTo>
                    <a:pt x="640" y="607"/>
                  </a:lnTo>
                  <a:lnTo>
                    <a:pt x="741" y="506"/>
                  </a:lnTo>
                  <a:lnTo>
                    <a:pt x="808" y="405"/>
                  </a:lnTo>
                  <a:lnTo>
                    <a:pt x="842" y="270"/>
                  </a:lnTo>
                  <a:lnTo>
                    <a:pt x="842" y="169"/>
                  </a:lnTo>
                  <a:lnTo>
                    <a:pt x="775" y="34"/>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5" name="Google Shape;115;p5"/>
            <p:cNvSpPr/>
            <p:nvPr/>
          </p:nvSpPr>
          <p:spPr>
            <a:xfrm>
              <a:off x="5600275" y="2466100"/>
              <a:ext cx="64000" cy="61475"/>
            </a:xfrm>
            <a:custGeom>
              <a:avLst/>
              <a:gdLst/>
              <a:ahLst/>
              <a:cxnLst/>
              <a:rect l="l" t="t" r="r" b="b"/>
              <a:pathLst>
                <a:path w="2560" h="2459" extrusionOk="0">
                  <a:moveTo>
                    <a:pt x="169" y="202"/>
                  </a:moveTo>
                  <a:lnTo>
                    <a:pt x="708" y="236"/>
                  </a:lnTo>
                  <a:lnTo>
                    <a:pt x="1247" y="270"/>
                  </a:lnTo>
                  <a:lnTo>
                    <a:pt x="2324" y="236"/>
                  </a:lnTo>
                  <a:lnTo>
                    <a:pt x="2324" y="707"/>
                  </a:lnTo>
                  <a:lnTo>
                    <a:pt x="2324" y="1145"/>
                  </a:lnTo>
                  <a:lnTo>
                    <a:pt x="2324" y="1684"/>
                  </a:lnTo>
                  <a:lnTo>
                    <a:pt x="2324" y="2222"/>
                  </a:lnTo>
                  <a:lnTo>
                    <a:pt x="2088" y="2189"/>
                  </a:lnTo>
                  <a:lnTo>
                    <a:pt x="607" y="2189"/>
                  </a:lnTo>
                  <a:lnTo>
                    <a:pt x="338" y="2256"/>
                  </a:lnTo>
                  <a:lnTo>
                    <a:pt x="304" y="1684"/>
                  </a:lnTo>
                  <a:lnTo>
                    <a:pt x="237" y="1145"/>
                  </a:lnTo>
                  <a:lnTo>
                    <a:pt x="237" y="674"/>
                  </a:lnTo>
                  <a:lnTo>
                    <a:pt x="169" y="202"/>
                  </a:lnTo>
                  <a:close/>
                  <a:moveTo>
                    <a:pt x="708" y="0"/>
                  </a:moveTo>
                  <a:lnTo>
                    <a:pt x="169" y="34"/>
                  </a:lnTo>
                  <a:lnTo>
                    <a:pt x="102" y="68"/>
                  </a:lnTo>
                  <a:lnTo>
                    <a:pt x="68" y="135"/>
                  </a:lnTo>
                  <a:lnTo>
                    <a:pt x="35" y="371"/>
                  </a:lnTo>
                  <a:lnTo>
                    <a:pt x="1" y="640"/>
                  </a:lnTo>
                  <a:lnTo>
                    <a:pt x="35" y="1145"/>
                  </a:lnTo>
                  <a:lnTo>
                    <a:pt x="68" y="1751"/>
                  </a:lnTo>
                  <a:lnTo>
                    <a:pt x="102" y="2054"/>
                  </a:lnTo>
                  <a:lnTo>
                    <a:pt x="169" y="2323"/>
                  </a:lnTo>
                  <a:lnTo>
                    <a:pt x="169" y="2391"/>
                  </a:lnTo>
                  <a:lnTo>
                    <a:pt x="304" y="2391"/>
                  </a:lnTo>
                  <a:lnTo>
                    <a:pt x="540"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6" name="Google Shape;116;p5"/>
            <p:cNvSpPr/>
            <p:nvPr/>
          </p:nvSpPr>
          <p:spPr>
            <a:xfrm>
              <a:off x="5633950" y="2397075"/>
              <a:ext cx="7600" cy="60625"/>
            </a:xfrm>
            <a:custGeom>
              <a:avLst/>
              <a:gdLst/>
              <a:ahLst/>
              <a:cxnLst/>
              <a:rect l="l" t="t" r="r" b="b"/>
              <a:pathLst>
                <a:path w="304" h="2425" extrusionOk="0">
                  <a:moveTo>
                    <a:pt x="102" y="1"/>
                  </a:moveTo>
                  <a:lnTo>
                    <a:pt x="68" y="34"/>
                  </a:lnTo>
                  <a:lnTo>
                    <a:pt x="34" y="304"/>
                  </a:lnTo>
                  <a:lnTo>
                    <a:pt x="1" y="573"/>
                  </a:lnTo>
                  <a:lnTo>
                    <a:pt x="34" y="1112"/>
                  </a:lnTo>
                  <a:lnTo>
                    <a:pt x="34" y="1751"/>
                  </a:lnTo>
                  <a:lnTo>
                    <a:pt x="68" y="2054"/>
                  </a:lnTo>
                  <a:lnTo>
                    <a:pt x="135" y="2357"/>
                  </a:lnTo>
                  <a:lnTo>
                    <a:pt x="169" y="2425"/>
                  </a:lnTo>
                  <a:lnTo>
                    <a:pt x="203" y="2425"/>
                  </a:lnTo>
                  <a:lnTo>
                    <a:pt x="236" y="2391"/>
                  </a:lnTo>
                  <a:lnTo>
                    <a:pt x="270" y="2357"/>
                  </a:lnTo>
                  <a:lnTo>
                    <a:pt x="304" y="2054"/>
                  </a:lnTo>
                  <a:lnTo>
                    <a:pt x="270" y="1718"/>
                  </a:lnTo>
                  <a:lnTo>
                    <a:pt x="236" y="1112"/>
                  </a:lnTo>
                  <a:lnTo>
                    <a:pt x="236" y="573"/>
                  </a:lnTo>
                  <a:lnTo>
                    <a:pt x="203" y="304"/>
                  </a:lnTo>
                  <a:lnTo>
                    <a:pt x="169"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7" name="Google Shape;117;p5"/>
            <p:cNvSpPr/>
            <p:nvPr/>
          </p:nvSpPr>
          <p:spPr>
            <a:xfrm>
              <a:off x="5603650" y="2630225"/>
              <a:ext cx="19375" cy="16850"/>
            </a:xfrm>
            <a:custGeom>
              <a:avLst/>
              <a:gdLst/>
              <a:ahLst/>
              <a:cxnLst/>
              <a:rect l="l" t="t" r="r" b="b"/>
              <a:pathLst>
                <a:path w="775" h="674" extrusionOk="0">
                  <a:moveTo>
                    <a:pt x="102" y="1"/>
                  </a:moveTo>
                  <a:lnTo>
                    <a:pt x="68" y="34"/>
                  </a:lnTo>
                  <a:lnTo>
                    <a:pt x="34" y="102"/>
                  </a:lnTo>
                  <a:lnTo>
                    <a:pt x="34" y="135"/>
                  </a:lnTo>
                  <a:lnTo>
                    <a:pt x="1" y="270"/>
                  </a:lnTo>
                  <a:lnTo>
                    <a:pt x="1" y="573"/>
                  </a:lnTo>
                  <a:lnTo>
                    <a:pt x="1" y="640"/>
                  </a:lnTo>
                  <a:lnTo>
                    <a:pt x="68" y="674"/>
                  </a:lnTo>
                  <a:lnTo>
                    <a:pt x="135" y="674"/>
                  </a:lnTo>
                  <a:lnTo>
                    <a:pt x="169" y="607"/>
                  </a:lnTo>
                  <a:lnTo>
                    <a:pt x="236" y="371"/>
                  </a:lnTo>
                  <a:lnTo>
                    <a:pt x="405" y="607"/>
                  </a:lnTo>
                  <a:lnTo>
                    <a:pt x="472" y="640"/>
                  </a:lnTo>
                  <a:lnTo>
                    <a:pt x="573" y="674"/>
                  </a:lnTo>
                  <a:lnTo>
                    <a:pt x="674" y="674"/>
                  </a:lnTo>
                  <a:lnTo>
                    <a:pt x="741" y="607"/>
                  </a:lnTo>
                  <a:lnTo>
                    <a:pt x="775" y="539"/>
                  </a:lnTo>
                  <a:lnTo>
                    <a:pt x="775" y="472"/>
                  </a:lnTo>
                  <a:lnTo>
                    <a:pt x="741" y="304"/>
                  </a:lnTo>
                  <a:lnTo>
                    <a:pt x="741" y="169"/>
                  </a:lnTo>
                  <a:lnTo>
                    <a:pt x="708" y="102"/>
                  </a:lnTo>
                  <a:lnTo>
                    <a:pt x="674" y="68"/>
                  </a:lnTo>
                  <a:lnTo>
                    <a:pt x="607" y="68"/>
                  </a:lnTo>
                  <a:lnTo>
                    <a:pt x="573" y="102"/>
                  </a:lnTo>
                  <a:lnTo>
                    <a:pt x="539" y="169"/>
                  </a:lnTo>
                  <a:lnTo>
                    <a:pt x="539" y="270"/>
                  </a:lnTo>
                  <a:lnTo>
                    <a:pt x="573" y="472"/>
                  </a:lnTo>
                  <a:lnTo>
                    <a:pt x="506" y="438"/>
                  </a:lnTo>
                  <a:lnTo>
                    <a:pt x="472" y="337"/>
                  </a:lnTo>
                  <a:lnTo>
                    <a:pt x="236"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8" name="Google Shape;118;p5"/>
            <p:cNvSpPr/>
            <p:nvPr/>
          </p:nvSpPr>
          <p:spPr>
            <a:xfrm>
              <a:off x="5580075" y="2607500"/>
              <a:ext cx="64000" cy="61475"/>
            </a:xfrm>
            <a:custGeom>
              <a:avLst/>
              <a:gdLst/>
              <a:ahLst/>
              <a:cxnLst/>
              <a:rect l="l" t="t" r="r" b="b"/>
              <a:pathLst>
                <a:path w="2560" h="2459" extrusionOk="0">
                  <a:moveTo>
                    <a:pt x="169" y="203"/>
                  </a:moveTo>
                  <a:lnTo>
                    <a:pt x="708" y="236"/>
                  </a:lnTo>
                  <a:lnTo>
                    <a:pt x="1247" y="270"/>
                  </a:lnTo>
                  <a:lnTo>
                    <a:pt x="2324" y="236"/>
                  </a:lnTo>
                  <a:lnTo>
                    <a:pt x="2324" y="708"/>
                  </a:lnTo>
                  <a:lnTo>
                    <a:pt x="2324" y="1145"/>
                  </a:lnTo>
                  <a:lnTo>
                    <a:pt x="2324" y="1684"/>
                  </a:lnTo>
                  <a:lnTo>
                    <a:pt x="2324" y="2223"/>
                  </a:lnTo>
                  <a:lnTo>
                    <a:pt x="2088" y="2189"/>
                  </a:lnTo>
                  <a:lnTo>
                    <a:pt x="607" y="2189"/>
                  </a:lnTo>
                  <a:lnTo>
                    <a:pt x="338" y="2256"/>
                  </a:lnTo>
                  <a:lnTo>
                    <a:pt x="304" y="1684"/>
                  </a:lnTo>
                  <a:lnTo>
                    <a:pt x="237" y="1145"/>
                  </a:lnTo>
                  <a:lnTo>
                    <a:pt x="237" y="674"/>
                  </a:lnTo>
                  <a:lnTo>
                    <a:pt x="169" y="203"/>
                  </a:lnTo>
                  <a:close/>
                  <a:moveTo>
                    <a:pt x="708" y="1"/>
                  </a:moveTo>
                  <a:lnTo>
                    <a:pt x="169" y="34"/>
                  </a:lnTo>
                  <a:lnTo>
                    <a:pt x="102" y="68"/>
                  </a:lnTo>
                  <a:lnTo>
                    <a:pt x="68" y="135"/>
                  </a:lnTo>
                  <a:lnTo>
                    <a:pt x="35" y="371"/>
                  </a:lnTo>
                  <a:lnTo>
                    <a:pt x="1" y="640"/>
                  </a:lnTo>
                  <a:lnTo>
                    <a:pt x="35" y="1145"/>
                  </a:lnTo>
                  <a:lnTo>
                    <a:pt x="68" y="1751"/>
                  </a:lnTo>
                  <a:lnTo>
                    <a:pt x="102" y="2054"/>
                  </a:lnTo>
                  <a:lnTo>
                    <a:pt x="169" y="2324"/>
                  </a:lnTo>
                  <a:lnTo>
                    <a:pt x="169" y="2391"/>
                  </a:lnTo>
                  <a:lnTo>
                    <a:pt x="304" y="2391"/>
                  </a:lnTo>
                  <a:lnTo>
                    <a:pt x="540" y="2425"/>
                  </a:lnTo>
                  <a:lnTo>
                    <a:pt x="1280" y="2425"/>
                  </a:lnTo>
                  <a:lnTo>
                    <a:pt x="1819" y="2458"/>
                  </a:lnTo>
                  <a:lnTo>
                    <a:pt x="2088" y="2458"/>
                  </a:lnTo>
                  <a:lnTo>
                    <a:pt x="2358" y="2425"/>
                  </a:lnTo>
                  <a:lnTo>
                    <a:pt x="2391" y="2458"/>
                  </a:lnTo>
                  <a:lnTo>
                    <a:pt x="2425" y="2458"/>
                  </a:lnTo>
                  <a:lnTo>
                    <a:pt x="2459" y="2425"/>
                  </a:lnTo>
                  <a:lnTo>
                    <a:pt x="2492" y="2391"/>
                  </a:lnTo>
                  <a:lnTo>
                    <a:pt x="2526" y="2122"/>
                  </a:lnTo>
                  <a:lnTo>
                    <a:pt x="2560" y="1852"/>
                  </a:lnTo>
                  <a:lnTo>
                    <a:pt x="2526" y="1314"/>
                  </a:lnTo>
                  <a:lnTo>
                    <a:pt x="2526" y="708"/>
                  </a:lnTo>
                  <a:lnTo>
                    <a:pt x="2526" y="405"/>
                  </a:lnTo>
                  <a:lnTo>
                    <a:pt x="2459" y="102"/>
                  </a:lnTo>
                  <a:lnTo>
                    <a:pt x="2425" y="68"/>
                  </a:lnTo>
                  <a:lnTo>
                    <a:pt x="2391" y="34"/>
                  </a:lnTo>
                  <a:lnTo>
                    <a:pt x="2324" y="34"/>
                  </a:lnTo>
                  <a:lnTo>
                    <a:pt x="124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9" name="Google Shape;119;p5"/>
            <p:cNvSpPr/>
            <p:nvPr/>
          </p:nvSpPr>
          <p:spPr>
            <a:xfrm>
              <a:off x="5637325" y="2558675"/>
              <a:ext cx="14325" cy="20225"/>
            </a:xfrm>
            <a:custGeom>
              <a:avLst/>
              <a:gdLst/>
              <a:ahLst/>
              <a:cxnLst/>
              <a:rect l="l" t="t" r="r" b="b"/>
              <a:pathLst>
                <a:path w="573" h="809" extrusionOk="0">
                  <a:moveTo>
                    <a:pt x="404" y="1"/>
                  </a:moveTo>
                  <a:lnTo>
                    <a:pt x="404" y="35"/>
                  </a:lnTo>
                  <a:lnTo>
                    <a:pt x="438" y="237"/>
                  </a:lnTo>
                  <a:lnTo>
                    <a:pt x="438" y="439"/>
                  </a:lnTo>
                  <a:lnTo>
                    <a:pt x="404" y="506"/>
                  </a:lnTo>
                  <a:lnTo>
                    <a:pt x="371" y="573"/>
                  </a:lnTo>
                  <a:lnTo>
                    <a:pt x="303" y="641"/>
                  </a:lnTo>
                  <a:lnTo>
                    <a:pt x="202" y="641"/>
                  </a:lnTo>
                  <a:lnTo>
                    <a:pt x="202" y="540"/>
                  </a:lnTo>
                  <a:lnTo>
                    <a:pt x="169" y="439"/>
                  </a:lnTo>
                  <a:lnTo>
                    <a:pt x="101" y="405"/>
                  </a:lnTo>
                  <a:lnTo>
                    <a:pt x="34" y="439"/>
                  </a:lnTo>
                  <a:lnTo>
                    <a:pt x="0" y="472"/>
                  </a:lnTo>
                  <a:lnTo>
                    <a:pt x="0" y="540"/>
                  </a:lnTo>
                  <a:lnTo>
                    <a:pt x="34" y="607"/>
                  </a:lnTo>
                  <a:lnTo>
                    <a:pt x="34" y="674"/>
                  </a:lnTo>
                  <a:lnTo>
                    <a:pt x="34" y="742"/>
                  </a:lnTo>
                  <a:lnTo>
                    <a:pt x="101" y="775"/>
                  </a:lnTo>
                  <a:lnTo>
                    <a:pt x="202" y="809"/>
                  </a:lnTo>
                  <a:lnTo>
                    <a:pt x="303" y="775"/>
                  </a:lnTo>
                  <a:lnTo>
                    <a:pt x="404" y="708"/>
                  </a:lnTo>
                  <a:lnTo>
                    <a:pt x="505" y="607"/>
                  </a:lnTo>
                  <a:lnTo>
                    <a:pt x="539" y="472"/>
                  </a:lnTo>
                  <a:lnTo>
                    <a:pt x="573" y="304"/>
                  </a:lnTo>
                  <a:lnTo>
                    <a:pt x="539" y="136"/>
                  </a:lnTo>
                  <a:lnTo>
                    <a:pt x="47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0" name="Google Shape;120;p5"/>
            <p:cNvSpPr/>
            <p:nvPr/>
          </p:nvSpPr>
          <p:spPr>
            <a:xfrm>
              <a:off x="5526225" y="2538475"/>
              <a:ext cx="7600" cy="60625"/>
            </a:xfrm>
            <a:custGeom>
              <a:avLst/>
              <a:gdLst/>
              <a:ahLst/>
              <a:cxnLst/>
              <a:rect l="l" t="t" r="r" b="b"/>
              <a:pathLst>
                <a:path w="304" h="2425" extrusionOk="0">
                  <a:moveTo>
                    <a:pt x="135" y="1"/>
                  </a:moveTo>
                  <a:lnTo>
                    <a:pt x="101" y="34"/>
                  </a:lnTo>
                  <a:lnTo>
                    <a:pt x="67" y="304"/>
                  </a:lnTo>
                  <a:lnTo>
                    <a:pt x="67" y="573"/>
                  </a:lnTo>
                  <a:lnTo>
                    <a:pt x="67" y="1112"/>
                  </a:lnTo>
                  <a:lnTo>
                    <a:pt x="34" y="1718"/>
                  </a:lnTo>
                  <a:lnTo>
                    <a:pt x="0" y="2055"/>
                  </a:lnTo>
                  <a:lnTo>
                    <a:pt x="34" y="2358"/>
                  </a:lnTo>
                  <a:lnTo>
                    <a:pt x="67" y="2391"/>
                  </a:lnTo>
                  <a:lnTo>
                    <a:pt x="101" y="2425"/>
                  </a:lnTo>
                  <a:lnTo>
                    <a:pt x="135" y="2425"/>
                  </a:lnTo>
                  <a:lnTo>
                    <a:pt x="168" y="2358"/>
                  </a:lnTo>
                  <a:lnTo>
                    <a:pt x="236" y="2055"/>
                  </a:lnTo>
                  <a:lnTo>
                    <a:pt x="269" y="1752"/>
                  </a:lnTo>
                  <a:lnTo>
                    <a:pt x="269" y="1112"/>
                  </a:lnTo>
                  <a:lnTo>
                    <a:pt x="303" y="573"/>
                  </a:lnTo>
                  <a:lnTo>
                    <a:pt x="269" y="304"/>
                  </a:lnTo>
                  <a:lnTo>
                    <a:pt x="236" y="34"/>
                  </a:lnTo>
                  <a:lnTo>
                    <a:pt x="20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1" name="Google Shape;121;p5"/>
            <p:cNvSpPr/>
            <p:nvPr/>
          </p:nvSpPr>
          <p:spPr>
            <a:xfrm>
              <a:off x="5528750" y="2464425"/>
              <a:ext cx="63150" cy="68200"/>
            </a:xfrm>
            <a:custGeom>
              <a:avLst/>
              <a:gdLst/>
              <a:ahLst/>
              <a:cxnLst/>
              <a:rect l="l" t="t" r="r" b="b"/>
              <a:pathLst>
                <a:path w="2526" h="2728" extrusionOk="0">
                  <a:moveTo>
                    <a:pt x="202" y="168"/>
                  </a:moveTo>
                  <a:lnTo>
                    <a:pt x="741" y="236"/>
                  </a:lnTo>
                  <a:lnTo>
                    <a:pt x="1280" y="269"/>
                  </a:lnTo>
                  <a:lnTo>
                    <a:pt x="2357" y="236"/>
                  </a:lnTo>
                  <a:lnTo>
                    <a:pt x="2290" y="774"/>
                  </a:lnTo>
                  <a:lnTo>
                    <a:pt x="2256" y="1347"/>
                  </a:lnTo>
                  <a:lnTo>
                    <a:pt x="2256" y="1885"/>
                  </a:lnTo>
                  <a:lnTo>
                    <a:pt x="2290" y="2424"/>
                  </a:lnTo>
                  <a:lnTo>
                    <a:pt x="2290" y="2458"/>
                  </a:lnTo>
                  <a:lnTo>
                    <a:pt x="2256" y="2458"/>
                  </a:lnTo>
                  <a:lnTo>
                    <a:pt x="2020" y="2424"/>
                  </a:lnTo>
                  <a:lnTo>
                    <a:pt x="808" y="2424"/>
                  </a:lnTo>
                  <a:lnTo>
                    <a:pt x="303" y="2390"/>
                  </a:lnTo>
                  <a:lnTo>
                    <a:pt x="236" y="1279"/>
                  </a:lnTo>
                  <a:lnTo>
                    <a:pt x="202" y="168"/>
                  </a:lnTo>
                  <a:close/>
                  <a:moveTo>
                    <a:pt x="741" y="0"/>
                  </a:moveTo>
                  <a:lnTo>
                    <a:pt x="168" y="34"/>
                  </a:lnTo>
                  <a:lnTo>
                    <a:pt x="135" y="34"/>
                  </a:lnTo>
                  <a:lnTo>
                    <a:pt x="101" y="101"/>
                  </a:lnTo>
                  <a:lnTo>
                    <a:pt x="67" y="101"/>
                  </a:lnTo>
                  <a:lnTo>
                    <a:pt x="34" y="168"/>
                  </a:lnTo>
                  <a:lnTo>
                    <a:pt x="0" y="774"/>
                  </a:lnTo>
                  <a:lnTo>
                    <a:pt x="0" y="1414"/>
                  </a:lnTo>
                  <a:lnTo>
                    <a:pt x="34" y="2020"/>
                  </a:lnTo>
                  <a:lnTo>
                    <a:pt x="101" y="2660"/>
                  </a:lnTo>
                  <a:lnTo>
                    <a:pt x="135" y="2693"/>
                  </a:lnTo>
                  <a:lnTo>
                    <a:pt x="168" y="2727"/>
                  </a:lnTo>
                  <a:lnTo>
                    <a:pt x="236" y="2727"/>
                  </a:lnTo>
                  <a:lnTo>
                    <a:pt x="303" y="2693"/>
                  </a:lnTo>
                  <a:lnTo>
                    <a:pt x="337" y="2660"/>
                  </a:lnTo>
                  <a:lnTo>
                    <a:pt x="337" y="2626"/>
                  </a:lnTo>
                  <a:lnTo>
                    <a:pt x="337" y="2559"/>
                  </a:lnTo>
                  <a:lnTo>
                    <a:pt x="808" y="2660"/>
                  </a:lnTo>
                  <a:lnTo>
                    <a:pt x="1313" y="2693"/>
                  </a:lnTo>
                  <a:lnTo>
                    <a:pt x="1818" y="2693"/>
                  </a:lnTo>
                  <a:lnTo>
                    <a:pt x="2054" y="2660"/>
                  </a:lnTo>
                  <a:lnTo>
                    <a:pt x="2256" y="2626"/>
                  </a:lnTo>
                  <a:lnTo>
                    <a:pt x="2323" y="2592"/>
                  </a:lnTo>
                  <a:lnTo>
                    <a:pt x="2323" y="2491"/>
                  </a:lnTo>
                  <a:lnTo>
                    <a:pt x="2357" y="2525"/>
                  </a:lnTo>
                  <a:lnTo>
                    <a:pt x="2391" y="2525"/>
                  </a:lnTo>
                  <a:lnTo>
                    <a:pt x="2458" y="2491"/>
                  </a:lnTo>
                  <a:lnTo>
                    <a:pt x="2458" y="2424"/>
                  </a:lnTo>
                  <a:lnTo>
                    <a:pt x="2492" y="1885"/>
                  </a:lnTo>
                  <a:lnTo>
                    <a:pt x="2525" y="1313"/>
                  </a:lnTo>
                  <a:lnTo>
                    <a:pt x="2492" y="774"/>
                  </a:lnTo>
                  <a:lnTo>
                    <a:pt x="2458" y="202"/>
                  </a:lnTo>
                  <a:lnTo>
                    <a:pt x="2492" y="168"/>
                  </a:lnTo>
                  <a:lnTo>
                    <a:pt x="2492" y="101"/>
                  </a:lnTo>
                  <a:lnTo>
                    <a:pt x="2458" y="34"/>
                  </a:lnTo>
                  <a:lnTo>
                    <a:pt x="1852" y="34"/>
                  </a:lnTo>
                  <a:lnTo>
                    <a:pt x="128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2" name="Google Shape;122;p5"/>
            <p:cNvSpPr/>
            <p:nvPr/>
          </p:nvSpPr>
          <p:spPr>
            <a:xfrm>
              <a:off x="5541375" y="2535950"/>
              <a:ext cx="64825" cy="62325"/>
            </a:xfrm>
            <a:custGeom>
              <a:avLst/>
              <a:gdLst/>
              <a:ahLst/>
              <a:cxnLst/>
              <a:rect l="l" t="t" r="r" b="b"/>
              <a:pathLst>
                <a:path w="2593" h="2493" extrusionOk="0">
                  <a:moveTo>
                    <a:pt x="1886" y="1"/>
                  </a:moveTo>
                  <a:lnTo>
                    <a:pt x="1347" y="34"/>
                  </a:lnTo>
                  <a:lnTo>
                    <a:pt x="741" y="102"/>
                  </a:lnTo>
                  <a:lnTo>
                    <a:pt x="168" y="169"/>
                  </a:lnTo>
                  <a:lnTo>
                    <a:pt x="135" y="68"/>
                  </a:lnTo>
                  <a:lnTo>
                    <a:pt x="135" y="34"/>
                  </a:lnTo>
                  <a:lnTo>
                    <a:pt x="67" y="34"/>
                  </a:lnTo>
                  <a:lnTo>
                    <a:pt x="34" y="68"/>
                  </a:lnTo>
                  <a:lnTo>
                    <a:pt x="0" y="405"/>
                  </a:lnTo>
                  <a:lnTo>
                    <a:pt x="0" y="708"/>
                  </a:lnTo>
                  <a:lnTo>
                    <a:pt x="0" y="1348"/>
                  </a:lnTo>
                  <a:lnTo>
                    <a:pt x="0" y="1886"/>
                  </a:lnTo>
                  <a:lnTo>
                    <a:pt x="0" y="2156"/>
                  </a:lnTo>
                  <a:lnTo>
                    <a:pt x="34" y="2425"/>
                  </a:lnTo>
                  <a:lnTo>
                    <a:pt x="67" y="2459"/>
                  </a:lnTo>
                  <a:lnTo>
                    <a:pt x="101" y="2459"/>
                  </a:lnTo>
                  <a:lnTo>
                    <a:pt x="135" y="2425"/>
                  </a:lnTo>
                  <a:lnTo>
                    <a:pt x="202" y="2459"/>
                  </a:lnTo>
                  <a:lnTo>
                    <a:pt x="1280" y="2492"/>
                  </a:lnTo>
                  <a:lnTo>
                    <a:pt x="1818" y="2492"/>
                  </a:lnTo>
                  <a:lnTo>
                    <a:pt x="2054" y="2459"/>
                  </a:lnTo>
                  <a:lnTo>
                    <a:pt x="2323" y="2391"/>
                  </a:lnTo>
                  <a:lnTo>
                    <a:pt x="2323" y="2425"/>
                  </a:lnTo>
                  <a:lnTo>
                    <a:pt x="2323" y="2459"/>
                  </a:lnTo>
                  <a:lnTo>
                    <a:pt x="2391" y="2459"/>
                  </a:lnTo>
                  <a:lnTo>
                    <a:pt x="2492" y="2425"/>
                  </a:lnTo>
                  <a:lnTo>
                    <a:pt x="2559" y="2324"/>
                  </a:lnTo>
                  <a:lnTo>
                    <a:pt x="2593" y="2223"/>
                  </a:lnTo>
                  <a:lnTo>
                    <a:pt x="2593" y="2088"/>
                  </a:lnTo>
                  <a:lnTo>
                    <a:pt x="2593" y="1819"/>
                  </a:lnTo>
                  <a:lnTo>
                    <a:pt x="2593" y="1583"/>
                  </a:lnTo>
                  <a:lnTo>
                    <a:pt x="2593" y="843"/>
                  </a:lnTo>
                  <a:lnTo>
                    <a:pt x="2525" y="472"/>
                  </a:lnTo>
                  <a:lnTo>
                    <a:pt x="2492" y="304"/>
                  </a:lnTo>
                  <a:lnTo>
                    <a:pt x="2391" y="135"/>
                  </a:lnTo>
                  <a:lnTo>
                    <a:pt x="2357" y="270"/>
                  </a:lnTo>
                  <a:lnTo>
                    <a:pt x="2323" y="405"/>
                  </a:lnTo>
                  <a:lnTo>
                    <a:pt x="2323" y="674"/>
                  </a:lnTo>
                  <a:lnTo>
                    <a:pt x="2357" y="1213"/>
                  </a:lnTo>
                  <a:lnTo>
                    <a:pt x="2357" y="1752"/>
                  </a:lnTo>
                  <a:lnTo>
                    <a:pt x="2323" y="2290"/>
                  </a:lnTo>
                  <a:lnTo>
                    <a:pt x="2088" y="2223"/>
                  </a:lnTo>
                  <a:lnTo>
                    <a:pt x="1818" y="2189"/>
                  </a:lnTo>
                  <a:lnTo>
                    <a:pt x="1280" y="2189"/>
                  </a:lnTo>
                  <a:lnTo>
                    <a:pt x="202" y="2223"/>
                  </a:lnTo>
                  <a:lnTo>
                    <a:pt x="236" y="1954"/>
                  </a:lnTo>
                  <a:lnTo>
                    <a:pt x="236" y="1684"/>
                  </a:lnTo>
                  <a:lnTo>
                    <a:pt x="202" y="1146"/>
                  </a:lnTo>
                  <a:lnTo>
                    <a:pt x="202" y="775"/>
                  </a:lnTo>
                  <a:lnTo>
                    <a:pt x="202" y="371"/>
                  </a:lnTo>
                  <a:lnTo>
                    <a:pt x="842" y="337"/>
                  </a:lnTo>
                  <a:lnTo>
                    <a:pt x="1515" y="270"/>
                  </a:lnTo>
                  <a:lnTo>
                    <a:pt x="1953" y="270"/>
                  </a:lnTo>
                  <a:lnTo>
                    <a:pt x="2189" y="236"/>
                  </a:lnTo>
                  <a:lnTo>
                    <a:pt x="2290" y="203"/>
                  </a:lnTo>
                  <a:lnTo>
                    <a:pt x="2357" y="135"/>
                  </a:lnTo>
                  <a:lnTo>
                    <a:pt x="2256" y="68"/>
                  </a:lnTo>
                  <a:lnTo>
                    <a:pt x="2121" y="34"/>
                  </a:lnTo>
                  <a:lnTo>
                    <a:pt x="188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3" name="Google Shape;123;p5"/>
            <p:cNvSpPr/>
            <p:nvPr/>
          </p:nvSpPr>
          <p:spPr>
            <a:xfrm>
              <a:off x="5568300" y="2562050"/>
              <a:ext cx="20225" cy="19375"/>
            </a:xfrm>
            <a:custGeom>
              <a:avLst/>
              <a:gdLst/>
              <a:ahLst/>
              <a:cxnLst/>
              <a:rect l="l" t="t" r="r" b="b"/>
              <a:pathLst>
                <a:path w="809" h="775" extrusionOk="0">
                  <a:moveTo>
                    <a:pt x="607" y="1"/>
                  </a:moveTo>
                  <a:lnTo>
                    <a:pt x="539" y="34"/>
                  </a:lnTo>
                  <a:lnTo>
                    <a:pt x="506" y="102"/>
                  </a:lnTo>
                  <a:lnTo>
                    <a:pt x="472" y="270"/>
                  </a:lnTo>
                  <a:lnTo>
                    <a:pt x="472" y="304"/>
                  </a:lnTo>
                  <a:lnTo>
                    <a:pt x="203" y="337"/>
                  </a:lnTo>
                  <a:lnTo>
                    <a:pt x="203" y="135"/>
                  </a:lnTo>
                  <a:lnTo>
                    <a:pt x="169" y="102"/>
                  </a:lnTo>
                  <a:lnTo>
                    <a:pt x="102" y="102"/>
                  </a:lnTo>
                  <a:lnTo>
                    <a:pt x="68" y="135"/>
                  </a:lnTo>
                  <a:lnTo>
                    <a:pt x="34" y="337"/>
                  </a:lnTo>
                  <a:lnTo>
                    <a:pt x="1" y="371"/>
                  </a:lnTo>
                  <a:lnTo>
                    <a:pt x="34" y="438"/>
                  </a:lnTo>
                  <a:lnTo>
                    <a:pt x="68" y="640"/>
                  </a:lnTo>
                  <a:lnTo>
                    <a:pt x="102" y="674"/>
                  </a:lnTo>
                  <a:lnTo>
                    <a:pt x="135" y="708"/>
                  </a:lnTo>
                  <a:lnTo>
                    <a:pt x="169" y="708"/>
                  </a:lnTo>
                  <a:lnTo>
                    <a:pt x="203" y="674"/>
                  </a:lnTo>
                  <a:lnTo>
                    <a:pt x="236" y="573"/>
                  </a:lnTo>
                  <a:lnTo>
                    <a:pt x="203" y="506"/>
                  </a:lnTo>
                  <a:lnTo>
                    <a:pt x="506" y="506"/>
                  </a:lnTo>
                  <a:lnTo>
                    <a:pt x="506" y="640"/>
                  </a:lnTo>
                  <a:lnTo>
                    <a:pt x="539" y="708"/>
                  </a:lnTo>
                  <a:lnTo>
                    <a:pt x="573" y="741"/>
                  </a:lnTo>
                  <a:lnTo>
                    <a:pt x="607" y="775"/>
                  </a:lnTo>
                  <a:lnTo>
                    <a:pt x="640" y="741"/>
                  </a:lnTo>
                  <a:lnTo>
                    <a:pt x="674" y="674"/>
                  </a:lnTo>
                  <a:lnTo>
                    <a:pt x="674" y="607"/>
                  </a:lnTo>
                  <a:lnTo>
                    <a:pt x="640" y="472"/>
                  </a:lnTo>
                  <a:lnTo>
                    <a:pt x="775" y="405"/>
                  </a:lnTo>
                  <a:lnTo>
                    <a:pt x="809" y="371"/>
                  </a:lnTo>
                  <a:lnTo>
                    <a:pt x="809" y="304"/>
                  </a:lnTo>
                  <a:lnTo>
                    <a:pt x="775" y="270"/>
                  </a:lnTo>
                  <a:lnTo>
                    <a:pt x="708" y="236"/>
                  </a:lnTo>
                  <a:lnTo>
                    <a:pt x="607" y="236"/>
                  </a:lnTo>
                  <a:lnTo>
                    <a:pt x="640" y="169"/>
                  </a:lnTo>
                  <a:lnTo>
                    <a:pt x="674" y="102"/>
                  </a:lnTo>
                  <a:lnTo>
                    <a:pt x="674" y="68"/>
                  </a:lnTo>
                  <a:lnTo>
                    <a:pt x="674" y="34"/>
                  </a:lnTo>
                  <a:lnTo>
                    <a:pt x="64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4" name="Google Shape;124;p5"/>
            <p:cNvSpPr/>
            <p:nvPr/>
          </p:nvSpPr>
          <p:spPr>
            <a:xfrm>
              <a:off x="5492550" y="2558675"/>
              <a:ext cx="25275" cy="24450"/>
            </a:xfrm>
            <a:custGeom>
              <a:avLst/>
              <a:gdLst/>
              <a:ahLst/>
              <a:cxnLst/>
              <a:rect l="l" t="t" r="r" b="b"/>
              <a:pathLst>
                <a:path w="1011" h="978" extrusionOk="0">
                  <a:moveTo>
                    <a:pt x="505" y="1"/>
                  </a:moveTo>
                  <a:lnTo>
                    <a:pt x="404" y="35"/>
                  </a:lnTo>
                  <a:lnTo>
                    <a:pt x="270" y="68"/>
                  </a:lnTo>
                  <a:lnTo>
                    <a:pt x="169" y="136"/>
                  </a:lnTo>
                  <a:lnTo>
                    <a:pt x="101" y="237"/>
                  </a:lnTo>
                  <a:lnTo>
                    <a:pt x="34" y="338"/>
                  </a:lnTo>
                  <a:lnTo>
                    <a:pt x="0" y="472"/>
                  </a:lnTo>
                  <a:lnTo>
                    <a:pt x="0" y="607"/>
                  </a:lnTo>
                  <a:lnTo>
                    <a:pt x="68" y="674"/>
                  </a:lnTo>
                  <a:lnTo>
                    <a:pt x="101" y="775"/>
                  </a:lnTo>
                  <a:lnTo>
                    <a:pt x="202" y="843"/>
                  </a:lnTo>
                  <a:lnTo>
                    <a:pt x="303" y="910"/>
                  </a:lnTo>
                  <a:lnTo>
                    <a:pt x="404" y="944"/>
                  </a:lnTo>
                  <a:lnTo>
                    <a:pt x="505" y="910"/>
                  </a:lnTo>
                  <a:lnTo>
                    <a:pt x="606" y="876"/>
                  </a:lnTo>
                  <a:lnTo>
                    <a:pt x="606" y="944"/>
                  </a:lnTo>
                  <a:lnTo>
                    <a:pt x="640" y="977"/>
                  </a:lnTo>
                  <a:lnTo>
                    <a:pt x="674" y="977"/>
                  </a:lnTo>
                  <a:lnTo>
                    <a:pt x="707" y="944"/>
                  </a:lnTo>
                  <a:lnTo>
                    <a:pt x="707" y="910"/>
                  </a:lnTo>
                  <a:lnTo>
                    <a:pt x="707" y="809"/>
                  </a:lnTo>
                  <a:lnTo>
                    <a:pt x="707" y="641"/>
                  </a:lnTo>
                  <a:lnTo>
                    <a:pt x="707" y="607"/>
                  </a:lnTo>
                  <a:lnTo>
                    <a:pt x="943" y="607"/>
                  </a:lnTo>
                  <a:lnTo>
                    <a:pt x="1010" y="573"/>
                  </a:lnTo>
                  <a:lnTo>
                    <a:pt x="1010" y="506"/>
                  </a:lnTo>
                  <a:lnTo>
                    <a:pt x="1010" y="439"/>
                  </a:lnTo>
                  <a:lnTo>
                    <a:pt x="943" y="405"/>
                  </a:lnTo>
                  <a:lnTo>
                    <a:pt x="539" y="405"/>
                  </a:lnTo>
                  <a:lnTo>
                    <a:pt x="438" y="472"/>
                  </a:lnTo>
                  <a:lnTo>
                    <a:pt x="438" y="506"/>
                  </a:lnTo>
                  <a:lnTo>
                    <a:pt x="438" y="540"/>
                  </a:lnTo>
                  <a:lnTo>
                    <a:pt x="606" y="607"/>
                  </a:lnTo>
                  <a:lnTo>
                    <a:pt x="606" y="641"/>
                  </a:lnTo>
                  <a:lnTo>
                    <a:pt x="606" y="674"/>
                  </a:lnTo>
                  <a:lnTo>
                    <a:pt x="472" y="708"/>
                  </a:lnTo>
                  <a:lnTo>
                    <a:pt x="303" y="708"/>
                  </a:lnTo>
                  <a:lnTo>
                    <a:pt x="236" y="641"/>
                  </a:lnTo>
                  <a:lnTo>
                    <a:pt x="202" y="573"/>
                  </a:lnTo>
                  <a:lnTo>
                    <a:pt x="202" y="439"/>
                  </a:lnTo>
                  <a:lnTo>
                    <a:pt x="236" y="371"/>
                  </a:lnTo>
                  <a:lnTo>
                    <a:pt x="270" y="270"/>
                  </a:lnTo>
                  <a:lnTo>
                    <a:pt x="371" y="237"/>
                  </a:lnTo>
                  <a:lnTo>
                    <a:pt x="573" y="169"/>
                  </a:lnTo>
                  <a:lnTo>
                    <a:pt x="741" y="136"/>
                  </a:lnTo>
                  <a:lnTo>
                    <a:pt x="775" y="136"/>
                  </a:lnTo>
                  <a:lnTo>
                    <a:pt x="775" y="102"/>
                  </a:lnTo>
                  <a:lnTo>
                    <a:pt x="640" y="35"/>
                  </a:lnTo>
                  <a:lnTo>
                    <a:pt x="50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5" name="Google Shape;125;p5"/>
            <p:cNvSpPr/>
            <p:nvPr/>
          </p:nvSpPr>
          <p:spPr>
            <a:xfrm>
              <a:off x="5561575" y="2394550"/>
              <a:ext cx="64825" cy="62300"/>
            </a:xfrm>
            <a:custGeom>
              <a:avLst/>
              <a:gdLst/>
              <a:ahLst/>
              <a:cxnLst/>
              <a:rect l="l" t="t" r="r" b="b"/>
              <a:pathLst>
                <a:path w="2593" h="2492" extrusionOk="0">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3"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6" name="Google Shape;126;p5"/>
            <p:cNvSpPr/>
            <p:nvPr/>
          </p:nvSpPr>
          <p:spPr>
            <a:xfrm>
              <a:off x="5587650" y="2429900"/>
              <a:ext cx="11825" cy="18550"/>
            </a:xfrm>
            <a:custGeom>
              <a:avLst/>
              <a:gdLst/>
              <a:ahLst/>
              <a:cxnLst/>
              <a:rect l="l" t="t" r="r" b="b"/>
              <a:pathLst>
                <a:path w="473" h="742" extrusionOk="0">
                  <a:moveTo>
                    <a:pt x="338" y="1"/>
                  </a:moveTo>
                  <a:lnTo>
                    <a:pt x="169" y="34"/>
                  </a:lnTo>
                  <a:lnTo>
                    <a:pt x="35" y="102"/>
                  </a:lnTo>
                  <a:lnTo>
                    <a:pt x="1" y="135"/>
                  </a:lnTo>
                  <a:lnTo>
                    <a:pt x="35" y="169"/>
                  </a:lnTo>
                  <a:lnTo>
                    <a:pt x="35" y="203"/>
                  </a:lnTo>
                  <a:lnTo>
                    <a:pt x="270" y="203"/>
                  </a:lnTo>
                  <a:lnTo>
                    <a:pt x="237" y="405"/>
                  </a:lnTo>
                  <a:lnTo>
                    <a:pt x="136" y="573"/>
                  </a:lnTo>
                  <a:lnTo>
                    <a:pt x="136" y="674"/>
                  </a:lnTo>
                  <a:lnTo>
                    <a:pt x="169" y="708"/>
                  </a:lnTo>
                  <a:lnTo>
                    <a:pt x="237" y="741"/>
                  </a:lnTo>
                  <a:lnTo>
                    <a:pt x="304" y="674"/>
                  </a:lnTo>
                  <a:lnTo>
                    <a:pt x="405" y="539"/>
                  </a:lnTo>
                  <a:lnTo>
                    <a:pt x="439" y="405"/>
                  </a:lnTo>
                  <a:lnTo>
                    <a:pt x="472" y="236"/>
                  </a:lnTo>
                  <a:lnTo>
                    <a:pt x="439" y="68"/>
                  </a:lnTo>
                  <a:lnTo>
                    <a:pt x="40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7" name="Google Shape;127;p5"/>
            <p:cNvSpPr/>
            <p:nvPr/>
          </p:nvSpPr>
          <p:spPr>
            <a:xfrm>
              <a:off x="5554825" y="2489675"/>
              <a:ext cx="16025" cy="18525"/>
            </a:xfrm>
            <a:custGeom>
              <a:avLst/>
              <a:gdLst/>
              <a:ahLst/>
              <a:cxnLst/>
              <a:rect l="l" t="t" r="r" b="b"/>
              <a:pathLst>
                <a:path w="641" h="741" extrusionOk="0">
                  <a:moveTo>
                    <a:pt x="35" y="0"/>
                  </a:moveTo>
                  <a:lnTo>
                    <a:pt x="35" y="34"/>
                  </a:lnTo>
                  <a:lnTo>
                    <a:pt x="1" y="67"/>
                  </a:lnTo>
                  <a:lnTo>
                    <a:pt x="35" y="168"/>
                  </a:lnTo>
                  <a:lnTo>
                    <a:pt x="136" y="303"/>
                  </a:lnTo>
                  <a:lnTo>
                    <a:pt x="203" y="337"/>
                  </a:lnTo>
                  <a:lnTo>
                    <a:pt x="35" y="572"/>
                  </a:lnTo>
                  <a:lnTo>
                    <a:pt x="1" y="606"/>
                  </a:lnTo>
                  <a:lnTo>
                    <a:pt x="1" y="673"/>
                  </a:lnTo>
                  <a:lnTo>
                    <a:pt x="68" y="707"/>
                  </a:lnTo>
                  <a:lnTo>
                    <a:pt x="136" y="741"/>
                  </a:lnTo>
                  <a:lnTo>
                    <a:pt x="169" y="707"/>
                  </a:lnTo>
                  <a:lnTo>
                    <a:pt x="203" y="673"/>
                  </a:lnTo>
                  <a:lnTo>
                    <a:pt x="405" y="404"/>
                  </a:lnTo>
                  <a:lnTo>
                    <a:pt x="439" y="404"/>
                  </a:lnTo>
                  <a:lnTo>
                    <a:pt x="472" y="370"/>
                  </a:lnTo>
                  <a:lnTo>
                    <a:pt x="472" y="337"/>
                  </a:lnTo>
                  <a:lnTo>
                    <a:pt x="472" y="269"/>
                  </a:lnTo>
                  <a:lnTo>
                    <a:pt x="641" y="34"/>
                  </a:lnTo>
                  <a:lnTo>
                    <a:pt x="641" y="0"/>
                  </a:lnTo>
                  <a:lnTo>
                    <a:pt x="607" y="0"/>
                  </a:lnTo>
                  <a:lnTo>
                    <a:pt x="439" y="101"/>
                  </a:lnTo>
                  <a:lnTo>
                    <a:pt x="304" y="202"/>
                  </a:lnTo>
                  <a:lnTo>
                    <a:pt x="237" y="168"/>
                  </a:lnTo>
                  <a:lnTo>
                    <a:pt x="169" y="101"/>
                  </a:lnTo>
                  <a:lnTo>
                    <a:pt x="102" y="34"/>
                  </a:lnTo>
                  <a:lnTo>
                    <a:pt x="3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8" name="Google Shape;128;p5"/>
            <p:cNvSpPr/>
            <p:nvPr/>
          </p:nvSpPr>
          <p:spPr>
            <a:xfrm>
              <a:off x="5516125" y="2429900"/>
              <a:ext cx="14325" cy="18550"/>
            </a:xfrm>
            <a:custGeom>
              <a:avLst/>
              <a:gdLst/>
              <a:ahLst/>
              <a:cxnLst/>
              <a:rect l="l" t="t" r="r" b="b"/>
              <a:pathLst>
                <a:path w="573" h="742" extrusionOk="0">
                  <a:moveTo>
                    <a:pt x="370" y="1"/>
                  </a:moveTo>
                  <a:lnTo>
                    <a:pt x="269" y="34"/>
                  </a:lnTo>
                  <a:lnTo>
                    <a:pt x="202" y="68"/>
                  </a:lnTo>
                  <a:lnTo>
                    <a:pt x="67" y="203"/>
                  </a:lnTo>
                  <a:lnTo>
                    <a:pt x="0" y="270"/>
                  </a:lnTo>
                  <a:lnTo>
                    <a:pt x="0" y="371"/>
                  </a:lnTo>
                  <a:lnTo>
                    <a:pt x="0" y="472"/>
                  </a:lnTo>
                  <a:lnTo>
                    <a:pt x="0" y="539"/>
                  </a:lnTo>
                  <a:lnTo>
                    <a:pt x="101" y="674"/>
                  </a:lnTo>
                  <a:lnTo>
                    <a:pt x="236" y="741"/>
                  </a:lnTo>
                  <a:lnTo>
                    <a:pt x="337" y="741"/>
                  </a:lnTo>
                  <a:lnTo>
                    <a:pt x="438" y="708"/>
                  </a:lnTo>
                  <a:lnTo>
                    <a:pt x="572" y="573"/>
                  </a:lnTo>
                  <a:lnTo>
                    <a:pt x="572" y="506"/>
                  </a:lnTo>
                  <a:lnTo>
                    <a:pt x="572" y="472"/>
                  </a:lnTo>
                  <a:lnTo>
                    <a:pt x="539" y="405"/>
                  </a:lnTo>
                  <a:lnTo>
                    <a:pt x="135" y="405"/>
                  </a:lnTo>
                  <a:lnTo>
                    <a:pt x="168" y="304"/>
                  </a:lnTo>
                  <a:lnTo>
                    <a:pt x="236" y="203"/>
                  </a:lnTo>
                  <a:lnTo>
                    <a:pt x="303" y="135"/>
                  </a:lnTo>
                  <a:lnTo>
                    <a:pt x="370" y="34"/>
                  </a:lnTo>
                  <a:lnTo>
                    <a:pt x="37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9" name="Google Shape;129;p5"/>
            <p:cNvSpPr/>
            <p:nvPr/>
          </p:nvSpPr>
          <p:spPr>
            <a:xfrm>
              <a:off x="5506850" y="2348250"/>
              <a:ext cx="68200" cy="42125"/>
            </a:xfrm>
            <a:custGeom>
              <a:avLst/>
              <a:gdLst/>
              <a:ahLst/>
              <a:cxnLst/>
              <a:rect l="l" t="t" r="r" b="b"/>
              <a:pathLst>
                <a:path w="2728" h="1685" extrusionOk="0">
                  <a:moveTo>
                    <a:pt x="640" y="1"/>
                  </a:moveTo>
                  <a:lnTo>
                    <a:pt x="371" y="34"/>
                  </a:lnTo>
                  <a:lnTo>
                    <a:pt x="102" y="102"/>
                  </a:lnTo>
                  <a:lnTo>
                    <a:pt x="102" y="68"/>
                  </a:lnTo>
                  <a:lnTo>
                    <a:pt x="34" y="68"/>
                  </a:lnTo>
                  <a:lnTo>
                    <a:pt x="1" y="405"/>
                  </a:lnTo>
                  <a:lnTo>
                    <a:pt x="1" y="775"/>
                  </a:lnTo>
                  <a:lnTo>
                    <a:pt x="34" y="1482"/>
                  </a:lnTo>
                  <a:lnTo>
                    <a:pt x="34" y="1550"/>
                  </a:lnTo>
                  <a:lnTo>
                    <a:pt x="68" y="1617"/>
                  </a:lnTo>
                  <a:lnTo>
                    <a:pt x="102" y="1651"/>
                  </a:lnTo>
                  <a:lnTo>
                    <a:pt x="169" y="1684"/>
                  </a:lnTo>
                  <a:lnTo>
                    <a:pt x="236" y="1651"/>
                  </a:lnTo>
                  <a:lnTo>
                    <a:pt x="270" y="1617"/>
                  </a:lnTo>
                  <a:lnTo>
                    <a:pt x="270" y="1583"/>
                  </a:lnTo>
                  <a:lnTo>
                    <a:pt x="775" y="1617"/>
                  </a:lnTo>
                  <a:lnTo>
                    <a:pt x="1853" y="1617"/>
                  </a:lnTo>
                  <a:lnTo>
                    <a:pt x="2122" y="1583"/>
                  </a:lnTo>
                  <a:lnTo>
                    <a:pt x="2358" y="1516"/>
                  </a:lnTo>
                  <a:lnTo>
                    <a:pt x="2088" y="1449"/>
                  </a:lnTo>
                  <a:lnTo>
                    <a:pt x="1853" y="1415"/>
                  </a:lnTo>
                  <a:lnTo>
                    <a:pt x="203" y="1415"/>
                  </a:lnTo>
                  <a:lnTo>
                    <a:pt x="203" y="809"/>
                  </a:lnTo>
                  <a:lnTo>
                    <a:pt x="169" y="472"/>
                  </a:lnTo>
                  <a:lnTo>
                    <a:pt x="102" y="169"/>
                  </a:lnTo>
                  <a:lnTo>
                    <a:pt x="102" y="169"/>
                  </a:lnTo>
                  <a:lnTo>
                    <a:pt x="371" y="237"/>
                  </a:lnTo>
                  <a:lnTo>
                    <a:pt x="674" y="237"/>
                  </a:lnTo>
                  <a:lnTo>
                    <a:pt x="1213" y="203"/>
                  </a:lnTo>
                  <a:lnTo>
                    <a:pt x="1853" y="203"/>
                  </a:lnTo>
                  <a:lnTo>
                    <a:pt x="2492" y="169"/>
                  </a:lnTo>
                  <a:lnTo>
                    <a:pt x="2492" y="843"/>
                  </a:lnTo>
                  <a:lnTo>
                    <a:pt x="2526" y="1550"/>
                  </a:lnTo>
                  <a:lnTo>
                    <a:pt x="2560" y="1617"/>
                  </a:lnTo>
                  <a:lnTo>
                    <a:pt x="2627" y="1651"/>
                  </a:lnTo>
                  <a:lnTo>
                    <a:pt x="2694" y="1617"/>
                  </a:lnTo>
                  <a:lnTo>
                    <a:pt x="2728" y="1550"/>
                  </a:lnTo>
                  <a:lnTo>
                    <a:pt x="2694" y="809"/>
                  </a:lnTo>
                  <a:lnTo>
                    <a:pt x="2694" y="439"/>
                  </a:lnTo>
                  <a:lnTo>
                    <a:pt x="2661" y="68"/>
                  </a:lnTo>
                  <a:lnTo>
                    <a:pt x="2627" y="1"/>
                  </a:lnTo>
                  <a:lnTo>
                    <a:pt x="2560" y="1"/>
                  </a:lnTo>
                  <a:lnTo>
                    <a:pt x="2526" y="34"/>
                  </a:lnTo>
                  <a:lnTo>
                    <a:pt x="218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0" name="Google Shape;130;p5"/>
            <p:cNvSpPr/>
            <p:nvPr/>
          </p:nvSpPr>
          <p:spPr>
            <a:xfrm>
              <a:off x="5614600" y="2536800"/>
              <a:ext cx="63150" cy="61475"/>
            </a:xfrm>
            <a:custGeom>
              <a:avLst/>
              <a:gdLst/>
              <a:ahLst/>
              <a:cxnLst/>
              <a:rect l="l" t="t" r="r" b="b"/>
              <a:pathLst>
                <a:path w="2526" h="2459" extrusionOk="0">
                  <a:moveTo>
                    <a:pt x="2357" y="202"/>
                  </a:moveTo>
                  <a:lnTo>
                    <a:pt x="2323" y="674"/>
                  </a:lnTo>
                  <a:lnTo>
                    <a:pt x="2323" y="1145"/>
                  </a:lnTo>
                  <a:lnTo>
                    <a:pt x="2256" y="1684"/>
                  </a:lnTo>
                  <a:lnTo>
                    <a:pt x="2222" y="2256"/>
                  </a:lnTo>
                  <a:lnTo>
                    <a:pt x="1953" y="2189"/>
                  </a:lnTo>
                  <a:lnTo>
                    <a:pt x="472" y="2189"/>
                  </a:lnTo>
                  <a:lnTo>
                    <a:pt x="236" y="2223"/>
                  </a:lnTo>
                  <a:lnTo>
                    <a:pt x="236" y="1684"/>
                  </a:lnTo>
                  <a:lnTo>
                    <a:pt x="236" y="1145"/>
                  </a:lnTo>
                  <a:lnTo>
                    <a:pt x="236" y="708"/>
                  </a:lnTo>
                  <a:lnTo>
                    <a:pt x="236" y="236"/>
                  </a:lnTo>
                  <a:lnTo>
                    <a:pt x="1313" y="270"/>
                  </a:lnTo>
                  <a:lnTo>
                    <a:pt x="1852" y="236"/>
                  </a:lnTo>
                  <a:lnTo>
                    <a:pt x="2357" y="202"/>
                  </a:lnTo>
                  <a:close/>
                  <a:moveTo>
                    <a:pt x="1313" y="0"/>
                  </a:moveTo>
                  <a:lnTo>
                    <a:pt x="236" y="34"/>
                  </a:lnTo>
                  <a:lnTo>
                    <a:pt x="169" y="34"/>
                  </a:lnTo>
                  <a:lnTo>
                    <a:pt x="135" y="68"/>
                  </a:lnTo>
                  <a:lnTo>
                    <a:pt x="101" y="101"/>
                  </a:lnTo>
                  <a:lnTo>
                    <a:pt x="34" y="404"/>
                  </a:lnTo>
                  <a:lnTo>
                    <a:pt x="34" y="708"/>
                  </a:lnTo>
                  <a:lnTo>
                    <a:pt x="0" y="1314"/>
                  </a:lnTo>
                  <a:lnTo>
                    <a:pt x="0" y="1852"/>
                  </a:lnTo>
                  <a:lnTo>
                    <a:pt x="34" y="2122"/>
                  </a:lnTo>
                  <a:lnTo>
                    <a:pt x="68" y="2391"/>
                  </a:lnTo>
                  <a:lnTo>
                    <a:pt x="101" y="2425"/>
                  </a:lnTo>
                  <a:lnTo>
                    <a:pt x="135" y="2458"/>
                  </a:lnTo>
                  <a:lnTo>
                    <a:pt x="169" y="2458"/>
                  </a:lnTo>
                  <a:lnTo>
                    <a:pt x="202" y="2425"/>
                  </a:lnTo>
                  <a:lnTo>
                    <a:pt x="472" y="2458"/>
                  </a:lnTo>
                  <a:lnTo>
                    <a:pt x="741" y="2458"/>
                  </a:lnTo>
                  <a:lnTo>
                    <a:pt x="1280" y="2425"/>
                  </a:lnTo>
                  <a:lnTo>
                    <a:pt x="2020" y="2425"/>
                  </a:lnTo>
                  <a:lnTo>
                    <a:pt x="2256" y="2391"/>
                  </a:lnTo>
                  <a:lnTo>
                    <a:pt x="2357" y="2391"/>
                  </a:lnTo>
                  <a:lnTo>
                    <a:pt x="2391" y="2324"/>
                  </a:lnTo>
                  <a:lnTo>
                    <a:pt x="2458" y="2054"/>
                  </a:lnTo>
                  <a:lnTo>
                    <a:pt x="2492" y="1751"/>
                  </a:lnTo>
                  <a:lnTo>
                    <a:pt x="2525" y="1145"/>
                  </a:lnTo>
                  <a:lnTo>
                    <a:pt x="2525" y="640"/>
                  </a:lnTo>
                  <a:lnTo>
                    <a:pt x="2525" y="371"/>
                  </a:lnTo>
                  <a:lnTo>
                    <a:pt x="2492" y="135"/>
                  </a:lnTo>
                  <a:lnTo>
                    <a:pt x="2458" y="68"/>
                  </a:lnTo>
                  <a:lnTo>
                    <a:pt x="2391" y="34"/>
                  </a:lnTo>
                  <a:lnTo>
                    <a:pt x="185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 name="Google Shape;131;p5"/>
            <p:cNvSpPr/>
            <p:nvPr/>
          </p:nvSpPr>
          <p:spPr>
            <a:xfrm>
              <a:off x="5579250" y="2345725"/>
              <a:ext cx="69025" cy="47175"/>
            </a:xfrm>
            <a:custGeom>
              <a:avLst/>
              <a:gdLst/>
              <a:ahLst/>
              <a:cxnLst/>
              <a:rect l="l" t="t" r="r" b="b"/>
              <a:pathLst>
                <a:path w="2761" h="1887" extrusionOk="0">
                  <a:moveTo>
                    <a:pt x="1381" y="1"/>
                  </a:moveTo>
                  <a:lnTo>
                    <a:pt x="707" y="34"/>
                  </a:lnTo>
                  <a:lnTo>
                    <a:pt x="404" y="68"/>
                  </a:lnTo>
                  <a:lnTo>
                    <a:pt x="68" y="135"/>
                  </a:lnTo>
                  <a:lnTo>
                    <a:pt x="34" y="169"/>
                  </a:lnTo>
                  <a:lnTo>
                    <a:pt x="0" y="237"/>
                  </a:lnTo>
                  <a:lnTo>
                    <a:pt x="0" y="304"/>
                  </a:lnTo>
                  <a:lnTo>
                    <a:pt x="68" y="338"/>
                  </a:lnTo>
                  <a:lnTo>
                    <a:pt x="68" y="607"/>
                  </a:lnTo>
                  <a:lnTo>
                    <a:pt x="68" y="876"/>
                  </a:lnTo>
                  <a:lnTo>
                    <a:pt x="34" y="1718"/>
                  </a:lnTo>
                  <a:lnTo>
                    <a:pt x="34" y="1752"/>
                  </a:lnTo>
                  <a:lnTo>
                    <a:pt x="68" y="1785"/>
                  </a:lnTo>
                  <a:lnTo>
                    <a:pt x="169" y="1785"/>
                  </a:lnTo>
                  <a:lnTo>
                    <a:pt x="505" y="1853"/>
                  </a:lnTo>
                  <a:lnTo>
                    <a:pt x="842" y="1886"/>
                  </a:lnTo>
                  <a:lnTo>
                    <a:pt x="1179" y="1853"/>
                  </a:lnTo>
                  <a:lnTo>
                    <a:pt x="1515" y="1819"/>
                  </a:lnTo>
                  <a:lnTo>
                    <a:pt x="2020" y="1785"/>
                  </a:lnTo>
                  <a:lnTo>
                    <a:pt x="2256" y="1752"/>
                  </a:lnTo>
                  <a:lnTo>
                    <a:pt x="2492" y="1651"/>
                  </a:lnTo>
                  <a:lnTo>
                    <a:pt x="2222" y="1583"/>
                  </a:lnTo>
                  <a:lnTo>
                    <a:pt x="1919" y="1583"/>
                  </a:lnTo>
                  <a:lnTo>
                    <a:pt x="1347" y="1651"/>
                  </a:lnTo>
                  <a:lnTo>
                    <a:pt x="505" y="1651"/>
                  </a:lnTo>
                  <a:lnTo>
                    <a:pt x="236" y="1684"/>
                  </a:lnTo>
                  <a:lnTo>
                    <a:pt x="236" y="1213"/>
                  </a:lnTo>
                  <a:lnTo>
                    <a:pt x="236" y="775"/>
                  </a:lnTo>
                  <a:lnTo>
                    <a:pt x="236" y="540"/>
                  </a:lnTo>
                  <a:lnTo>
                    <a:pt x="202" y="338"/>
                  </a:lnTo>
                  <a:lnTo>
                    <a:pt x="505" y="304"/>
                  </a:lnTo>
                  <a:lnTo>
                    <a:pt x="808" y="270"/>
                  </a:lnTo>
                  <a:lnTo>
                    <a:pt x="1414" y="270"/>
                  </a:lnTo>
                  <a:lnTo>
                    <a:pt x="2054" y="304"/>
                  </a:lnTo>
                  <a:lnTo>
                    <a:pt x="2357" y="270"/>
                  </a:lnTo>
                  <a:lnTo>
                    <a:pt x="2660" y="237"/>
                  </a:lnTo>
                  <a:lnTo>
                    <a:pt x="2593" y="573"/>
                  </a:lnTo>
                  <a:lnTo>
                    <a:pt x="2593" y="876"/>
                  </a:lnTo>
                  <a:lnTo>
                    <a:pt x="2525" y="1280"/>
                  </a:lnTo>
                  <a:lnTo>
                    <a:pt x="2525" y="1651"/>
                  </a:lnTo>
                  <a:lnTo>
                    <a:pt x="2559" y="1718"/>
                  </a:lnTo>
                  <a:lnTo>
                    <a:pt x="2660" y="1718"/>
                  </a:lnTo>
                  <a:lnTo>
                    <a:pt x="2694" y="1684"/>
                  </a:lnTo>
                  <a:lnTo>
                    <a:pt x="2727" y="1348"/>
                  </a:lnTo>
                  <a:lnTo>
                    <a:pt x="2727" y="1011"/>
                  </a:lnTo>
                  <a:lnTo>
                    <a:pt x="2761" y="607"/>
                  </a:lnTo>
                  <a:lnTo>
                    <a:pt x="2761" y="237"/>
                  </a:lnTo>
                  <a:lnTo>
                    <a:pt x="2727" y="169"/>
                  </a:lnTo>
                  <a:lnTo>
                    <a:pt x="2660" y="203"/>
                  </a:lnTo>
                  <a:lnTo>
                    <a:pt x="2357" y="102"/>
                  </a:lnTo>
                  <a:lnTo>
                    <a:pt x="2054" y="68"/>
                  </a:lnTo>
                  <a:lnTo>
                    <a:pt x="1717" y="34"/>
                  </a:lnTo>
                  <a:lnTo>
                    <a:pt x="138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 name="Google Shape;132;p5"/>
            <p:cNvSpPr/>
            <p:nvPr/>
          </p:nvSpPr>
          <p:spPr>
            <a:xfrm>
              <a:off x="5662575" y="2429900"/>
              <a:ext cx="11800" cy="20225"/>
            </a:xfrm>
            <a:custGeom>
              <a:avLst/>
              <a:gdLst/>
              <a:ahLst/>
              <a:cxnLst/>
              <a:rect l="l" t="t" r="r" b="b"/>
              <a:pathLst>
                <a:path w="472" h="809" extrusionOk="0">
                  <a:moveTo>
                    <a:pt x="303" y="203"/>
                  </a:moveTo>
                  <a:lnTo>
                    <a:pt x="303" y="304"/>
                  </a:lnTo>
                  <a:lnTo>
                    <a:pt x="270" y="405"/>
                  </a:lnTo>
                  <a:lnTo>
                    <a:pt x="202" y="337"/>
                  </a:lnTo>
                  <a:lnTo>
                    <a:pt x="169" y="270"/>
                  </a:lnTo>
                  <a:lnTo>
                    <a:pt x="169" y="203"/>
                  </a:lnTo>
                  <a:close/>
                  <a:moveTo>
                    <a:pt x="169" y="1"/>
                  </a:moveTo>
                  <a:lnTo>
                    <a:pt x="68" y="68"/>
                  </a:lnTo>
                  <a:lnTo>
                    <a:pt x="0" y="135"/>
                  </a:lnTo>
                  <a:lnTo>
                    <a:pt x="0" y="236"/>
                  </a:lnTo>
                  <a:lnTo>
                    <a:pt x="0" y="337"/>
                  </a:lnTo>
                  <a:lnTo>
                    <a:pt x="68" y="438"/>
                  </a:lnTo>
                  <a:lnTo>
                    <a:pt x="135" y="472"/>
                  </a:lnTo>
                  <a:lnTo>
                    <a:pt x="34" y="573"/>
                  </a:lnTo>
                  <a:lnTo>
                    <a:pt x="0" y="640"/>
                  </a:lnTo>
                  <a:lnTo>
                    <a:pt x="0" y="674"/>
                  </a:lnTo>
                  <a:lnTo>
                    <a:pt x="68" y="775"/>
                  </a:lnTo>
                  <a:lnTo>
                    <a:pt x="169" y="809"/>
                  </a:lnTo>
                  <a:lnTo>
                    <a:pt x="270" y="809"/>
                  </a:lnTo>
                  <a:lnTo>
                    <a:pt x="337" y="775"/>
                  </a:lnTo>
                  <a:lnTo>
                    <a:pt x="404" y="741"/>
                  </a:lnTo>
                  <a:lnTo>
                    <a:pt x="472" y="674"/>
                  </a:lnTo>
                  <a:lnTo>
                    <a:pt x="472" y="607"/>
                  </a:lnTo>
                  <a:lnTo>
                    <a:pt x="438" y="506"/>
                  </a:lnTo>
                  <a:lnTo>
                    <a:pt x="472" y="472"/>
                  </a:lnTo>
                  <a:lnTo>
                    <a:pt x="472" y="438"/>
                  </a:lnTo>
                  <a:lnTo>
                    <a:pt x="404" y="371"/>
                  </a:lnTo>
                  <a:lnTo>
                    <a:pt x="472" y="304"/>
                  </a:lnTo>
                  <a:lnTo>
                    <a:pt x="472" y="203"/>
                  </a:lnTo>
                  <a:lnTo>
                    <a:pt x="438" y="102"/>
                  </a:lnTo>
                  <a:lnTo>
                    <a:pt x="371" y="34"/>
                  </a:lnTo>
                  <a:lnTo>
                    <a:pt x="27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 name="Google Shape;133;p5"/>
            <p:cNvSpPr/>
            <p:nvPr/>
          </p:nvSpPr>
          <p:spPr>
            <a:xfrm>
              <a:off x="5697925" y="2489675"/>
              <a:ext cx="5925" cy="17700"/>
            </a:xfrm>
            <a:custGeom>
              <a:avLst/>
              <a:gdLst/>
              <a:ahLst/>
              <a:cxnLst/>
              <a:rect l="l" t="t" r="r" b="b"/>
              <a:pathLst>
                <a:path w="237" h="708" extrusionOk="0">
                  <a:moveTo>
                    <a:pt x="135" y="0"/>
                  </a:moveTo>
                  <a:lnTo>
                    <a:pt x="101" y="34"/>
                  </a:lnTo>
                  <a:lnTo>
                    <a:pt x="34" y="168"/>
                  </a:lnTo>
                  <a:lnTo>
                    <a:pt x="0" y="337"/>
                  </a:lnTo>
                  <a:lnTo>
                    <a:pt x="0" y="505"/>
                  </a:lnTo>
                  <a:lnTo>
                    <a:pt x="34" y="640"/>
                  </a:lnTo>
                  <a:lnTo>
                    <a:pt x="34" y="707"/>
                  </a:lnTo>
                  <a:lnTo>
                    <a:pt x="169" y="707"/>
                  </a:lnTo>
                  <a:lnTo>
                    <a:pt x="202" y="673"/>
                  </a:lnTo>
                  <a:lnTo>
                    <a:pt x="236" y="606"/>
                  </a:lnTo>
                  <a:lnTo>
                    <a:pt x="236" y="337"/>
                  </a:lnTo>
                  <a:lnTo>
                    <a:pt x="236" y="67"/>
                  </a:lnTo>
                  <a:lnTo>
                    <a:pt x="236" y="34"/>
                  </a:lnTo>
                  <a:lnTo>
                    <a:pt x="20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 name="Google Shape;134;p5"/>
            <p:cNvSpPr/>
            <p:nvPr/>
          </p:nvSpPr>
          <p:spPr>
            <a:xfrm>
              <a:off x="5733275" y="2429050"/>
              <a:ext cx="16025" cy="17700"/>
            </a:xfrm>
            <a:custGeom>
              <a:avLst/>
              <a:gdLst/>
              <a:ahLst/>
              <a:cxnLst/>
              <a:rect l="l" t="t" r="r" b="b"/>
              <a:pathLst>
                <a:path w="641" h="708" extrusionOk="0">
                  <a:moveTo>
                    <a:pt x="236" y="1"/>
                  </a:moveTo>
                  <a:lnTo>
                    <a:pt x="135" y="68"/>
                  </a:lnTo>
                  <a:lnTo>
                    <a:pt x="68" y="136"/>
                  </a:lnTo>
                  <a:lnTo>
                    <a:pt x="0" y="203"/>
                  </a:lnTo>
                  <a:lnTo>
                    <a:pt x="0" y="304"/>
                  </a:lnTo>
                  <a:lnTo>
                    <a:pt x="34" y="371"/>
                  </a:lnTo>
                  <a:lnTo>
                    <a:pt x="101" y="405"/>
                  </a:lnTo>
                  <a:lnTo>
                    <a:pt x="202" y="439"/>
                  </a:lnTo>
                  <a:lnTo>
                    <a:pt x="337" y="472"/>
                  </a:lnTo>
                  <a:lnTo>
                    <a:pt x="438" y="439"/>
                  </a:lnTo>
                  <a:lnTo>
                    <a:pt x="438" y="540"/>
                  </a:lnTo>
                  <a:lnTo>
                    <a:pt x="438" y="607"/>
                  </a:lnTo>
                  <a:lnTo>
                    <a:pt x="438" y="708"/>
                  </a:lnTo>
                  <a:lnTo>
                    <a:pt x="505" y="708"/>
                  </a:lnTo>
                  <a:lnTo>
                    <a:pt x="573" y="641"/>
                  </a:lnTo>
                  <a:lnTo>
                    <a:pt x="606" y="540"/>
                  </a:lnTo>
                  <a:lnTo>
                    <a:pt x="640" y="304"/>
                  </a:lnTo>
                  <a:lnTo>
                    <a:pt x="640" y="270"/>
                  </a:lnTo>
                  <a:lnTo>
                    <a:pt x="573" y="203"/>
                  </a:lnTo>
                  <a:lnTo>
                    <a:pt x="505" y="237"/>
                  </a:lnTo>
                  <a:lnTo>
                    <a:pt x="371" y="304"/>
                  </a:lnTo>
                  <a:lnTo>
                    <a:pt x="236" y="304"/>
                  </a:lnTo>
                  <a:lnTo>
                    <a:pt x="169" y="270"/>
                  </a:lnTo>
                  <a:lnTo>
                    <a:pt x="202" y="203"/>
                  </a:lnTo>
                  <a:lnTo>
                    <a:pt x="236" y="169"/>
                  </a:lnTo>
                  <a:lnTo>
                    <a:pt x="539" y="169"/>
                  </a:lnTo>
                  <a:lnTo>
                    <a:pt x="539" y="203"/>
                  </a:lnTo>
                  <a:lnTo>
                    <a:pt x="606" y="203"/>
                  </a:lnTo>
                  <a:lnTo>
                    <a:pt x="640" y="169"/>
                  </a:lnTo>
                  <a:lnTo>
                    <a:pt x="573" y="102"/>
                  </a:lnTo>
                  <a:lnTo>
                    <a:pt x="505" y="35"/>
                  </a:lnTo>
                  <a:lnTo>
                    <a:pt x="3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 name="Google Shape;135;p5"/>
            <p:cNvSpPr/>
            <p:nvPr/>
          </p:nvSpPr>
          <p:spPr>
            <a:xfrm>
              <a:off x="5639000" y="2395400"/>
              <a:ext cx="57275" cy="62300"/>
            </a:xfrm>
            <a:custGeom>
              <a:avLst/>
              <a:gdLst/>
              <a:ahLst/>
              <a:cxnLst/>
              <a:rect l="l" t="t" r="r" b="b"/>
              <a:pathLst>
                <a:path w="2291" h="2492" extrusionOk="0">
                  <a:moveTo>
                    <a:pt x="236" y="0"/>
                  </a:moveTo>
                  <a:lnTo>
                    <a:pt x="102" y="34"/>
                  </a:lnTo>
                  <a:lnTo>
                    <a:pt x="1" y="68"/>
                  </a:lnTo>
                  <a:lnTo>
                    <a:pt x="1" y="101"/>
                  </a:lnTo>
                  <a:lnTo>
                    <a:pt x="68" y="169"/>
                  </a:lnTo>
                  <a:lnTo>
                    <a:pt x="169" y="202"/>
                  </a:lnTo>
                  <a:lnTo>
                    <a:pt x="371" y="270"/>
                  </a:lnTo>
                  <a:lnTo>
                    <a:pt x="2088" y="270"/>
                  </a:lnTo>
                  <a:lnTo>
                    <a:pt x="2054" y="472"/>
                  </a:lnTo>
                  <a:lnTo>
                    <a:pt x="2054" y="707"/>
                  </a:lnTo>
                  <a:lnTo>
                    <a:pt x="2054" y="1145"/>
                  </a:lnTo>
                  <a:lnTo>
                    <a:pt x="2054" y="1717"/>
                  </a:lnTo>
                  <a:lnTo>
                    <a:pt x="2054" y="1987"/>
                  </a:lnTo>
                  <a:lnTo>
                    <a:pt x="2088" y="2256"/>
                  </a:lnTo>
                  <a:lnTo>
                    <a:pt x="910" y="2222"/>
                  </a:lnTo>
                  <a:lnTo>
                    <a:pt x="506" y="2189"/>
                  </a:lnTo>
                  <a:lnTo>
                    <a:pt x="304" y="2222"/>
                  </a:lnTo>
                  <a:lnTo>
                    <a:pt x="203" y="2256"/>
                  </a:lnTo>
                  <a:lnTo>
                    <a:pt x="135" y="2323"/>
                  </a:lnTo>
                  <a:lnTo>
                    <a:pt x="203" y="2391"/>
                  </a:lnTo>
                  <a:lnTo>
                    <a:pt x="304" y="2458"/>
                  </a:lnTo>
                  <a:lnTo>
                    <a:pt x="506" y="2492"/>
                  </a:lnTo>
                  <a:lnTo>
                    <a:pt x="2256" y="2492"/>
                  </a:lnTo>
                  <a:lnTo>
                    <a:pt x="2290" y="2424"/>
                  </a:lnTo>
                  <a:lnTo>
                    <a:pt x="2290" y="2357"/>
                  </a:lnTo>
                  <a:lnTo>
                    <a:pt x="2290" y="2290"/>
                  </a:lnTo>
                  <a:lnTo>
                    <a:pt x="2290" y="2020"/>
                  </a:lnTo>
                  <a:lnTo>
                    <a:pt x="2290" y="1717"/>
                  </a:lnTo>
                  <a:lnTo>
                    <a:pt x="2290" y="1145"/>
                  </a:lnTo>
                  <a:lnTo>
                    <a:pt x="2290" y="707"/>
                  </a:lnTo>
                  <a:lnTo>
                    <a:pt x="2290" y="472"/>
                  </a:lnTo>
                  <a:lnTo>
                    <a:pt x="2256" y="236"/>
                  </a:lnTo>
                  <a:lnTo>
                    <a:pt x="2290" y="202"/>
                  </a:lnTo>
                  <a:lnTo>
                    <a:pt x="2290" y="135"/>
                  </a:lnTo>
                  <a:lnTo>
                    <a:pt x="2256" y="68"/>
                  </a:lnTo>
                  <a:lnTo>
                    <a:pt x="2189" y="34"/>
                  </a:lnTo>
                  <a:lnTo>
                    <a:pt x="943" y="34"/>
                  </a:lnTo>
                  <a:lnTo>
                    <a:pt x="47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 name="Google Shape;136;p5"/>
            <p:cNvSpPr/>
            <p:nvPr/>
          </p:nvSpPr>
          <p:spPr>
            <a:xfrm>
              <a:off x="5364600" y="2609175"/>
              <a:ext cx="7600" cy="60650"/>
            </a:xfrm>
            <a:custGeom>
              <a:avLst/>
              <a:gdLst/>
              <a:ahLst/>
              <a:cxnLst/>
              <a:rect l="l" t="t" r="r" b="b"/>
              <a:pathLst>
                <a:path w="304" h="2426" extrusionOk="0">
                  <a:moveTo>
                    <a:pt x="102" y="1"/>
                  </a:moveTo>
                  <a:lnTo>
                    <a:pt x="68" y="35"/>
                  </a:lnTo>
                  <a:lnTo>
                    <a:pt x="35" y="304"/>
                  </a:lnTo>
                  <a:lnTo>
                    <a:pt x="1" y="573"/>
                  </a:lnTo>
                  <a:lnTo>
                    <a:pt x="35" y="1112"/>
                  </a:lnTo>
                  <a:lnTo>
                    <a:pt x="35" y="1752"/>
                  </a:lnTo>
                  <a:lnTo>
                    <a:pt x="68" y="2055"/>
                  </a:lnTo>
                  <a:lnTo>
                    <a:pt x="136" y="2358"/>
                  </a:lnTo>
                  <a:lnTo>
                    <a:pt x="169" y="2425"/>
                  </a:lnTo>
                  <a:lnTo>
                    <a:pt x="203" y="2425"/>
                  </a:lnTo>
                  <a:lnTo>
                    <a:pt x="237" y="2391"/>
                  </a:lnTo>
                  <a:lnTo>
                    <a:pt x="270" y="2358"/>
                  </a:lnTo>
                  <a:lnTo>
                    <a:pt x="304" y="2055"/>
                  </a:lnTo>
                  <a:lnTo>
                    <a:pt x="270" y="1718"/>
                  </a:lnTo>
                  <a:lnTo>
                    <a:pt x="237" y="1112"/>
                  </a:lnTo>
                  <a:lnTo>
                    <a:pt x="237" y="573"/>
                  </a:lnTo>
                  <a:lnTo>
                    <a:pt x="203" y="304"/>
                  </a:lnTo>
                  <a:lnTo>
                    <a:pt x="169" y="35"/>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 name="Google Shape;137;p5"/>
            <p:cNvSpPr/>
            <p:nvPr/>
          </p:nvSpPr>
          <p:spPr>
            <a:xfrm>
              <a:off x="5672675" y="2465250"/>
              <a:ext cx="64825" cy="62325"/>
            </a:xfrm>
            <a:custGeom>
              <a:avLst/>
              <a:gdLst/>
              <a:ahLst/>
              <a:cxnLst/>
              <a:rect l="l" t="t" r="r" b="b"/>
              <a:pathLst>
                <a:path w="2593" h="2493" extrusionOk="0">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3"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 name="Google Shape;138;p5"/>
            <p:cNvSpPr/>
            <p:nvPr/>
          </p:nvSpPr>
          <p:spPr>
            <a:xfrm>
              <a:off x="5528750" y="2626850"/>
              <a:ext cx="19375" cy="22750"/>
            </a:xfrm>
            <a:custGeom>
              <a:avLst/>
              <a:gdLst/>
              <a:ahLst/>
              <a:cxnLst/>
              <a:rect l="l" t="t" r="r" b="b"/>
              <a:pathLst>
                <a:path w="775" h="910" extrusionOk="0">
                  <a:moveTo>
                    <a:pt x="606" y="169"/>
                  </a:moveTo>
                  <a:lnTo>
                    <a:pt x="606" y="237"/>
                  </a:lnTo>
                  <a:lnTo>
                    <a:pt x="539" y="304"/>
                  </a:lnTo>
                  <a:lnTo>
                    <a:pt x="404" y="338"/>
                  </a:lnTo>
                  <a:lnTo>
                    <a:pt x="303" y="371"/>
                  </a:lnTo>
                  <a:lnTo>
                    <a:pt x="236" y="169"/>
                  </a:lnTo>
                  <a:close/>
                  <a:moveTo>
                    <a:pt x="505" y="506"/>
                  </a:moveTo>
                  <a:lnTo>
                    <a:pt x="572" y="540"/>
                  </a:lnTo>
                  <a:lnTo>
                    <a:pt x="606" y="573"/>
                  </a:lnTo>
                  <a:lnTo>
                    <a:pt x="539" y="674"/>
                  </a:lnTo>
                  <a:lnTo>
                    <a:pt x="505" y="708"/>
                  </a:lnTo>
                  <a:lnTo>
                    <a:pt x="438" y="742"/>
                  </a:lnTo>
                  <a:lnTo>
                    <a:pt x="303" y="708"/>
                  </a:lnTo>
                  <a:lnTo>
                    <a:pt x="303" y="540"/>
                  </a:lnTo>
                  <a:lnTo>
                    <a:pt x="337" y="540"/>
                  </a:lnTo>
                  <a:lnTo>
                    <a:pt x="505" y="506"/>
                  </a:lnTo>
                  <a:close/>
                  <a:moveTo>
                    <a:pt x="505" y="1"/>
                  </a:moveTo>
                  <a:lnTo>
                    <a:pt x="303" y="68"/>
                  </a:lnTo>
                  <a:lnTo>
                    <a:pt x="135" y="136"/>
                  </a:lnTo>
                  <a:lnTo>
                    <a:pt x="101" y="169"/>
                  </a:lnTo>
                  <a:lnTo>
                    <a:pt x="135" y="506"/>
                  </a:lnTo>
                  <a:lnTo>
                    <a:pt x="135" y="674"/>
                  </a:lnTo>
                  <a:lnTo>
                    <a:pt x="34" y="674"/>
                  </a:lnTo>
                  <a:lnTo>
                    <a:pt x="0" y="742"/>
                  </a:lnTo>
                  <a:lnTo>
                    <a:pt x="0" y="809"/>
                  </a:lnTo>
                  <a:lnTo>
                    <a:pt x="67" y="876"/>
                  </a:lnTo>
                  <a:lnTo>
                    <a:pt x="269" y="910"/>
                  </a:lnTo>
                  <a:lnTo>
                    <a:pt x="505" y="910"/>
                  </a:lnTo>
                  <a:lnTo>
                    <a:pt x="572" y="876"/>
                  </a:lnTo>
                  <a:lnTo>
                    <a:pt x="673" y="843"/>
                  </a:lnTo>
                  <a:lnTo>
                    <a:pt x="741" y="742"/>
                  </a:lnTo>
                  <a:lnTo>
                    <a:pt x="775" y="641"/>
                  </a:lnTo>
                  <a:lnTo>
                    <a:pt x="775" y="506"/>
                  </a:lnTo>
                  <a:lnTo>
                    <a:pt x="741" y="439"/>
                  </a:lnTo>
                  <a:lnTo>
                    <a:pt x="707" y="405"/>
                  </a:lnTo>
                  <a:lnTo>
                    <a:pt x="775" y="304"/>
                  </a:lnTo>
                  <a:lnTo>
                    <a:pt x="775" y="169"/>
                  </a:lnTo>
                  <a:lnTo>
                    <a:pt x="741" y="68"/>
                  </a:lnTo>
                  <a:lnTo>
                    <a:pt x="707" y="35"/>
                  </a:lnTo>
                  <a:lnTo>
                    <a:pt x="60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 name="Google Shape;139;p5"/>
            <p:cNvSpPr/>
            <p:nvPr/>
          </p:nvSpPr>
          <p:spPr>
            <a:xfrm>
              <a:off x="5705500" y="2394550"/>
              <a:ext cx="64825" cy="62300"/>
            </a:xfrm>
            <a:custGeom>
              <a:avLst/>
              <a:gdLst/>
              <a:ahLst/>
              <a:cxnLst/>
              <a:rect l="l" t="t" r="r" b="b"/>
              <a:pathLst>
                <a:path w="2593" h="2492" extrusionOk="0">
                  <a:moveTo>
                    <a:pt x="135" y="1"/>
                  </a:moveTo>
                  <a:lnTo>
                    <a:pt x="101" y="34"/>
                  </a:lnTo>
                  <a:lnTo>
                    <a:pt x="34" y="304"/>
                  </a:lnTo>
                  <a:lnTo>
                    <a:pt x="0" y="573"/>
                  </a:lnTo>
                  <a:lnTo>
                    <a:pt x="0" y="1112"/>
                  </a:lnTo>
                  <a:lnTo>
                    <a:pt x="0" y="1751"/>
                  </a:lnTo>
                  <a:lnTo>
                    <a:pt x="34" y="2054"/>
                  </a:lnTo>
                  <a:lnTo>
                    <a:pt x="101"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2" y="102"/>
                  </a:lnTo>
                  <a:lnTo>
                    <a:pt x="202" y="34"/>
                  </a:lnTo>
                  <a:lnTo>
                    <a:pt x="20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 name="Google Shape;140;p5"/>
            <p:cNvSpPr/>
            <p:nvPr/>
          </p:nvSpPr>
          <p:spPr>
            <a:xfrm>
              <a:off x="5508550" y="2605825"/>
              <a:ext cx="63150" cy="68200"/>
            </a:xfrm>
            <a:custGeom>
              <a:avLst/>
              <a:gdLst/>
              <a:ahLst/>
              <a:cxnLst/>
              <a:rect l="l" t="t" r="r" b="b"/>
              <a:pathLst>
                <a:path w="2526" h="2728" extrusionOk="0">
                  <a:moveTo>
                    <a:pt x="202" y="169"/>
                  </a:moveTo>
                  <a:lnTo>
                    <a:pt x="741" y="236"/>
                  </a:lnTo>
                  <a:lnTo>
                    <a:pt x="1279" y="270"/>
                  </a:lnTo>
                  <a:lnTo>
                    <a:pt x="2357" y="236"/>
                  </a:lnTo>
                  <a:lnTo>
                    <a:pt x="2290" y="775"/>
                  </a:lnTo>
                  <a:lnTo>
                    <a:pt x="2256" y="1347"/>
                  </a:lnTo>
                  <a:lnTo>
                    <a:pt x="2256" y="1886"/>
                  </a:lnTo>
                  <a:lnTo>
                    <a:pt x="2290" y="2424"/>
                  </a:lnTo>
                  <a:lnTo>
                    <a:pt x="2290" y="2458"/>
                  </a:lnTo>
                  <a:lnTo>
                    <a:pt x="2256" y="2458"/>
                  </a:lnTo>
                  <a:lnTo>
                    <a:pt x="2020" y="2424"/>
                  </a:lnTo>
                  <a:lnTo>
                    <a:pt x="808" y="2424"/>
                  </a:lnTo>
                  <a:lnTo>
                    <a:pt x="303" y="2391"/>
                  </a:lnTo>
                  <a:lnTo>
                    <a:pt x="236" y="1280"/>
                  </a:lnTo>
                  <a:lnTo>
                    <a:pt x="202" y="169"/>
                  </a:lnTo>
                  <a:close/>
                  <a:moveTo>
                    <a:pt x="741" y="0"/>
                  </a:moveTo>
                  <a:lnTo>
                    <a:pt x="168" y="34"/>
                  </a:lnTo>
                  <a:lnTo>
                    <a:pt x="135" y="34"/>
                  </a:lnTo>
                  <a:lnTo>
                    <a:pt x="101" y="101"/>
                  </a:lnTo>
                  <a:lnTo>
                    <a:pt x="67" y="101"/>
                  </a:lnTo>
                  <a:lnTo>
                    <a:pt x="34" y="169"/>
                  </a:lnTo>
                  <a:lnTo>
                    <a:pt x="0" y="775"/>
                  </a:lnTo>
                  <a:lnTo>
                    <a:pt x="0" y="1414"/>
                  </a:lnTo>
                  <a:lnTo>
                    <a:pt x="34" y="2020"/>
                  </a:lnTo>
                  <a:lnTo>
                    <a:pt x="101" y="2660"/>
                  </a:lnTo>
                  <a:lnTo>
                    <a:pt x="135" y="2694"/>
                  </a:lnTo>
                  <a:lnTo>
                    <a:pt x="168" y="2727"/>
                  </a:lnTo>
                  <a:lnTo>
                    <a:pt x="236" y="2727"/>
                  </a:lnTo>
                  <a:lnTo>
                    <a:pt x="303" y="2694"/>
                  </a:lnTo>
                  <a:lnTo>
                    <a:pt x="337" y="2660"/>
                  </a:lnTo>
                  <a:lnTo>
                    <a:pt x="337" y="2626"/>
                  </a:lnTo>
                  <a:lnTo>
                    <a:pt x="337" y="2559"/>
                  </a:lnTo>
                  <a:lnTo>
                    <a:pt x="808" y="2660"/>
                  </a:lnTo>
                  <a:lnTo>
                    <a:pt x="1313" y="2694"/>
                  </a:lnTo>
                  <a:lnTo>
                    <a:pt x="1818" y="2694"/>
                  </a:lnTo>
                  <a:lnTo>
                    <a:pt x="2054" y="2660"/>
                  </a:lnTo>
                  <a:lnTo>
                    <a:pt x="2256" y="2626"/>
                  </a:lnTo>
                  <a:lnTo>
                    <a:pt x="2323" y="2593"/>
                  </a:lnTo>
                  <a:lnTo>
                    <a:pt x="2323" y="2492"/>
                  </a:lnTo>
                  <a:lnTo>
                    <a:pt x="2357" y="2525"/>
                  </a:lnTo>
                  <a:lnTo>
                    <a:pt x="2391" y="2525"/>
                  </a:lnTo>
                  <a:lnTo>
                    <a:pt x="2458" y="2492"/>
                  </a:lnTo>
                  <a:lnTo>
                    <a:pt x="2458" y="2424"/>
                  </a:lnTo>
                  <a:lnTo>
                    <a:pt x="2492" y="1886"/>
                  </a:lnTo>
                  <a:lnTo>
                    <a:pt x="2525" y="1313"/>
                  </a:lnTo>
                  <a:lnTo>
                    <a:pt x="2492" y="775"/>
                  </a:lnTo>
                  <a:lnTo>
                    <a:pt x="2458" y="202"/>
                  </a:lnTo>
                  <a:lnTo>
                    <a:pt x="2492" y="169"/>
                  </a:lnTo>
                  <a:lnTo>
                    <a:pt x="2492" y="101"/>
                  </a:lnTo>
                  <a:lnTo>
                    <a:pt x="2458" y="34"/>
                  </a:lnTo>
                  <a:lnTo>
                    <a:pt x="1852" y="34"/>
                  </a:lnTo>
                  <a:lnTo>
                    <a:pt x="127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 name="Google Shape;141;p5"/>
            <p:cNvSpPr/>
            <p:nvPr/>
          </p:nvSpPr>
          <p:spPr>
            <a:xfrm>
              <a:off x="5436150" y="2606650"/>
              <a:ext cx="64850" cy="62325"/>
            </a:xfrm>
            <a:custGeom>
              <a:avLst/>
              <a:gdLst/>
              <a:ahLst/>
              <a:cxnLst/>
              <a:rect l="l" t="t" r="r" b="b"/>
              <a:pathLst>
                <a:path w="2594" h="2493" extrusionOk="0">
                  <a:moveTo>
                    <a:pt x="135" y="1"/>
                  </a:moveTo>
                  <a:lnTo>
                    <a:pt x="102" y="35"/>
                  </a:lnTo>
                  <a:lnTo>
                    <a:pt x="34" y="304"/>
                  </a:lnTo>
                  <a:lnTo>
                    <a:pt x="1" y="573"/>
                  </a:lnTo>
                  <a:lnTo>
                    <a:pt x="1" y="1112"/>
                  </a:lnTo>
                  <a:lnTo>
                    <a:pt x="1" y="1752"/>
                  </a:lnTo>
                  <a:lnTo>
                    <a:pt x="34" y="2055"/>
                  </a:lnTo>
                  <a:lnTo>
                    <a:pt x="102" y="2391"/>
                  </a:lnTo>
                  <a:lnTo>
                    <a:pt x="135" y="2425"/>
                  </a:lnTo>
                  <a:lnTo>
                    <a:pt x="236" y="2425"/>
                  </a:lnTo>
                  <a:lnTo>
                    <a:pt x="270" y="2358"/>
                  </a:lnTo>
                  <a:lnTo>
                    <a:pt x="270" y="2055"/>
                  </a:lnTo>
                  <a:lnTo>
                    <a:pt x="236" y="1718"/>
                  </a:lnTo>
                  <a:lnTo>
                    <a:pt x="236" y="1112"/>
                  </a:lnTo>
                  <a:lnTo>
                    <a:pt x="236" y="674"/>
                  </a:lnTo>
                  <a:lnTo>
                    <a:pt x="236" y="237"/>
                  </a:lnTo>
                  <a:lnTo>
                    <a:pt x="472" y="270"/>
                  </a:lnTo>
                  <a:lnTo>
                    <a:pt x="2290" y="270"/>
                  </a:lnTo>
                  <a:lnTo>
                    <a:pt x="2324" y="304"/>
                  </a:lnTo>
                  <a:lnTo>
                    <a:pt x="2357" y="338"/>
                  </a:lnTo>
                  <a:lnTo>
                    <a:pt x="2391" y="338"/>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7"/>
                  </a:lnTo>
                  <a:lnTo>
                    <a:pt x="270" y="2358"/>
                  </a:lnTo>
                  <a:lnTo>
                    <a:pt x="337" y="2425"/>
                  </a:lnTo>
                  <a:lnTo>
                    <a:pt x="472" y="2492"/>
                  </a:lnTo>
                  <a:lnTo>
                    <a:pt x="2088" y="2492"/>
                  </a:lnTo>
                  <a:lnTo>
                    <a:pt x="2357" y="2459"/>
                  </a:lnTo>
                  <a:lnTo>
                    <a:pt x="2391" y="2492"/>
                  </a:lnTo>
                  <a:lnTo>
                    <a:pt x="2458" y="2492"/>
                  </a:lnTo>
                  <a:lnTo>
                    <a:pt x="2526" y="2459"/>
                  </a:lnTo>
                  <a:lnTo>
                    <a:pt x="2559" y="2391"/>
                  </a:lnTo>
                  <a:lnTo>
                    <a:pt x="2559" y="1179"/>
                  </a:lnTo>
                  <a:lnTo>
                    <a:pt x="2593" y="641"/>
                  </a:lnTo>
                  <a:lnTo>
                    <a:pt x="2559" y="405"/>
                  </a:lnTo>
                  <a:lnTo>
                    <a:pt x="2526" y="136"/>
                  </a:lnTo>
                  <a:lnTo>
                    <a:pt x="2492" y="136"/>
                  </a:lnTo>
                  <a:lnTo>
                    <a:pt x="2458" y="169"/>
                  </a:lnTo>
                  <a:lnTo>
                    <a:pt x="2391" y="102"/>
                  </a:lnTo>
                  <a:lnTo>
                    <a:pt x="2290" y="68"/>
                  </a:lnTo>
                  <a:lnTo>
                    <a:pt x="2088" y="68"/>
                  </a:lnTo>
                  <a:lnTo>
                    <a:pt x="1650" y="102"/>
                  </a:lnTo>
                  <a:lnTo>
                    <a:pt x="943" y="68"/>
                  </a:lnTo>
                  <a:lnTo>
                    <a:pt x="573" y="68"/>
                  </a:lnTo>
                  <a:lnTo>
                    <a:pt x="203" y="102"/>
                  </a:lnTo>
                  <a:lnTo>
                    <a:pt x="203" y="35"/>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 name="Google Shape;142;p5"/>
            <p:cNvSpPr/>
            <p:nvPr/>
          </p:nvSpPr>
          <p:spPr>
            <a:xfrm>
              <a:off x="5461400" y="2627700"/>
              <a:ext cx="18550" cy="16850"/>
            </a:xfrm>
            <a:custGeom>
              <a:avLst/>
              <a:gdLst/>
              <a:ahLst/>
              <a:cxnLst/>
              <a:rect l="l" t="t" r="r" b="b"/>
              <a:pathLst>
                <a:path w="742" h="674" extrusionOk="0">
                  <a:moveTo>
                    <a:pt x="68" y="1"/>
                  </a:moveTo>
                  <a:lnTo>
                    <a:pt x="1" y="68"/>
                  </a:lnTo>
                  <a:lnTo>
                    <a:pt x="1" y="135"/>
                  </a:lnTo>
                  <a:lnTo>
                    <a:pt x="1" y="169"/>
                  </a:lnTo>
                  <a:lnTo>
                    <a:pt x="34" y="203"/>
                  </a:lnTo>
                  <a:lnTo>
                    <a:pt x="68" y="337"/>
                  </a:lnTo>
                  <a:lnTo>
                    <a:pt x="102" y="438"/>
                  </a:lnTo>
                  <a:lnTo>
                    <a:pt x="169" y="573"/>
                  </a:lnTo>
                  <a:lnTo>
                    <a:pt x="270" y="674"/>
                  </a:lnTo>
                  <a:lnTo>
                    <a:pt x="405" y="674"/>
                  </a:lnTo>
                  <a:lnTo>
                    <a:pt x="438" y="640"/>
                  </a:lnTo>
                  <a:lnTo>
                    <a:pt x="506" y="506"/>
                  </a:lnTo>
                  <a:lnTo>
                    <a:pt x="607" y="371"/>
                  </a:lnTo>
                  <a:lnTo>
                    <a:pt x="708" y="270"/>
                  </a:lnTo>
                  <a:lnTo>
                    <a:pt x="741" y="203"/>
                  </a:lnTo>
                  <a:lnTo>
                    <a:pt x="741" y="135"/>
                  </a:lnTo>
                  <a:lnTo>
                    <a:pt x="741" y="102"/>
                  </a:lnTo>
                  <a:lnTo>
                    <a:pt x="708" y="68"/>
                  </a:lnTo>
                  <a:lnTo>
                    <a:pt x="640" y="68"/>
                  </a:lnTo>
                  <a:lnTo>
                    <a:pt x="573" y="102"/>
                  </a:lnTo>
                  <a:lnTo>
                    <a:pt x="472" y="169"/>
                  </a:lnTo>
                  <a:lnTo>
                    <a:pt x="405" y="270"/>
                  </a:lnTo>
                  <a:lnTo>
                    <a:pt x="304" y="405"/>
                  </a:lnTo>
                  <a:lnTo>
                    <a:pt x="236" y="236"/>
                  </a:lnTo>
                  <a:lnTo>
                    <a:pt x="203" y="68"/>
                  </a:lnTo>
                  <a:lnTo>
                    <a:pt x="203"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3" name="Google Shape;143;p5"/>
            <p:cNvSpPr/>
            <p:nvPr/>
          </p:nvSpPr>
          <p:spPr>
            <a:xfrm>
              <a:off x="5727375" y="2678200"/>
              <a:ext cx="69900" cy="8450"/>
            </a:xfrm>
            <a:custGeom>
              <a:avLst/>
              <a:gdLst/>
              <a:ahLst/>
              <a:cxnLst/>
              <a:rect l="l" t="t" r="r" b="b"/>
              <a:pathLst>
                <a:path w="2796" h="338" extrusionOk="0">
                  <a:moveTo>
                    <a:pt x="337" y="1"/>
                  </a:moveTo>
                  <a:lnTo>
                    <a:pt x="169" y="34"/>
                  </a:lnTo>
                  <a:lnTo>
                    <a:pt x="1" y="102"/>
                  </a:lnTo>
                  <a:lnTo>
                    <a:pt x="1" y="135"/>
                  </a:lnTo>
                  <a:lnTo>
                    <a:pt x="135" y="203"/>
                  </a:lnTo>
                  <a:lnTo>
                    <a:pt x="304" y="236"/>
                  </a:lnTo>
                  <a:lnTo>
                    <a:pt x="607" y="270"/>
                  </a:lnTo>
                  <a:lnTo>
                    <a:pt x="1247" y="270"/>
                  </a:lnTo>
                  <a:lnTo>
                    <a:pt x="2021" y="337"/>
                  </a:lnTo>
                  <a:lnTo>
                    <a:pt x="2391" y="337"/>
                  </a:lnTo>
                  <a:lnTo>
                    <a:pt x="2762" y="270"/>
                  </a:lnTo>
                  <a:lnTo>
                    <a:pt x="2795" y="236"/>
                  </a:lnTo>
                  <a:lnTo>
                    <a:pt x="2762" y="169"/>
                  </a:lnTo>
                  <a:lnTo>
                    <a:pt x="2459" y="102"/>
                  </a:lnTo>
                  <a:lnTo>
                    <a:pt x="2122" y="68"/>
                  </a:lnTo>
                  <a:lnTo>
                    <a:pt x="1449" y="68"/>
                  </a:lnTo>
                  <a:lnTo>
                    <a:pt x="70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4" name="Google Shape;144;p5"/>
            <p:cNvSpPr/>
            <p:nvPr/>
          </p:nvSpPr>
          <p:spPr>
            <a:xfrm>
              <a:off x="5886475" y="2538475"/>
              <a:ext cx="7600" cy="60625"/>
            </a:xfrm>
            <a:custGeom>
              <a:avLst/>
              <a:gdLst/>
              <a:ahLst/>
              <a:cxnLst/>
              <a:rect l="l" t="t" r="r" b="b"/>
              <a:pathLst>
                <a:path w="304" h="2425" extrusionOk="0">
                  <a:moveTo>
                    <a:pt x="135" y="1"/>
                  </a:moveTo>
                  <a:lnTo>
                    <a:pt x="101" y="34"/>
                  </a:lnTo>
                  <a:lnTo>
                    <a:pt x="67" y="304"/>
                  </a:lnTo>
                  <a:lnTo>
                    <a:pt x="67" y="573"/>
                  </a:lnTo>
                  <a:lnTo>
                    <a:pt x="67" y="1112"/>
                  </a:lnTo>
                  <a:lnTo>
                    <a:pt x="34" y="1718"/>
                  </a:lnTo>
                  <a:lnTo>
                    <a:pt x="0" y="2055"/>
                  </a:lnTo>
                  <a:lnTo>
                    <a:pt x="34" y="2358"/>
                  </a:lnTo>
                  <a:lnTo>
                    <a:pt x="67" y="2391"/>
                  </a:lnTo>
                  <a:lnTo>
                    <a:pt x="101" y="2425"/>
                  </a:lnTo>
                  <a:lnTo>
                    <a:pt x="135" y="2425"/>
                  </a:lnTo>
                  <a:lnTo>
                    <a:pt x="168" y="2358"/>
                  </a:lnTo>
                  <a:lnTo>
                    <a:pt x="236" y="2055"/>
                  </a:lnTo>
                  <a:lnTo>
                    <a:pt x="269" y="1752"/>
                  </a:lnTo>
                  <a:lnTo>
                    <a:pt x="269" y="1112"/>
                  </a:lnTo>
                  <a:lnTo>
                    <a:pt x="303" y="573"/>
                  </a:lnTo>
                  <a:lnTo>
                    <a:pt x="269" y="304"/>
                  </a:lnTo>
                  <a:lnTo>
                    <a:pt x="236" y="34"/>
                  </a:lnTo>
                  <a:lnTo>
                    <a:pt x="20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5" name="Google Shape;145;p5"/>
            <p:cNvSpPr/>
            <p:nvPr/>
          </p:nvSpPr>
          <p:spPr>
            <a:xfrm>
              <a:off x="5470675" y="2536800"/>
              <a:ext cx="58100" cy="62300"/>
            </a:xfrm>
            <a:custGeom>
              <a:avLst/>
              <a:gdLst/>
              <a:ahLst/>
              <a:cxnLst/>
              <a:rect l="l" t="t" r="r" b="b"/>
              <a:pathLst>
                <a:path w="2324" h="2492" extrusionOk="0">
                  <a:moveTo>
                    <a:pt x="1852" y="0"/>
                  </a:moveTo>
                  <a:lnTo>
                    <a:pt x="1380" y="34"/>
                  </a:lnTo>
                  <a:lnTo>
                    <a:pt x="135" y="34"/>
                  </a:lnTo>
                  <a:lnTo>
                    <a:pt x="67" y="68"/>
                  </a:lnTo>
                  <a:lnTo>
                    <a:pt x="34" y="135"/>
                  </a:lnTo>
                  <a:lnTo>
                    <a:pt x="34" y="202"/>
                  </a:lnTo>
                  <a:lnTo>
                    <a:pt x="67" y="236"/>
                  </a:lnTo>
                  <a:lnTo>
                    <a:pt x="34" y="472"/>
                  </a:lnTo>
                  <a:lnTo>
                    <a:pt x="34" y="708"/>
                  </a:lnTo>
                  <a:lnTo>
                    <a:pt x="34" y="1145"/>
                  </a:lnTo>
                  <a:lnTo>
                    <a:pt x="0" y="1718"/>
                  </a:lnTo>
                  <a:lnTo>
                    <a:pt x="34" y="2021"/>
                  </a:lnTo>
                  <a:lnTo>
                    <a:pt x="34" y="2290"/>
                  </a:lnTo>
                  <a:lnTo>
                    <a:pt x="34" y="2357"/>
                  </a:lnTo>
                  <a:lnTo>
                    <a:pt x="34" y="2425"/>
                  </a:lnTo>
                  <a:lnTo>
                    <a:pt x="67" y="2492"/>
                  </a:lnTo>
                  <a:lnTo>
                    <a:pt x="1818" y="2492"/>
                  </a:lnTo>
                  <a:lnTo>
                    <a:pt x="2020" y="2458"/>
                  </a:lnTo>
                  <a:lnTo>
                    <a:pt x="2121" y="2391"/>
                  </a:lnTo>
                  <a:lnTo>
                    <a:pt x="2188" y="2324"/>
                  </a:lnTo>
                  <a:lnTo>
                    <a:pt x="2121" y="2256"/>
                  </a:lnTo>
                  <a:lnTo>
                    <a:pt x="2020" y="2223"/>
                  </a:lnTo>
                  <a:lnTo>
                    <a:pt x="1818" y="2189"/>
                  </a:lnTo>
                  <a:lnTo>
                    <a:pt x="1414" y="2223"/>
                  </a:lnTo>
                  <a:lnTo>
                    <a:pt x="236" y="2256"/>
                  </a:lnTo>
                  <a:lnTo>
                    <a:pt x="269" y="1987"/>
                  </a:lnTo>
                  <a:lnTo>
                    <a:pt x="269" y="1718"/>
                  </a:lnTo>
                  <a:lnTo>
                    <a:pt x="269" y="1145"/>
                  </a:lnTo>
                  <a:lnTo>
                    <a:pt x="269" y="708"/>
                  </a:lnTo>
                  <a:lnTo>
                    <a:pt x="269" y="472"/>
                  </a:lnTo>
                  <a:lnTo>
                    <a:pt x="236" y="270"/>
                  </a:lnTo>
                  <a:lnTo>
                    <a:pt x="1953" y="270"/>
                  </a:lnTo>
                  <a:lnTo>
                    <a:pt x="2155" y="202"/>
                  </a:lnTo>
                  <a:lnTo>
                    <a:pt x="2222" y="169"/>
                  </a:lnTo>
                  <a:lnTo>
                    <a:pt x="2323" y="101"/>
                  </a:lnTo>
                  <a:lnTo>
                    <a:pt x="2323" y="68"/>
                  </a:lnTo>
                  <a:lnTo>
                    <a:pt x="2222" y="34"/>
                  </a:lnTo>
                  <a:lnTo>
                    <a:pt x="208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6" name="Google Shape;146;p5"/>
            <p:cNvSpPr/>
            <p:nvPr/>
          </p:nvSpPr>
          <p:spPr>
            <a:xfrm>
              <a:off x="5849425" y="2395400"/>
              <a:ext cx="64000" cy="61450"/>
            </a:xfrm>
            <a:custGeom>
              <a:avLst/>
              <a:gdLst/>
              <a:ahLst/>
              <a:cxnLst/>
              <a:rect l="l" t="t" r="r" b="b"/>
              <a:pathLst>
                <a:path w="2560" h="2458" extrusionOk="0">
                  <a:moveTo>
                    <a:pt x="169" y="202"/>
                  </a:moveTo>
                  <a:lnTo>
                    <a:pt x="708" y="236"/>
                  </a:lnTo>
                  <a:lnTo>
                    <a:pt x="1246" y="270"/>
                  </a:lnTo>
                  <a:lnTo>
                    <a:pt x="2324" y="236"/>
                  </a:lnTo>
                  <a:lnTo>
                    <a:pt x="2324" y="707"/>
                  </a:lnTo>
                  <a:lnTo>
                    <a:pt x="2324" y="1145"/>
                  </a:lnTo>
                  <a:lnTo>
                    <a:pt x="2324" y="1684"/>
                  </a:lnTo>
                  <a:lnTo>
                    <a:pt x="2324" y="2222"/>
                  </a:lnTo>
                  <a:lnTo>
                    <a:pt x="2088" y="2189"/>
                  </a:lnTo>
                  <a:lnTo>
                    <a:pt x="607" y="2189"/>
                  </a:lnTo>
                  <a:lnTo>
                    <a:pt x="337" y="2256"/>
                  </a:lnTo>
                  <a:lnTo>
                    <a:pt x="304" y="1684"/>
                  </a:lnTo>
                  <a:lnTo>
                    <a:pt x="236" y="1145"/>
                  </a:lnTo>
                  <a:lnTo>
                    <a:pt x="236" y="674"/>
                  </a:lnTo>
                  <a:lnTo>
                    <a:pt x="169" y="202"/>
                  </a:lnTo>
                  <a:close/>
                  <a:moveTo>
                    <a:pt x="708" y="0"/>
                  </a:moveTo>
                  <a:lnTo>
                    <a:pt x="169" y="34"/>
                  </a:lnTo>
                  <a:lnTo>
                    <a:pt x="102" y="68"/>
                  </a:lnTo>
                  <a:lnTo>
                    <a:pt x="68" y="135"/>
                  </a:lnTo>
                  <a:lnTo>
                    <a:pt x="34" y="371"/>
                  </a:lnTo>
                  <a:lnTo>
                    <a:pt x="1" y="640"/>
                  </a:lnTo>
                  <a:lnTo>
                    <a:pt x="34" y="1145"/>
                  </a:lnTo>
                  <a:lnTo>
                    <a:pt x="68" y="1751"/>
                  </a:lnTo>
                  <a:lnTo>
                    <a:pt x="102" y="2054"/>
                  </a:lnTo>
                  <a:lnTo>
                    <a:pt x="169" y="2323"/>
                  </a:lnTo>
                  <a:lnTo>
                    <a:pt x="169" y="2391"/>
                  </a:lnTo>
                  <a:lnTo>
                    <a:pt x="304" y="2391"/>
                  </a:lnTo>
                  <a:lnTo>
                    <a:pt x="539" y="2424"/>
                  </a:lnTo>
                  <a:lnTo>
                    <a:pt x="1280" y="2424"/>
                  </a:lnTo>
                  <a:lnTo>
                    <a:pt x="1819" y="2458"/>
                  </a:lnTo>
                  <a:lnTo>
                    <a:pt x="2088" y="2458"/>
                  </a:lnTo>
                  <a:lnTo>
                    <a:pt x="2357" y="2424"/>
                  </a:lnTo>
                  <a:lnTo>
                    <a:pt x="2391" y="2458"/>
                  </a:lnTo>
                  <a:lnTo>
                    <a:pt x="2425" y="2458"/>
                  </a:lnTo>
                  <a:lnTo>
                    <a:pt x="2458" y="2424"/>
                  </a:lnTo>
                  <a:lnTo>
                    <a:pt x="2492" y="2391"/>
                  </a:lnTo>
                  <a:lnTo>
                    <a:pt x="2526" y="2121"/>
                  </a:lnTo>
                  <a:lnTo>
                    <a:pt x="2559" y="1852"/>
                  </a:lnTo>
                  <a:lnTo>
                    <a:pt x="2526" y="1313"/>
                  </a:lnTo>
                  <a:lnTo>
                    <a:pt x="2526" y="707"/>
                  </a:lnTo>
                  <a:lnTo>
                    <a:pt x="2526" y="404"/>
                  </a:lnTo>
                  <a:lnTo>
                    <a:pt x="2458" y="101"/>
                  </a:lnTo>
                  <a:lnTo>
                    <a:pt x="2425" y="68"/>
                  </a:lnTo>
                  <a:lnTo>
                    <a:pt x="2391" y="34"/>
                  </a:lnTo>
                  <a:lnTo>
                    <a:pt x="2324" y="34"/>
                  </a:lnTo>
                  <a:lnTo>
                    <a:pt x="124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7" name="Google Shape;147;p5"/>
            <p:cNvSpPr/>
            <p:nvPr/>
          </p:nvSpPr>
          <p:spPr>
            <a:xfrm>
              <a:off x="5777875" y="2393700"/>
              <a:ext cx="63150" cy="68225"/>
            </a:xfrm>
            <a:custGeom>
              <a:avLst/>
              <a:gdLst/>
              <a:ahLst/>
              <a:cxnLst/>
              <a:rect l="l" t="t" r="r" b="b"/>
              <a:pathLst>
                <a:path w="2526" h="2729" extrusionOk="0">
                  <a:moveTo>
                    <a:pt x="203" y="169"/>
                  </a:moveTo>
                  <a:lnTo>
                    <a:pt x="742" y="237"/>
                  </a:lnTo>
                  <a:lnTo>
                    <a:pt x="1280" y="270"/>
                  </a:lnTo>
                  <a:lnTo>
                    <a:pt x="2358" y="237"/>
                  </a:lnTo>
                  <a:lnTo>
                    <a:pt x="2358" y="237"/>
                  </a:lnTo>
                  <a:lnTo>
                    <a:pt x="2290" y="775"/>
                  </a:lnTo>
                  <a:lnTo>
                    <a:pt x="2257" y="1348"/>
                  </a:lnTo>
                  <a:lnTo>
                    <a:pt x="2257" y="1886"/>
                  </a:lnTo>
                  <a:lnTo>
                    <a:pt x="2290" y="2425"/>
                  </a:lnTo>
                  <a:lnTo>
                    <a:pt x="2290" y="2459"/>
                  </a:lnTo>
                  <a:lnTo>
                    <a:pt x="2257" y="2459"/>
                  </a:lnTo>
                  <a:lnTo>
                    <a:pt x="2021" y="2425"/>
                  </a:lnTo>
                  <a:lnTo>
                    <a:pt x="809" y="2425"/>
                  </a:lnTo>
                  <a:lnTo>
                    <a:pt x="304" y="2391"/>
                  </a:lnTo>
                  <a:lnTo>
                    <a:pt x="237" y="1280"/>
                  </a:lnTo>
                  <a:lnTo>
                    <a:pt x="203" y="169"/>
                  </a:lnTo>
                  <a:close/>
                  <a:moveTo>
                    <a:pt x="742" y="1"/>
                  </a:moveTo>
                  <a:lnTo>
                    <a:pt x="169" y="35"/>
                  </a:lnTo>
                  <a:lnTo>
                    <a:pt x="136" y="35"/>
                  </a:lnTo>
                  <a:lnTo>
                    <a:pt x="102" y="102"/>
                  </a:lnTo>
                  <a:lnTo>
                    <a:pt x="68" y="102"/>
                  </a:lnTo>
                  <a:lnTo>
                    <a:pt x="35" y="169"/>
                  </a:lnTo>
                  <a:lnTo>
                    <a:pt x="1" y="775"/>
                  </a:lnTo>
                  <a:lnTo>
                    <a:pt x="1" y="1415"/>
                  </a:lnTo>
                  <a:lnTo>
                    <a:pt x="35" y="2021"/>
                  </a:lnTo>
                  <a:lnTo>
                    <a:pt x="102" y="2661"/>
                  </a:lnTo>
                  <a:lnTo>
                    <a:pt x="136" y="2694"/>
                  </a:lnTo>
                  <a:lnTo>
                    <a:pt x="169" y="2728"/>
                  </a:lnTo>
                  <a:lnTo>
                    <a:pt x="237" y="2728"/>
                  </a:lnTo>
                  <a:lnTo>
                    <a:pt x="304" y="2694"/>
                  </a:lnTo>
                  <a:lnTo>
                    <a:pt x="338" y="2661"/>
                  </a:lnTo>
                  <a:lnTo>
                    <a:pt x="338" y="2627"/>
                  </a:lnTo>
                  <a:lnTo>
                    <a:pt x="338" y="2560"/>
                  </a:lnTo>
                  <a:lnTo>
                    <a:pt x="809" y="2661"/>
                  </a:lnTo>
                  <a:lnTo>
                    <a:pt x="1314" y="2694"/>
                  </a:lnTo>
                  <a:lnTo>
                    <a:pt x="1819" y="2694"/>
                  </a:lnTo>
                  <a:lnTo>
                    <a:pt x="2055" y="2661"/>
                  </a:lnTo>
                  <a:lnTo>
                    <a:pt x="2257" y="2627"/>
                  </a:lnTo>
                  <a:lnTo>
                    <a:pt x="2324" y="2593"/>
                  </a:lnTo>
                  <a:lnTo>
                    <a:pt x="2324" y="2492"/>
                  </a:lnTo>
                  <a:lnTo>
                    <a:pt x="2358" y="2526"/>
                  </a:lnTo>
                  <a:lnTo>
                    <a:pt x="2391" y="2526"/>
                  </a:lnTo>
                  <a:lnTo>
                    <a:pt x="2459" y="2492"/>
                  </a:lnTo>
                  <a:lnTo>
                    <a:pt x="2459" y="2425"/>
                  </a:lnTo>
                  <a:lnTo>
                    <a:pt x="2492" y="1886"/>
                  </a:lnTo>
                  <a:lnTo>
                    <a:pt x="2526" y="1314"/>
                  </a:lnTo>
                  <a:lnTo>
                    <a:pt x="2492" y="775"/>
                  </a:lnTo>
                  <a:lnTo>
                    <a:pt x="2459" y="203"/>
                  </a:lnTo>
                  <a:lnTo>
                    <a:pt x="2492" y="169"/>
                  </a:lnTo>
                  <a:lnTo>
                    <a:pt x="2492" y="102"/>
                  </a:lnTo>
                  <a:lnTo>
                    <a:pt x="2459" y="35"/>
                  </a:lnTo>
                  <a:lnTo>
                    <a:pt x="1853" y="35"/>
                  </a:lnTo>
                  <a:lnTo>
                    <a:pt x="128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8" name="Google Shape;148;p5"/>
            <p:cNvSpPr/>
            <p:nvPr/>
          </p:nvSpPr>
          <p:spPr>
            <a:xfrm>
              <a:off x="6053950" y="571425"/>
              <a:ext cx="7600" cy="11800"/>
            </a:xfrm>
            <a:custGeom>
              <a:avLst/>
              <a:gdLst/>
              <a:ahLst/>
              <a:cxnLst/>
              <a:rect l="l" t="t" r="r" b="b"/>
              <a:pathLst>
                <a:path w="304" h="472" extrusionOk="0">
                  <a:moveTo>
                    <a:pt x="169" y="1"/>
                  </a:moveTo>
                  <a:lnTo>
                    <a:pt x="102" y="34"/>
                  </a:lnTo>
                  <a:lnTo>
                    <a:pt x="35" y="203"/>
                  </a:lnTo>
                  <a:lnTo>
                    <a:pt x="1" y="304"/>
                  </a:lnTo>
                  <a:lnTo>
                    <a:pt x="35" y="405"/>
                  </a:lnTo>
                  <a:lnTo>
                    <a:pt x="68" y="438"/>
                  </a:lnTo>
                  <a:lnTo>
                    <a:pt x="102" y="472"/>
                  </a:lnTo>
                  <a:lnTo>
                    <a:pt x="169" y="438"/>
                  </a:lnTo>
                  <a:lnTo>
                    <a:pt x="203" y="405"/>
                  </a:lnTo>
                  <a:lnTo>
                    <a:pt x="237" y="270"/>
                  </a:lnTo>
                  <a:lnTo>
                    <a:pt x="304" y="102"/>
                  </a:lnTo>
                  <a:lnTo>
                    <a:pt x="304" y="34"/>
                  </a:lnTo>
                  <a:lnTo>
                    <a:pt x="23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9" name="Google Shape;149;p5"/>
            <p:cNvSpPr/>
            <p:nvPr/>
          </p:nvSpPr>
          <p:spPr>
            <a:xfrm>
              <a:off x="5384800" y="2467775"/>
              <a:ext cx="7600" cy="60625"/>
            </a:xfrm>
            <a:custGeom>
              <a:avLst/>
              <a:gdLst/>
              <a:ahLst/>
              <a:cxnLst/>
              <a:rect l="l" t="t" r="r" b="b"/>
              <a:pathLst>
                <a:path w="304" h="2425" extrusionOk="0">
                  <a:moveTo>
                    <a:pt x="102" y="1"/>
                  </a:moveTo>
                  <a:lnTo>
                    <a:pt x="68" y="34"/>
                  </a:lnTo>
                  <a:lnTo>
                    <a:pt x="35" y="304"/>
                  </a:lnTo>
                  <a:lnTo>
                    <a:pt x="1" y="573"/>
                  </a:lnTo>
                  <a:lnTo>
                    <a:pt x="35" y="1112"/>
                  </a:lnTo>
                  <a:lnTo>
                    <a:pt x="35" y="1751"/>
                  </a:lnTo>
                  <a:lnTo>
                    <a:pt x="68" y="2054"/>
                  </a:lnTo>
                  <a:lnTo>
                    <a:pt x="136" y="2357"/>
                  </a:lnTo>
                  <a:lnTo>
                    <a:pt x="169" y="2425"/>
                  </a:lnTo>
                  <a:lnTo>
                    <a:pt x="203" y="2425"/>
                  </a:lnTo>
                  <a:lnTo>
                    <a:pt x="237" y="2391"/>
                  </a:lnTo>
                  <a:lnTo>
                    <a:pt x="270" y="2357"/>
                  </a:lnTo>
                  <a:lnTo>
                    <a:pt x="304" y="2054"/>
                  </a:lnTo>
                  <a:lnTo>
                    <a:pt x="270" y="1718"/>
                  </a:lnTo>
                  <a:lnTo>
                    <a:pt x="237" y="1112"/>
                  </a:lnTo>
                  <a:lnTo>
                    <a:pt x="237" y="573"/>
                  </a:lnTo>
                  <a:lnTo>
                    <a:pt x="203" y="304"/>
                  </a:lnTo>
                  <a:lnTo>
                    <a:pt x="169"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0" name="Google Shape;150;p5"/>
            <p:cNvSpPr/>
            <p:nvPr/>
          </p:nvSpPr>
          <p:spPr>
            <a:xfrm>
              <a:off x="5456350" y="2465250"/>
              <a:ext cx="64850" cy="62325"/>
            </a:xfrm>
            <a:custGeom>
              <a:avLst/>
              <a:gdLst/>
              <a:ahLst/>
              <a:cxnLst/>
              <a:rect l="l" t="t" r="r" b="b"/>
              <a:pathLst>
                <a:path w="2594" h="2493" extrusionOk="0">
                  <a:moveTo>
                    <a:pt x="135" y="1"/>
                  </a:moveTo>
                  <a:lnTo>
                    <a:pt x="102" y="34"/>
                  </a:lnTo>
                  <a:lnTo>
                    <a:pt x="34" y="304"/>
                  </a:lnTo>
                  <a:lnTo>
                    <a:pt x="1" y="573"/>
                  </a:lnTo>
                  <a:lnTo>
                    <a:pt x="1" y="1112"/>
                  </a:lnTo>
                  <a:lnTo>
                    <a:pt x="1" y="1751"/>
                  </a:lnTo>
                  <a:lnTo>
                    <a:pt x="34" y="2054"/>
                  </a:lnTo>
                  <a:lnTo>
                    <a:pt x="102"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3" y="102"/>
                  </a:lnTo>
                  <a:lnTo>
                    <a:pt x="203" y="34"/>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1" name="Google Shape;151;p5"/>
            <p:cNvSpPr/>
            <p:nvPr/>
          </p:nvSpPr>
          <p:spPr>
            <a:xfrm>
              <a:off x="5397425" y="2535950"/>
              <a:ext cx="64850" cy="62325"/>
            </a:xfrm>
            <a:custGeom>
              <a:avLst/>
              <a:gdLst/>
              <a:ahLst/>
              <a:cxnLst/>
              <a:rect l="l" t="t" r="r" b="b"/>
              <a:pathLst>
                <a:path w="2594" h="2493" extrusionOk="0">
                  <a:moveTo>
                    <a:pt x="2391" y="1"/>
                  </a:moveTo>
                  <a:lnTo>
                    <a:pt x="2391" y="34"/>
                  </a:lnTo>
                  <a:lnTo>
                    <a:pt x="2391" y="102"/>
                  </a:lnTo>
                  <a:lnTo>
                    <a:pt x="2021" y="68"/>
                  </a:lnTo>
                  <a:lnTo>
                    <a:pt x="1651" y="68"/>
                  </a:lnTo>
                  <a:lnTo>
                    <a:pt x="910" y="102"/>
                  </a:lnTo>
                  <a:lnTo>
                    <a:pt x="506" y="68"/>
                  </a:lnTo>
                  <a:lnTo>
                    <a:pt x="304" y="68"/>
                  </a:lnTo>
                  <a:lnTo>
                    <a:pt x="203" y="102"/>
                  </a:lnTo>
                  <a:lnTo>
                    <a:pt x="136" y="169"/>
                  </a:lnTo>
                  <a:lnTo>
                    <a:pt x="102" y="135"/>
                  </a:lnTo>
                  <a:lnTo>
                    <a:pt x="68" y="135"/>
                  </a:lnTo>
                  <a:lnTo>
                    <a:pt x="35" y="405"/>
                  </a:lnTo>
                  <a:lnTo>
                    <a:pt x="1" y="640"/>
                  </a:lnTo>
                  <a:lnTo>
                    <a:pt x="35" y="1179"/>
                  </a:lnTo>
                  <a:lnTo>
                    <a:pt x="35" y="2391"/>
                  </a:lnTo>
                  <a:lnTo>
                    <a:pt x="68" y="2459"/>
                  </a:lnTo>
                  <a:lnTo>
                    <a:pt x="136" y="2492"/>
                  </a:lnTo>
                  <a:lnTo>
                    <a:pt x="203" y="2492"/>
                  </a:lnTo>
                  <a:lnTo>
                    <a:pt x="237" y="2459"/>
                  </a:lnTo>
                  <a:lnTo>
                    <a:pt x="506" y="2492"/>
                  </a:lnTo>
                  <a:lnTo>
                    <a:pt x="2122" y="2492"/>
                  </a:lnTo>
                  <a:lnTo>
                    <a:pt x="2257" y="2425"/>
                  </a:lnTo>
                  <a:lnTo>
                    <a:pt x="2324" y="2358"/>
                  </a:lnTo>
                  <a:lnTo>
                    <a:pt x="2223" y="2257"/>
                  </a:lnTo>
                  <a:lnTo>
                    <a:pt x="2088" y="2223"/>
                  </a:lnTo>
                  <a:lnTo>
                    <a:pt x="1954" y="2189"/>
                  </a:lnTo>
                  <a:lnTo>
                    <a:pt x="1819" y="2189"/>
                  </a:lnTo>
                  <a:lnTo>
                    <a:pt x="1213" y="2223"/>
                  </a:lnTo>
                  <a:lnTo>
                    <a:pt x="742" y="2189"/>
                  </a:lnTo>
                  <a:lnTo>
                    <a:pt x="472" y="2189"/>
                  </a:lnTo>
                  <a:lnTo>
                    <a:pt x="270" y="2223"/>
                  </a:lnTo>
                  <a:lnTo>
                    <a:pt x="237" y="1011"/>
                  </a:lnTo>
                  <a:lnTo>
                    <a:pt x="237" y="674"/>
                  </a:lnTo>
                  <a:lnTo>
                    <a:pt x="203" y="506"/>
                  </a:lnTo>
                  <a:lnTo>
                    <a:pt x="169" y="337"/>
                  </a:lnTo>
                  <a:lnTo>
                    <a:pt x="237" y="337"/>
                  </a:lnTo>
                  <a:lnTo>
                    <a:pt x="270" y="304"/>
                  </a:lnTo>
                  <a:lnTo>
                    <a:pt x="304" y="270"/>
                  </a:lnTo>
                  <a:lnTo>
                    <a:pt x="2122" y="270"/>
                  </a:lnTo>
                  <a:lnTo>
                    <a:pt x="2358" y="236"/>
                  </a:lnTo>
                  <a:lnTo>
                    <a:pt x="2358" y="674"/>
                  </a:lnTo>
                  <a:lnTo>
                    <a:pt x="2358" y="1112"/>
                  </a:lnTo>
                  <a:lnTo>
                    <a:pt x="2324" y="1718"/>
                  </a:lnTo>
                  <a:lnTo>
                    <a:pt x="2324" y="2055"/>
                  </a:lnTo>
                  <a:lnTo>
                    <a:pt x="2324" y="2358"/>
                  </a:lnTo>
                  <a:lnTo>
                    <a:pt x="2358" y="2425"/>
                  </a:lnTo>
                  <a:lnTo>
                    <a:pt x="2459" y="2425"/>
                  </a:lnTo>
                  <a:lnTo>
                    <a:pt x="2492" y="2391"/>
                  </a:lnTo>
                  <a:lnTo>
                    <a:pt x="2560" y="2055"/>
                  </a:lnTo>
                  <a:lnTo>
                    <a:pt x="2593" y="1752"/>
                  </a:lnTo>
                  <a:lnTo>
                    <a:pt x="2593" y="1112"/>
                  </a:lnTo>
                  <a:lnTo>
                    <a:pt x="2593" y="573"/>
                  </a:lnTo>
                  <a:lnTo>
                    <a:pt x="2560" y="304"/>
                  </a:lnTo>
                  <a:lnTo>
                    <a:pt x="2492" y="34"/>
                  </a:lnTo>
                  <a:lnTo>
                    <a:pt x="245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2" name="Google Shape;152;p5"/>
            <p:cNvSpPr/>
            <p:nvPr/>
          </p:nvSpPr>
          <p:spPr>
            <a:xfrm>
              <a:off x="5479075" y="2489675"/>
              <a:ext cx="21925" cy="17700"/>
            </a:xfrm>
            <a:custGeom>
              <a:avLst/>
              <a:gdLst/>
              <a:ahLst/>
              <a:cxnLst/>
              <a:rect l="l" t="t" r="r" b="b"/>
              <a:pathLst>
                <a:path w="877" h="708" extrusionOk="0">
                  <a:moveTo>
                    <a:pt x="34" y="0"/>
                  </a:moveTo>
                  <a:lnTo>
                    <a:pt x="1" y="34"/>
                  </a:lnTo>
                  <a:lnTo>
                    <a:pt x="1" y="67"/>
                  </a:lnTo>
                  <a:lnTo>
                    <a:pt x="34" y="101"/>
                  </a:lnTo>
                  <a:lnTo>
                    <a:pt x="135" y="168"/>
                  </a:lnTo>
                  <a:lnTo>
                    <a:pt x="236" y="202"/>
                  </a:lnTo>
                  <a:lnTo>
                    <a:pt x="169" y="404"/>
                  </a:lnTo>
                  <a:lnTo>
                    <a:pt x="135" y="606"/>
                  </a:lnTo>
                  <a:lnTo>
                    <a:pt x="169" y="673"/>
                  </a:lnTo>
                  <a:lnTo>
                    <a:pt x="203" y="707"/>
                  </a:lnTo>
                  <a:lnTo>
                    <a:pt x="270" y="707"/>
                  </a:lnTo>
                  <a:lnTo>
                    <a:pt x="304" y="640"/>
                  </a:lnTo>
                  <a:lnTo>
                    <a:pt x="371" y="438"/>
                  </a:lnTo>
                  <a:lnTo>
                    <a:pt x="405" y="202"/>
                  </a:lnTo>
                  <a:lnTo>
                    <a:pt x="438" y="236"/>
                  </a:lnTo>
                  <a:lnTo>
                    <a:pt x="741" y="236"/>
                  </a:lnTo>
                  <a:lnTo>
                    <a:pt x="842" y="202"/>
                  </a:lnTo>
                  <a:lnTo>
                    <a:pt x="876" y="168"/>
                  </a:lnTo>
                  <a:lnTo>
                    <a:pt x="876" y="101"/>
                  </a:lnTo>
                  <a:lnTo>
                    <a:pt x="876" y="67"/>
                  </a:lnTo>
                  <a:lnTo>
                    <a:pt x="842" y="34"/>
                  </a:lnTo>
                  <a:lnTo>
                    <a:pt x="77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3" name="Google Shape;153;p5"/>
            <p:cNvSpPr/>
            <p:nvPr/>
          </p:nvSpPr>
          <p:spPr>
            <a:xfrm>
              <a:off x="5369650" y="2607500"/>
              <a:ext cx="57275" cy="62325"/>
            </a:xfrm>
            <a:custGeom>
              <a:avLst/>
              <a:gdLst/>
              <a:ahLst/>
              <a:cxnLst/>
              <a:rect l="l" t="t" r="r" b="b"/>
              <a:pathLst>
                <a:path w="2291" h="2493" extrusionOk="0">
                  <a:moveTo>
                    <a:pt x="237" y="1"/>
                  </a:moveTo>
                  <a:lnTo>
                    <a:pt x="102" y="34"/>
                  </a:lnTo>
                  <a:lnTo>
                    <a:pt x="1" y="68"/>
                  </a:lnTo>
                  <a:lnTo>
                    <a:pt x="1" y="102"/>
                  </a:lnTo>
                  <a:lnTo>
                    <a:pt x="68" y="169"/>
                  </a:lnTo>
                  <a:lnTo>
                    <a:pt x="169" y="203"/>
                  </a:lnTo>
                  <a:lnTo>
                    <a:pt x="371" y="270"/>
                  </a:lnTo>
                  <a:lnTo>
                    <a:pt x="2088" y="270"/>
                  </a:lnTo>
                  <a:lnTo>
                    <a:pt x="2055" y="472"/>
                  </a:lnTo>
                  <a:lnTo>
                    <a:pt x="2055" y="708"/>
                  </a:lnTo>
                  <a:lnTo>
                    <a:pt x="2055" y="1145"/>
                  </a:lnTo>
                  <a:lnTo>
                    <a:pt x="2055" y="1718"/>
                  </a:lnTo>
                  <a:lnTo>
                    <a:pt x="2055" y="1987"/>
                  </a:lnTo>
                  <a:lnTo>
                    <a:pt x="2088" y="2256"/>
                  </a:lnTo>
                  <a:lnTo>
                    <a:pt x="910" y="2223"/>
                  </a:lnTo>
                  <a:lnTo>
                    <a:pt x="506" y="2189"/>
                  </a:lnTo>
                  <a:lnTo>
                    <a:pt x="304" y="2223"/>
                  </a:lnTo>
                  <a:lnTo>
                    <a:pt x="203" y="2256"/>
                  </a:lnTo>
                  <a:lnTo>
                    <a:pt x="136" y="2324"/>
                  </a:lnTo>
                  <a:lnTo>
                    <a:pt x="203" y="2391"/>
                  </a:lnTo>
                  <a:lnTo>
                    <a:pt x="304" y="2458"/>
                  </a:lnTo>
                  <a:lnTo>
                    <a:pt x="506" y="2492"/>
                  </a:lnTo>
                  <a:lnTo>
                    <a:pt x="2257" y="2492"/>
                  </a:lnTo>
                  <a:lnTo>
                    <a:pt x="2290" y="2425"/>
                  </a:lnTo>
                  <a:lnTo>
                    <a:pt x="2290" y="2357"/>
                  </a:lnTo>
                  <a:lnTo>
                    <a:pt x="2290" y="2290"/>
                  </a:lnTo>
                  <a:lnTo>
                    <a:pt x="2290" y="2021"/>
                  </a:lnTo>
                  <a:lnTo>
                    <a:pt x="2290" y="1718"/>
                  </a:lnTo>
                  <a:lnTo>
                    <a:pt x="2290" y="1145"/>
                  </a:lnTo>
                  <a:lnTo>
                    <a:pt x="2290" y="708"/>
                  </a:lnTo>
                  <a:lnTo>
                    <a:pt x="2290" y="472"/>
                  </a:lnTo>
                  <a:lnTo>
                    <a:pt x="2257" y="236"/>
                  </a:lnTo>
                  <a:lnTo>
                    <a:pt x="2290" y="203"/>
                  </a:lnTo>
                  <a:lnTo>
                    <a:pt x="2290" y="135"/>
                  </a:lnTo>
                  <a:lnTo>
                    <a:pt x="2257" y="68"/>
                  </a:lnTo>
                  <a:lnTo>
                    <a:pt x="2189" y="34"/>
                  </a:lnTo>
                  <a:lnTo>
                    <a:pt x="944" y="34"/>
                  </a:lnTo>
                  <a:lnTo>
                    <a:pt x="47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4" name="Google Shape;154;p5"/>
            <p:cNvSpPr/>
            <p:nvPr/>
          </p:nvSpPr>
          <p:spPr>
            <a:xfrm>
              <a:off x="5422675" y="2558675"/>
              <a:ext cx="18550" cy="26975"/>
            </a:xfrm>
            <a:custGeom>
              <a:avLst/>
              <a:gdLst/>
              <a:ahLst/>
              <a:cxnLst/>
              <a:rect l="l" t="t" r="r" b="b"/>
              <a:pathLst>
                <a:path w="742" h="1079" extrusionOk="0">
                  <a:moveTo>
                    <a:pt x="540" y="1"/>
                  </a:moveTo>
                  <a:lnTo>
                    <a:pt x="371" y="35"/>
                  </a:lnTo>
                  <a:lnTo>
                    <a:pt x="136" y="35"/>
                  </a:lnTo>
                  <a:lnTo>
                    <a:pt x="102" y="68"/>
                  </a:lnTo>
                  <a:lnTo>
                    <a:pt x="35" y="68"/>
                  </a:lnTo>
                  <a:lnTo>
                    <a:pt x="1" y="136"/>
                  </a:lnTo>
                  <a:lnTo>
                    <a:pt x="1" y="169"/>
                  </a:lnTo>
                  <a:lnTo>
                    <a:pt x="35" y="203"/>
                  </a:lnTo>
                  <a:lnTo>
                    <a:pt x="68" y="203"/>
                  </a:lnTo>
                  <a:lnTo>
                    <a:pt x="68" y="607"/>
                  </a:lnTo>
                  <a:lnTo>
                    <a:pt x="136" y="1011"/>
                  </a:lnTo>
                  <a:lnTo>
                    <a:pt x="169" y="1078"/>
                  </a:lnTo>
                  <a:lnTo>
                    <a:pt x="237" y="1078"/>
                  </a:lnTo>
                  <a:lnTo>
                    <a:pt x="304" y="1045"/>
                  </a:lnTo>
                  <a:lnTo>
                    <a:pt x="338" y="977"/>
                  </a:lnTo>
                  <a:lnTo>
                    <a:pt x="304" y="607"/>
                  </a:lnTo>
                  <a:lnTo>
                    <a:pt x="371" y="641"/>
                  </a:lnTo>
                  <a:lnTo>
                    <a:pt x="472" y="607"/>
                  </a:lnTo>
                  <a:lnTo>
                    <a:pt x="573" y="573"/>
                  </a:lnTo>
                  <a:lnTo>
                    <a:pt x="607" y="540"/>
                  </a:lnTo>
                  <a:lnTo>
                    <a:pt x="607" y="506"/>
                  </a:lnTo>
                  <a:lnTo>
                    <a:pt x="573" y="439"/>
                  </a:lnTo>
                  <a:lnTo>
                    <a:pt x="506" y="439"/>
                  </a:lnTo>
                  <a:lnTo>
                    <a:pt x="338" y="472"/>
                  </a:lnTo>
                  <a:lnTo>
                    <a:pt x="270" y="506"/>
                  </a:lnTo>
                  <a:lnTo>
                    <a:pt x="237" y="237"/>
                  </a:lnTo>
                  <a:lnTo>
                    <a:pt x="540" y="237"/>
                  </a:lnTo>
                  <a:lnTo>
                    <a:pt x="641" y="203"/>
                  </a:lnTo>
                  <a:lnTo>
                    <a:pt x="708" y="169"/>
                  </a:lnTo>
                  <a:lnTo>
                    <a:pt x="742" y="136"/>
                  </a:lnTo>
                  <a:lnTo>
                    <a:pt x="742" y="68"/>
                  </a:lnTo>
                  <a:lnTo>
                    <a:pt x="674"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5" name="Google Shape;155;p5"/>
            <p:cNvSpPr/>
            <p:nvPr/>
          </p:nvSpPr>
          <p:spPr>
            <a:xfrm>
              <a:off x="5489175" y="2395400"/>
              <a:ext cx="64000" cy="61450"/>
            </a:xfrm>
            <a:custGeom>
              <a:avLst/>
              <a:gdLst/>
              <a:ahLst/>
              <a:cxnLst/>
              <a:rect l="l" t="t" r="r" b="b"/>
              <a:pathLst>
                <a:path w="2560" h="2458" extrusionOk="0">
                  <a:moveTo>
                    <a:pt x="169" y="202"/>
                  </a:moveTo>
                  <a:lnTo>
                    <a:pt x="708" y="236"/>
                  </a:lnTo>
                  <a:lnTo>
                    <a:pt x="1246" y="270"/>
                  </a:lnTo>
                  <a:lnTo>
                    <a:pt x="2324" y="236"/>
                  </a:lnTo>
                  <a:lnTo>
                    <a:pt x="2324" y="707"/>
                  </a:lnTo>
                  <a:lnTo>
                    <a:pt x="2324" y="1145"/>
                  </a:lnTo>
                  <a:lnTo>
                    <a:pt x="2324" y="1684"/>
                  </a:lnTo>
                  <a:lnTo>
                    <a:pt x="2324" y="2222"/>
                  </a:lnTo>
                  <a:lnTo>
                    <a:pt x="2088" y="2189"/>
                  </a:lnTo>
                  <a:lnTo>
                    <a:pt x="607" y="2189"/>
                  </a:lnTo>
                  <a:lnTo>
                    <a:pt x="337" y="2256"/>
                  </a:lnTo>
                  <a:lnTo>
                    <a:pt x="304" y="1684"/>
                  </a:lnTo>
                  <a:lnTo>
                    <a:pt x="236" y="1145"/>
                  </a:lnTo>
                  <a:lnTo>
                    <a:pt x="236" y="674"/>
                  </a:lnTo>
                  <a:lnTo>
                    <a:pt x="169" y="202"/>
                  </a:lnTo>
                  <a:close/>
                  <a:moveTo>
                    <a:pt x="708" y="0"/>
                  </a:moveTo>
                  <a:lnTo>
                    <a:pt x="169" y="34"/>
                  </a:lnTo>
                  <a:lnTo>
                    <a:pt x="102" y="68"/>
                  </a:lnTo>
                  <a:lnTo>
                    <a:pt x="68" y="135"/>
                  </a:lnTo>
                  <a:lnTo>
                    <a:pt x="34" y="371"/>
                  </a:lnTo>
                  <a:lnTo>
                    <a:pt x="1" y="640"/>
                  </a:lnTo>
                  <a:lnTo>
                    <a:pt x="34" y="1145"/>
                  </a:lnTo>
                  <a:lnTo>
                    <a:pt x="68" y="1751"/>
                  </a:lnTo>
                  <a:lnTo>
                    <a:pt x="102" y="2054"/>
                  </a:lnTo>
                  <a:lnTo>
                    <a:pt x="169" y="2323"/>
                  </a:lnTo>
                  <a:lnTo>
                    <a:pt x="169" y="2391"/>
                  </a:lnTo>
                  <a:lnTo>
                    <a:pt x="304" y="2391"/>
                  </a:lnTo>
                  <a:lnTo>
                    <a:pt x="539"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6" name="Google Shape;156;p5"/>
            <p:cNvSpPr/>
            <p:nvPr/>
          </p:nvSpPr>
          <p:spPr>
            <a:xfrm>
              <a:off x="5389025" y="2629375"/>
              <a:ext cx="16850" cy="16025"/>
            </a:xfrm>
            <a:custGeom>
              <a:avLst/>
              <a:gdLst/>
              <a:ahLst/>
              <a:cxnLst/>
              <a:rect l="l" t="t" r="r" b="b"/>
              <a:pathLst>
                <a:path w="674" h="641" extrusionOk="0">
                  <a:moveTo>
                    <a:pt x="270" y="1"/>
                  </a:moveTo>
                  <a:lnTo>
                    <a:pt x="169" y="68"/>
                  </a:lnTo>
                  <a:lnTo>
                    <a:pt x="101" y="136"/>
                  </a:lnTo>
                  <a:lnTo>
                    <a:pt x="34" y="203"/>
                  </a:lnTo>
                  <a:lnTo>
                    <a:pt x="0" y="304"/>
                  </a:lnTo>
                  <a:lnTo>
                    <a:pt x="34" y="405"/>
                  </a:lnTo>
                  <a:lnTo>
                    <a:pt x="68" y="506"/>
                  </a:lnTo>
                  <a:lnTo>
                    <a:pt x="169" y="573"/>
                  </a:lnTo>
                  <a:lnTo>
                    <a:pt x="270" y="607"/>
                  </a:lnTo>
                  <a:lnTo>
                    <a:pt x="371" y="641"/>
                  </a:lnTo>
                  <a:lnTo>
                    <a:pt x="472" y="607"/>
                  </a:lnTo>
                  <a:lnTo>
                    <a:pt x="539" y="540"/>
                  </a:lnTo>
                  <a:lnTo>
                    <a:pt x="606" y="472"/>
                  </a:lnTo>
                  <a:lnTo>
                    <a:pt x="573" y="405"/>
                  </a:lnTo>
                  <a:lnTo>
                    <a:pt x="539" y="371"/>
                  </a:lnTo>
                  <a:lnTo>
                    <a:pt x="472" y="371"/>
                  </a:lnTo>
                  <a:lnTo>
                    <a:pt x="404" y="405"/>
                  </a:lnTo>
                  <a:lnTo>
                    <a:pt x="303" y="405"/>
                  </a:lnTo>
                  <a:lnTo>
                    <a:pt x="236" y="371"/>
                  </a:lnTo>
                  <a:lnTo>
                    <a:pt x="202" y="338"/>
                  </a:lnTo>
                  <a:lnTo>
                    <a:pt x="202" y="304"/>
                  </a:lnTo>
                  <a:lnTo>
                    <a:pt x="236" y="237"/>
                  </a:lnTo>
                  <a:lnTo>
                    <a:pt x="270" y="203"/>
                  </a:lnTo>
                  <a:lnTo>
                    <a:pt x="404" y="169"/>
                  </a:lnTo>
                  <a:lnTo>
                    <a:pt x="505" y="169"/>
                  </a:lnTo>
                  <a:lnTo>
                    <a:pt x="640" y="136"/>
                  </a:lnTo>
                  <a:lnTo>
                    <a:pt x="674" y="136"/>
                  </a:lnTo>
                  <a:lnTo>
                    <a:pt x="674" y="68"/>
                  </a:lnTo>
                  <a:lnTo>
                    <a:pt x="573" y="35"/>
                  </a:lnTo>
                  <a:lnTo>
                    <a:pt x="47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7" name="Google Shape;157;p5"/>
            <p:cNvSpPr/>
            <p:nvPr/>
          </p:nvSpPr>
          <p:spPr>
            <a:xfrm>
              <a:off x="5389850" y="2466100"/>
              <a:ext cx="57275" cy="62300"/>
            </a:xfrm>
            <a:custGeom>
              <a:avLst/>
              <a:gdLst/>
              <a:ahLst/>
              <a:cxnLst/>
              <a:rect l="l" t="t" r="r" b="b"/>
              <a:pathLst>
                <a:path w="2291" h="2492" extrusionOk="0">
                  <a:moveTo>
                    <a:pt x="237" y="0"/>
                  </a:moveTo>
                  <a:lnTo>
                    <a:pt x="102" y="34"/>
                  </a:lnTo>
                  <a:lnTo>
                    <a:pt x="1" y="68"/>
                  </a:lnTo>
                  <a:lnTo>
                    <a:pt x="1" y="101"/>
                  </a:lnTo>
                  <a:lnTo>
                    <a:pt x="68" y="169"/>
                  </a:lnTo>
                  <a:lnTo>
                    <a:pt x="169" y="202"/>
                  </a:lnTo>
                  <a:lnTo>
                    <a:pt x="371" y="270"/>
                  </a:lnTo>
                  <a:lnTo>
                    <a:pt x="2088" y="270"/>
                  </a:lnTo>
                  <a:lnTo>
                    <a:pt x="2055" y="472"/>
                  </a:lnTo>
                  <a:lnTo>
                    <a:pt x="2055" y="707"/>
                  </a:lnTo>
                  <a:lnTo>
                    <a:pt x="2055" y="1145"/>
                  </a:lnTo>
                  <a:lnTo>
                    <a:pt x="2055" y="1717"/>
                  </a:lnTo>
                  <a:lnTo>
                    <a:pt x="2055" y="1987"/>
                  </a:lnTo>
                  <a:lnTo>
                    <a:pt x="2088" y="2256"/>
                  </a:lnTo>
                  <a:lnTo>
                    <a:pt x="910" y="2222"/>
                  </a:lnTo>
                  <a:lnTo>
                    <a:pt x="506" y="2189"/>
                  </a:lnTo>
                  <a:lnTo>
                    <a:pt x="304" y="2222"/>
                  </a:lnTo>
                  <a:lnTo>
                    <a:pt x="203" y="2256"/>
                  </a:lnTo>
                  <a:lnTo>
                    <a:pt x="136" y="2323"/>
                  </a:lnTo>
                  <a:lnTo>
                    <a:pt x="203" y="2391"/>
                  </a:lnTo>
                  <a:lnTo>
                    <a:pt x="304" y="2458"/>
                  </a:lnTo>
                  <a:lnTo>
                    <a:pt x="506" y="2492"/>
                  </a:lnTo>
                  <a:lnTo>
                    <a:pt x="2257" y="2492"/>
                  </a:lnTo>
                  <a:lnTo>
                    <a:pt x="2290" y="2424"/>
                  </a:lnTo>
                  <a:lnTo>
                    <a:pt x="2290" y="2357"/>
                  </a:lnTo>
                  <a:lnTo>
                    <a:pt x="2290" y="2290"/>
                  </a:lnTo>
                  <a:lnTo>
                    <a:pt x="2290" y="2020"/>
                  </a:lnTo>
                  <a:lnTo>
                    <a:pt x="2290" y="1717"/>
                  </a:lnTo>
                  <a:lnTo>
                    <a:pt x="2290" y="1145"/>
                  </a:lnTo>
                  <a:lnTo>
                    <a:pt x="2290" y="707"/>
                  </a:lnTo>
                  <a:lnTo>
                    <a:pt x="2290" y="472"/>
                  </a:lnTo>
                  <a:lnTo>
                    <a:pt x="2257" y="236"/>
                  </a:lnTo>
                  <a:lnTo>
                    <a:pt x="2290" y="202"/>
                  </a:lnTo>
                  <a:lnTo>
                    <a:pt x="2290" y="135"/>
                  </a:lnTo>
                  <a:lnTo>
                    <a:pt x="2257" y="68"/>
                  </a:lnTo>
                  <a:lnTo>
                    <a:pt x="2189" y="34"/>
                  </a:lnTo>
                  <a:lnTo>
                    <a:pt x="944" y="34"/>
                  </a:lnTo>
                  <a:lnTo>
                    <a:pt x="47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8" name="Google Shape;158;p5"/>
            <p:cNvSpPr/>
            <p:nvPr/>
          </p:nvSpPr>
          <p:spPr>
            <a:xfrm>
              <a:off x="5410900" y="2488825"/>
              <a:ext cx="14325" cy="21900"/>
            </a:xfrm>
            <a:custGeom>
              <a:avLst/>
              <a:gdLst/>
              <a:ahLst/>
              <a:cxnLst/>
              <a:rect l="l" t="t" r="r" b="b"/>
              <a:pathLst>
                <a:path w="573" h="876" extrusionOk="0">
                  <a:moveTo>
                    <a:pt x="371" y="169"/>
                  </a:moveTo>
                  <a:lnTo>
                    <a:pt x="337" y="303"/>
                  </a:lnTo>
                  <a:lnTo>
                    <a:pt x="270" y="371"/>
                  </a:lnTo>
                  <a:lnTo>
                    <a:pt x="203" y="404"/>
                  </a:lnTo>
                  <a:lnTo>
                    <a:pt x="169" y="438"/>
                  </a:lnTo>
                  <a:lnTo>
                    <a:pt x="169" y="337"/>
                  </a:lnTo>
                  <a:lnTo>
                    <a:pt x="203" y="270"/>
                  </a:lnTo>
                  <a:lnTo>
                    <a:pt x="236" y="236"/>
                  </a:lnTo>
                  <a:lnTo>
                    <a:pt x="304" y="169"/>
                  </a:lnTo>
                  <a:close/>
                  <a:moveTo>
                    <a:pt x="405" y="0"/>
                  </a:moveTo>
                  <a:lnTo>
                    <a:pt x="236" y="34"/>
                  </a:lnTo>
                  <a:lnTo>
                    <a:pt x="102" y="135"/>
                  </a:lnTo>
                  <a:lnTo>
                    <a:pt x="68" y="135"/>
                  </a:lnTo>
                  <a:lnTo>
                    <a:pt x="68" y="169"/>
                  </a:lnTo>
                  <a:lnTo>
                    <a:pt x="34" y="202"/>
                  </a:lnTo>
                  <a:lnTo>
                    <a:pt x="1" y="337"/>
                  </a:lnTo>
                  <a:lnTo>
                    <a:pt x="1" y="472"/>
                  </a:lnTo>
                  <a:lnTo>
                    <a:pt x="34" y="741"/>
                  </a:lnTo>
                  <a:lnTo>
                    <a:pt x="68" y="808"/>
                  </a:lnTo>
                  <a:lnTo>
                    <a:pt x="102" y="808"/>
                  </a:lnTo>
                  <a:lnTo>
                    <a:pt x="135" y="775"/>
                  </a:lnTo>
                  <a:lnTo>
                    <a:pt x="169" y="741"/>
                  </a:lnTo>
                  <a:lnTo>
                    <a:pt x="169" y="606"/>
                  </a:lnTo>
                  <a:lnTo>
                    <a:pt x="203" y="674"/>
                  </a:lnTo>
                  <a:lnTo>
                    <a:pt x="270" y="775"/>
                  </a:lnTo>
                  <a:lnTo>
                    <a:pt x="371" y="842"/>
                  </a:lnTo>
                  <a:lnTo>
                    <a:pt x="472" y="876"/>
                  </a:lnTo>
                  <a:lnTo>
                    <a:pt x="539" y="876"/>
                  </a:lnTo>
                  <a:lnTo>
                    <a:pt x="573" y="808"/>
                  </a:lnTo>
                  <a:lnTo>
                    <a:pt x="573" y="741"/>
                  </a:lnTo>
                  <a:lnTo>
                    <a:pt x="506" y="674"/>
                  </a:lnTo>
                  <a:lnTo>
                    <a:pt x="405" y="640"/>
                  </a:lnTo>
                  <a:lnTo>
                    <a:pt x="337" y="539"/>
                  </a:lnTo>
                  <a:lnTo>
                    <a:pt x="472" y="438"/>
                  </a:lnTo>
                  <a:lnTo>
                    <a:pt x="573" y="270"/>
                  </a:lnTo>
                  <a:lnTo>
                    <a:pt x="573" y="169"/>
                  </a:lnTo>
                  <a:lnTo>
                    <a:pt x="573" y="68"/>
                  </a:lnTo>
                  <a:lnTo>
                    <a:pt x="50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9" name="Google Shape;159;p5"/>
            <p:cNvSpPr/>
            <p:nvPr/>
          </p:nvSpPr>
          <p:spPr>
            <a:xfrm>
              <a:off x="5671000" y="2627700"/>
              <a:ext cx="23575" cy="21075"/>
            </a:xfrm>
            <a:custGeom>
              <a:avLst/>
              <a:gdLst/>
              <a:ahLst/>
              <a:cxnLst/>
              <a:rect l="l" t="t" r="r" b="b"/>
              <a:pathLst>
                <a:path w="943" h="843" extrusionOk="0">
                  <a:moveTo>
                    <a:pt x="67" y="1"/>
                  </a:moveTo>
                  <a:lnTo>
                    <a:pt x="34" y="34"/>
                  </a:lnTo>
                  <a:lnTo>
                    <a:pt x="0" y="102"/>
                  </a:lnTo>
                  <a:lnTo>
                    <a:pt x="0" y="674"/>
                  </a:lnTo>
                  <a:lnTo>
                    <a:pt x="34" y="741"/>
                  </a:lnTo>
                  <a:lnTo>
                    <a:pt x="101" y="775"/>
                  </a:lnTo>
                  <a:lnTo>
                    <a:pt x="168" y="741"/>
                  </a:lnTo>
                  <a:lnTo>
                    <a:pt x="202" y="674"/>
                  </a:lnTo>
                  <a:lnTo>
                    <a:pt x="202" y="438"/>
                  </a:lnTo>
                  <a:lnTo>
                    <a:pt x="303" y="640"/>
                  </a:lnTo>
                  <a:lnTo>
                    <a:pt x="337" y="674"/>
                  </a:lnTo>
                  <a:lnTo>
                    <a:pt x="438" y="674"/>
                  </a:lnTo>
                  <a:lnTo>
                    <a:pt x="471" y="640"/>
                  </a:lnTo>
                  <a:lnTo>
                    <a:pt x="673" y="438"/>
                  </a:lnTo>
                  <a:lnTo>
                    <a:pt x="707" y="607"/>
                  </a:lnTo>
                  <a:lnTo>
                    <a:pt x="774" y="775"/>
                  </a:lnTo>
                  <a:lnTo>
                    <a:pt x="808" y="842"/>
                  </a:lnTo>
                  <a:lnTo>
                    <a:pt x="875" y="809"/>
                  </a:lnTo>
                  <a:lnTo>
                    <a:pt x="943" y="775"/>
                  </a:lnTo>
                  <a:lnTo>
                    <a:pt x="943" y="674"/>
                  </a:lnTo>
                  <a:lnTo>
                    <a:pt x="875" y="573"/>
                  </a:lnTo>
                  <a:lnTo>
                    <a:pt x="875" y="438"/>
                  </a:lnTo>
                  <a:lnTo>
                    <a:pt x="875" y="304"/>
                  </a:lnTo>
                  <a:lnTo>
                    <a:pt x="875" y="169"/>
                  </a:lnTo>
                  <a:lnTo>
                    <a:pt x="875" y="102"/>
                  </a:lnTo>
                  <a:lnTo>
                    <a:pt x="842" y="68"/>
                  </a:lnTo>
                  <a:lnTo>
                    <a:pt x="774" y="34"/>
                  </a:lnTo>
                  <a:lnTo>
                    <a:pt x="707" y="68"/>
                  </a:lnTo>
                  <a:lnTo>
                    <a:pt x="404" y="405"/>
                  </a:lnTo>
                  <a:lnTo>
                    <a:pt x="202" y="34"/>
                  </a:lnTo>
                  <a:lnTo>
                    <a:pt x="13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0" name="Google Shape;160;p5"/>
            <p:cNvSpPr/>
            <p:nvPr/>
          </p:nvSpPr>
          <p:spPr>
            <a:xfrm>
              <a:off x="5347775" y="2557000"/>
              <a:ext cx="19375" cy="26950"/>
            </a:xfrm>
            <a:custGeom>
              <a:avLst/>
              <a:gdLst/>
              <a:ahLst/>
              <a:cxnLst/>
              <a:rect l="l" t="t" r="r" b="b"/>
              <a:pathLst>
                <a:path w="775" h="1078" extrusionOk="0">
                  <a:moveTo>
                    <a:pt x="472" y="270"/>
                  </a:moveTo>
                  <a:lnTo>
                    <a:pt x="573" y="304"/>
                  </a:lnTo>
                  <a:lnTo>
                    <a:pt x="640" y="371"/>
                  </a:lnTo>
                  <a:lnTo>
                    <a:pt x="640" y="472"/>
                  </a:lnTo>
                  <a:lnTo>
                    <a:pt x="640" y="640"/>
                  </a:lnTo>
                  <a:lnTo>
                    <a:pt x="573" y="708"/>
                  </a:lnTo>
                  <a:lnTo>
                    <a:pt x="506" y="775"/>
                  </a:lnTo>
                  <a:lnTo>
                    <a:pt x="438" y="842"/>
                  </a:lnTo>
                  <a:lnTo>
                    <a:pt x="337" y="876"/>
                  </a:lnTo>
                  <a:lnTo>
                    <a:pt x="304" y="876"/>
                  </a:lnTo>
                  <a:lnTo>
                    <a:pt x="304" y="472"/>
                  </a:lnTo>
                  <a:lnTo>
                    <a:pt x="337" y="270"/>
                  </a:lnTo>
                  <a:close/>
                  <a:moveTo>
                    <a:pt x="304" y="1"/>
                  </a:moveTo>
                  <a:lnTo>
                    <a:pt x="236" y="68"/>
                  </a:lnTo>
                  <a:lnTo>
                    <a:pt x="203" y="169"/>
                  </a:lnTo>
                  <a:lnTo>
                    <a:pt x="135" y="405"/>
                  </a:lnTo>
                  <a:lnTo>
                    <a:pt x="102" y="640"/>
                  </a:lnTo>
                  <a:lnTo>
                    <a:pt x="135" y="876"/>
                  </a:lnTo>
                  <a:lnTo>
                    <a:pt x="34" y="910"/>
                  </a:lnTo>
                  <a:lnTo>
                    <a:pt x="1" y="910"/>
                  </a:lnTo>
                  <a:lnTo>
                    <a:pt x="1" y="977"/>
                  </a:lnTo>
                  <a:lnTo>
                    <a:pt x="1" y="1011"/>
                  </a:lnTo>
                  <a:lnTo>
                    <a:pt x="34" y="1044"/>
                  </a:lnTo>
                  <a:lnTo>
                    <a:pt x="135" y="1078"/>
                  </a:lnTo>
                  <a:lnTo>
                    <a:pt x="236" y="1078"/>
                  </a:lnTo>
                  <a:lnTo>
                    <a:pt x="337" y="1044"/>
                  </a:lnTo>
                  <a:lnTo>
                    <a:pt x="472" y="1011"/>
                  </a:lnTo>
                  <a:lnTo>
                    <a:pt x="640" y="842"/>
                  </a:lnTo>
                  <a:lnTo>
                    <a:pt x="708" y="741"/>
                  </a:lnTo>
                  <a:lnTo>
                    <a:pt x="775" y="674"/>
                  </a:lnTo>
                  <a:lnTo>
                    <a:pt x="775" y="573"/>
                  </a:lnTo>
                  <a:lnTo>
                    <a:pt x="775" y="438"/>
                  </a:lnTo>
                  <a:lnTo>
                    <a:pt x="741" y="337"/>
                  </a:lnTo>
                  <a:lnTo>
                    <a:pt x="708" y="236"/>
                  </a:lnTo>
                  <a:lnTo>
                    <a:pt x="640" y="203"/>
                  </a:lnTo>
                  <a:lnTo>
                    <a:pt x="539" y="169"/>
                  </a:lnTo>
                  <a:lnTo>
                    <a:pt x="337" y="169"/>
                  </a:lnTo>
                  <a:lnTo>
                    <a:pt x="33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1" name="Google Shape;161;p5"/>
            <p:cNvSpPr/>
            <p:nvPr/>
          </p:nvSpPr>
          <p:spPr>
            <a:xfrm>
              <a:off x="5219825" y="2607500"/>
              <a:ext cx="64000" cy="61475"/>
            </a:xfrm>
            <a:custGeom>
              <a:avLst/>
              <a:gdLst/>
              <a:ahLst/>
              <a:cxnLst/>
              <a:rect l="l" t="t" r="r" b="b"/>
              <a:pathLst>
                <a:path w="2560" h="2459" extrusionOk="0">
                  <a:moveTo>
                    <a:pt x="169" y="203"/>
                  </a:moveTo>
                  <a:lnTo>
                    <a:pt x="708" y="236"/>
                  </a:lnTo>
                  <a:lnTo>
                    <a:pt x="1247" y="270"/>
                  </a:lnTo>
                  <a:lnTo>
                    <a:pt x="2324" y="236"/>
                  </a:lnTo>
                  <a:lnTo>
                    <a:pt x="2324" y="708"/>
                  </a:lnTo>
                  <a:lnTo>
                    <a:pt x="2324" y="1145"/>
                  </a:lnTo>
                  <a:lnTo>
                    <a:pt x="2324" y="1684"/>
                  </a:lnTo>
                  <a:lnTo>
                    <a:pt x="2324" y="2223"/>
                  </a:lnTo>
                  <a:lnTo>
                    <a:pt x="2088" y="2189"/>
                  </a:lnTo>
                  <a:lnTo>
                    <a:pt x="607" y="2189"/>
                  </a:lnTo>
                  <a:lnTo>
                    <a:pt x="338" y="2256"/>
                  </a:lnTo>
                  <a:lnTo>
                    <a:pt x="304" y="1684"/>
                  </a:lnTo>
                  <a:lnTo>
                    <a:pt x="237" y="1145"/>
                  </a:lnTo>
                  <a:lnTo>
                    <a:pt x="237" y="674"/>
                  </a:lnTo>
                  <a:lnTo>
                    <a:pt x="169" y="203"/>
                  </a:lnTo>
                  <a:close/>
                  <a:moveTo>
                    <a:pt x="708" y="1"/>
                  </a:moveTo>
                  <a:lnTo>
                    <a:pt x="169" y="34"/>
                  </a:lnTo>
                  <a:lnTo>
                    <a:pt x="102" y="68"/>
                  </a:lnTo>
                  <a:lnTo>
                    <a:pt x="68" y="135"/>
                  </a:lnTo>
                  <a:lnTo>
                    <a:pt x="35" y="371"/>
                  </a:lnTo>
                  <a:lnTo>
                    <a:pt x="1" y="640"/>
                  </a:lnTo>
                  <a:lnTo>
                    <a:pt x="35" y="1145"/>
                  </a:lnTo>
                  <a:lnTo>
                    <a:pt x="68" y="1751"/>
                  </a:lnTo>
                  <a:lnTo>
                    <a:pt x="102" y="2054"/>
                  </a:lnTo>
                  <a:lnTo>
                    <a:pt x="169" y="2324"/>
                  </a:lnTo>
                  <a:lnTo>
                    <a:pt x="169" y="2391"/>
                  </a:lnTo>
                  <a:lnTo>
                    <a:pt x="304" y="2391"/>
                  </a:lnTo>
                  <a:lnTo>
                    <a:pt x="540" y="2425"/>
                  </a:lnTo>
                  <a:lnTo>
                    <a:pt x="1280" y="2425"/>
                  </a:lnTo>
                  <a:lnTo>
                    <a:pt x="1819" y="2458"/>
                  </a:lnTo>
                  <a:lnTo>
                    <a:pt x="2088" y="2458"/>
                  </a:lnTo>
                  <a:lnTo>
                    <a:pt x="2358" y="2425"/>
                  </a:lnTo>
                  <a:lnTo>
                    <a:pt x="2391" y="2458"/>
                  </a:lnTo>
                  <a:lnTo>
                    <a:pt x="2425" y="2458"/>
                  </a:lnTo>
                  <a:lnTo>
                    <a:pt x="2459" y="2425"/>
                  </a:lnTo>
                  <a:lnTo>
                    <a:pt x="2492" y="2391"/>
                  </a:lnTo>
                  <a:lnTo>
                    <a:pt x="2526" y="2122"/>
                  </a:lnTo>
                  <a:lnTo>
                    <a:pt x="2560" y="1852"/>
                  </a:lnTo>
                  <a:lnTo>
                    <a:pt x="2526" y="1314"/>
                  </a:lnTo>
                  <a:lnTo>
                    <a:pt x="2526" y="708"/>
                  </a:lnTo>
                  <a:lnTo>
                    <a:pt x="2526" y="405"/>
                  </a:lnTo>
                  <a:lnTo>
                    <a:pt x="2459" y="102"/>
                  </a:lnTo>
                  <a:lnTo>
                    <a:pt x="2425" y="68"/>
                  </a:lnTo>
                  <a:lnTo>
                    <a:pt x="2391" y="34"/>
                  </a:lnTo>
                  <a:lnTo>
                    <a:pt x="2324" y="34"/>
                  </a:lnTo>
                  <a:lnTo>
                    <a:pt x="124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2" name="Google Shape;162;p5"/>
            <p:cNvSpPr/>
            <p:nvPr/>
          </p:nvSpPr>
          <p:spPr>
            <a:xfrm>
              <a:off x="5652475" y="2606650"/>
              <a:ext cx="64825" cy="62325"/>
            </a:xfrm>
            <a:custGeom>
              <a:avLst/>
              <a:gdLst/>
              <a:ahLst/>
              <a:cxnLst/>
              <a:rect l="l" t="t" r="r" b="b"/>
              <a:pathLst>
                <a:path w="2593" h="2493" extrusionOk="0">
                  <a:moveTo>
                    <a:pt x="707" y="1"/>
                  </a:moveTo>
                  <a:lnTo>
                    <a:pt x="438" y="35"/>
                  </a:lnTo>
                  <a:lnTo>
                    <a:pt x="337" y="68"/>
                  </a:lnTo>
                  <a:lnTo>
                    <a:pt x="236" y="136"/>
                  </a:lnTo>
                  <a:lnTo>
                    <a:pt x="303" y="203"/>
                  </a:lnTo>
                  <a:lnTo>
                    <a:pt x="404" y="237"/>
                  </a:lnTo>
                  <a:lnTo>
                    <a:pt x="640" y="270"/>
                  </a:lnTo>
                  <a:lnTo>
                    <a:pt x="1078" y="270"/>
                  </a:lnTo>
                  <a:lnTo>
                    <a:pt x="1751" y="338"/>
                  </a:lnTo>
                  <a:lnTo>
                    <a:pt x="2391" y="371"/>
                  </a:lnTo>
                  <a:lnTo>
                    <a:pt x="2391" y="775"/>
                  </a:lnTo>
                  <a:lnTo>
                    <a:pt x="2391" y="1146"/>
                  </a:lnTo>
                  <a:lnTo>
                    <a:pt x="2357" y="1684"/>
                  </a:lnTo>
                  <a:lnTo>
                    <a:pt x="2357" y="1954"/>
                  </a:lnTo>
                  <a:lnTo>
                    <a:pt x="2391" y="2223"/>
                  </a:lnTo>
                  <a:lnTo>
                    <a:pt x="1313" y="2189"/>
                  </a:lnTo>
                  <a:lnTo>
                    <a:pt x="775" y="2189"/>
                  </a:lnTo>
                  <a:lnTo>
                    <a:pt x="505" y="2223"/>
                  </a:lnTo>
                  <a:lnTo>
                    <a:pt x="270" y="2290"/>
                  </a:lnTo>
                  <a:lnTo>
                    <a:pt x="236" y="1752"/>
                  </a:lnTo>
                  <a:lnTo>
                    <a:pt x="236" y="1213"/>
                  </a:lnTo>
                  <a:lnTo>
                    <a:pt x="270" y="674"/>
                  </a:lnTo>
                  <a:lnTo>
                    <a:pt x="270" y="405"/>
                  </a:lnTo>
                  <a:lnTo>
                    <a:pt x="236" y="270"/>
                  </a:lnTo>
                  <a:lnTo>
                    <a:pt x="202" y="136"/>
                  </a:lnTo>
                  <a:lnTo>
                    <a:pt x="101" y="304"/>
                  </a:lnTo>
                  <a:lnTo>
                    <a:pt x="68" y="472"/>
                  </a:lnTo>
                  <a:lnTo>
                    <a:pt x="0" y="843"/>
                  </a:lnTo>
                  <a:lnTo>
                    <a:pt x="0" y="1583"/>
                  </a:lnTo>
                  <a:lnTo>
                    <a:pt x="0" y="1819"/>
                  </a:lnTo>
                  <a:lnTo>
                    <a:pt x="0" y="2088"/>
                  </a:lnTo>
                  <a:lnTo>
                    <a:pt x="0" y="2223"/>
                  </a:lnTo>
                  <a:lnTo>
                    <a:pt x="34" y="2324"/>
                  </a:lnTo>
                  <a:lnTo>
                    <a:pt x="101" y="2425"/>
                  </a:lnTo>
                  <a:lnTo>
                    <a:pt x="202" y="2459"/>
                  </a:lnTo>
                  <a:lnTo>
                    <a:pt x="270" y="2459"/>
                  </a:lnTo>
                  <a:lnTo>
                    <a:pt x="270" y="2425"/>
                  </a:lnTo>
                  <a:lnTo>
                    <a:pt x="270" y="2391"/>
                  </a:lnTo>
                  <a:lnTo>
                    <a:pt x="539" y="2459"/>
                  </a:lnTo>
                  <a:lnTo>
                    <a:pt x="775" y="2492"/>
                  </a:lnTo>
                  <a:lnTo>
                    <a:pt x="1313" y="2492"/>
                  </a:lnTo>
                  <a:lnTo>
                    <a:pt x="2391" y="2459"/>
                  </a:lnTo>
                  <a:lnTo>
                    <a:pt x="2458" y="2425"/>
                  </a:lnTo>
                  <a:lnTo>
                    <a:pt x="2492" y="2459"/>
                  </a:lnTo>
                  <a:lnTo>
                    <a:pt x="2525" y="2459"/>
                  </a:lnTo>
                  <a:lnTo>
                    <a:pt x="2559" y="2425"/>
                  </a:lnTo>
                  <a:lnTo>
                    <a:pt x="2593" y="2156"/>
                  </a:lnTo>
                  <a:lnTo>
                    <a:pt x="2593" y="1886"/>
                  </a:lnTo>
                  <a:lnTo>
                    <a:pt x="2593" y="1348"/>
                  </a:lnTo>
                  <a:lnTo>
                    <a:pt x="2593" y="708"/>
                  </a:lnTo>
                  <a:lnTo>
                    <a:pt x="2593" y="405"/>
                  </a:lnTo>
                  <a:lnTo>
                    <a:pt x="2559" y="68"/>
                  </a:lnTo>
                  <a:lnTo>
                    <a:pt x="2525" y="35"/>
                  </a:lnTo>
                  <a:lnTo>
                    <a:pt x="2458" y="35"/>
                  </a:lnTo>
                  <a:lnTo>
                    <a:pt x="2458" y="68"/>
                  </a:lnTo>
                  <a:lnTo>
                    <a:pt x="2424" y="169"/>
                  </a:lnTo>
                  <a:lnTo>
                    <a:pt x="1852" y="102"/>
                  </a:lnTo>
                  <a:lnTo>
                    <a:pt x="1246" y="35"/>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3" name="Google Shape;163;p5"/>
            <p:cNvSpPr/>
            <p:nvPr/>
          </p:nvSpPr>
          <p:spPr>
            <a:xfrm>
              <a:off x="5326725" y="2535125"/>
              <a:ext cx="63150" cy="68200"/>
            </a:xfrm>
            <a:custGeom>
              <a:avLst/>
              <a:gdLst/>
              <a:ahLst/>
              <a:cxnLst/>
              <a:rect l="l" t="t" r="r" b="b"/>
              <a:pathLst>
                <a:path w="2526" h="2728" extrusionOk="0">
                  <a:moveTo>
                    <a:pt x="2324" y="168"/>
                  </a:moveTo>
                  <a:lnTo>
                    <a:pt x="2257" y="1280"/>
                  </a:lnTo>
                  <a:lnTo>
                    <a:pt x="2223" y="2391"/>
                  </a:lnTo>
                  <a:lnTo>
                    <a:pt x="1718" y="2424"/>
                  </a:lnTo>
                  <a:lnTo>
                    <a:pt x="506" y="2424"/>
                  </a:lnTo>
                  <a:lnTo>
                    <a:pt x="270" y="2458"/>
                  </a:lnTo>
                  <a:lnTo>
                    <a:pt x="236" y="2458"/>
                  </a:lnTo>
                  <a:lnTo>
                    <a:pt x="236" y="2424"/>
                  </a:lnTo>
                  <a:lnTo>
                    <a:pt x="270" y="1886"/>
                  </a:lnTo>
                  <a:lnTo>
                    <a:pt x="270" y="1347"/>
                  </a:lnTo>
                  <a:lnTo>
                    <a:pt x="236" y="775"/>
                  </a:lnTo>
                  <a:lnTo>
                    <a:pt x="169" y="236"/>
                  </a:lnTo>
                  <a:lnTo>
                    <a:pt x="1247" y="269"/>
                  </a:lnTo>
                  <a:lnTo>
                    <a:pt x="1785" y="236"/>
                  </a:lnTo>
                  <a:lnTo>
                    <a:pt x="2324" y="168"/>
                  </a:lnTo>
                  <a:close/>
                  <a:moveTo>
                    <a:pt x="1247" y="0"/>
                  </a:moveTo>
                  <a:lnTo>
                    <a:pt x="674" y="34"/>
                  </a:lnTo>
                  <a:lnTo>
                    <a:pt x="68" y="34"/>
                  </a:lnTo>
                  <a:lnTo>
                    <a:pt x="34" y="101"/>
                  </a:lnTo>
                  <a:lnTo>
                    <a:pt x="34" y="168"/>
                  </a:lnTo>
                  <a:lnTo>
                    <a:pt x="68" y="202"/>
                  </a:lnTo>
                  <a:lnTo>
                    <a:pt x="34" y="775"/>
                  </a:lnTo>
                  <a:lnTo>
                    <a:pt x="1" y="1313"/>
                  </a:lnTo>
                  <a:lnTo>
                    <a:pt x="34" y="1886"/>
                  </a:lnTo>
                  <a:lnTo>
                    <a:pt x="68" y="2424"/>
                  </a:lnTo>
                  <a:lnTo>
                    <a:pt x="68" y="2492"/>
                  </a:lnTo>
                  <a:lnTo>
                    <a:pt x="102" y="2525"/>
                  </a:lnTo>
                  <a:lnTo>
                    <a:pt x="169" y="2525"/>
                  </a:lnTo>
                  <a:lnTo>
                    <a:pt x="203" y="2492"/>
                  </a:lnTo>
                  <a:lnTo>
                    <a:pt x="203" y="2593"/>
                  </a:lnTo>
                  <a:lnTo>
                    <a:pt x="270" y="2626"/>
                  </a:lnTo>
                  <a:lnTo>
                    <a:pt x="472" y="2660"/>
                  </a:lnTo>
                  <a:lnTo>
                    <a:pt x="708" y="2694"/>
                  </a:lnTo>
                  <a:lnTo>
                    <a:pt x="1213" y="2694"/>
                  </a:lnTo>
                  <a:lnTo>
                    <a:pt x="1718" y="2660"/>
                  </a:lnTo>
                  <a:lnTo>
                    <a:pt x="2189" y="2559"/>
                  </a:lnTo>
                  <a:lnTo>
                    <a:pt x="2189" y="2626"/>
                  </a:lnTo>
                  <a:lnTo>
                    <a:pt x="2189" y="2660"/>
                  </a:lnTo>
                  <a:lnTo>
                    <a:pt x="2223" y="2694"/>
                  </a:lnTo>
                  <a:lnTo>
                    <a:pt x="2290" y="2727"/>
                  </a:lnTo>
                  <a:lnTo>
                    <a:pt x="2358" y="2727"/>
                  </a:lnTo>
                  <a:lnTo>
                    <a:pt x="2391" y="2694"/>
                  </a:lnTo>
                  <a:lnTo>
                    <a:pt x="2425" y="2660"/>
                  </a:lnTo>
                  <a:lnTo>
                    <a:pt x="2492" y="2020"/>
                  </a:lnTo>
                  <a:lnTo>
                    <a:pt x="2526" y="1414"/>
                  </a:lnTo>
                  <a:lnTo>
                    <a:pt x="2526" y="775"/>
                  </a:lnTo>
                  <a:lnTo>
                    <a:pt x="2459" y="168"/>
                  </a:lnTo>
                  <a:lnTo>
                    <a:pt x="2459" y="101"/>
                  </a:lnTo>
                  <a:lnTo>
                    <a:pt x="2425" y="101"/>
                  </a:lnTo>
                  <a:lnTo>
                    <a:pt x="2391" y="34"/>
                  </a:lnTo>
                  <a:lnTo>
                    <a:pt x="2324" y="34"/>
                  </a:lnTo>
                  <a:lnTo>
                    <a:pt x="178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4" name="Google Shape;164;p5"/>
            <p:cNvSpPr/>
            <p:nvPr/>
          </p:nvSpPr>
          <p:spPr>
            <a:xfrm>
              <a:off x="5244250" y="2627700"/>
              <a:ext cx="19375" cy="22750"/>
            </a:xfrm>
            <a:custGeom>
              <a:avLst/>
              <a:gdLst/>
              <a:ahLst/>
              <a:cxnLst/>
              <a:rect l="l" t="t" r="r" b="b"/>
              <a:pathLst>
                <a:path w="775" h="910" extrusionOk="0">
                  <a:moveTo>
                    <a:pt x="135" y="1"/>
                  </a:moveTo>
                  <a:lnTo>
                    <a:pt x="68" y="34"/>
                  </a:lnTo>
                  <a:lnTo>
                    <a:pt x="34" y="34"/>
                  </a:lnTo>
                  <a:lnTo>
                    <a:pt x="34" y="102"/>
                  </a:lnTo>
                  <a:lnTo>
                    <a:pt x="68" y="169"/>
                  </a:lnTo>
                  <a:lnTo>
                    <a:pt x="169" y="203"/>
                  </a:lnTo>
                  <a:lnTo>
                    <a:pt x="371" y="270"/>
                  </a:lnTo>
                  <a:lnTo>
                    <a:pt x="202" y="506"/>
                  </a:lnTo>
                  <a:lnTo>
                    <a:pt x="34" y="741"/>
                  </a:lnTo>
                  <a:lnTo>
                    <a:pt x="0" y="809"/>
                  </a:lnTo>
                  <a:lnTo>
                    <a:pt x="34" y="842"/>
                  </a:lnTo>
                  <a:lnTo>
                    <a:pt x="68" y="876"/>
                  </a:lnTo>
                  <a:lnTo>
                    <a:pt x="135" y="910"/>
                  </a:lnTo>
                  <a:lnTo>
                    <a:pt x="539" y="809"/>
                  </a:lnTo>
                  <a:lnTo>
                    <a:pt x="674" y="775"/>
                  </a:lnTo>
                  <a:lnTo>
                    <a:pt x="741" y="741"/>
                  </a:lnTo>
                  <a:lnTo>
                    <a:pt x="775" y="674"/>
                  </a:lnTo>
                  <a:lnTo>
                    <a:pt x="741" y="607"/>
                  </a:lnTo>
                  <a:lnTo>
                    <a:pt x="707" y="573"/>
                  </a:lnTo>
                  <a:lnTo>
                    <a:pt x="640" y="573"/>
                  </a:lnTo>
                  <a:lnTo>
                    <a:pt x="505" y="607"/>
                  </a:lnTo>
                  <a:lnTo>
                    <a:pt x="371" y="640"/>
                  </a:lnTo>
                  <a:lnTo>
                    <a:pt x="674" y="270"/>
                  </a:lnTo>
                  <a:lnTo>
                    <a:pt x="707" y="203"/>
                  </a:lnTo>
                  <a:lnTo>
                    <a:pt x="674" y="135"/>
                  </a:lnTo>
                  <a:lnTo>
                    <a:pt x="640" y="102"/>
                  </a:lnTo>
                  <a:lnTo>
                    <a:pt x="606" y="68"/>
                  </a:lnTo>
                  <a:lnTo>
                    <a:pt x="270" y="34"/>
                  </a:lnTo>
                  <a:lnTo>
                    <a:pt x="13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5" name="Google Shape;165;p5"/>
            <p:cNvSpPr/>
            <p:nvPr/>
          </p:nvSpPr>
          <p:spPr>
            <a:xfrm>
              <a:off x="5057400" y="2606650"/>
              <a:ext cx="81650" cy="67375"/>
            </a:xfrm>
            <a:custGeom>
              <a:avLst/>
              <a:gdLst/>
              <a:ahLst/>
              <a:cxnLst/>
              <a:rect l="l" t="t" r="r" b="b"/>
              <a:pathLst>
                <a:path w="3266" h="2695" extrusionOk="0">
                  <a:moveTo>
                    <a:pt x="269" y="270"/>
                  </a:moveTo>
                  <a:lnTo>
                    <a:pt x="572" y="304"/>
                  </a:lnTo>
                  <a:lnTo>
                    <a:pt x="842" y="304"/>
                  </a:lnTo>
                  <a:lnTo>
                    <a:pt x="1414" y="338"/>
                  </a:lnTo>
                  <a:lnTo>
                    <a:pt x="2222" y="371"/>
                  </a:lnTo>
                  <a:lnTo>
                    <a:pt x="2996" y="439"/>
                  </a:lnTo>
                  <a:lnTo>
                    <a:pt x="2963" y="910"/>
                  </a:lnTo>
                  <a:lnTo>
                    <a:pt x="2929" y="1415"/>
                  </a:lnTo>
                  <a:lnTo>
                    <a:pt x="2963" y="1920"/>
                  </a:lnTo>
                  <a:lnTo>
                    <a:pt x="2996" y="2391"/>
                  </a:lnTo>
                  <a:lnTo>
                    <a:pt x="2424" y="2391"/>
                  </a:lnTo>
                  <a:lnTo>
                    <a:pt x="1616" y="2425"/>
                  </a:lnTo>
                  <a:lnTo>
                    <a:pt x="875" y="2425"/>
                  </a:lnTo>
                  <a:lnTo>
                    <a:pt x="572" y="2391"/>
                  </a:lnTo>
                  <a:lnTo>
                    <a:pt x="404" y="2324"/>
                  </a:lnTo>
                  <a:lnTo>
                    <a:pt x="404" y="2055"/>
                  </a:lnTo>
                  <a:lnTo>
                    <a:pt x="404" y="1752"/>
                  </a:lnTo>
                  <a:lnTo>
                    <a:pt x="370" y="1179"/>
                  </a:lnTo>
                  <a:lnTo>
                    <a:pt x="337" y="708"/>
                  </a:lnTo>
                  <a:lnTo>
                    <a:pt x="269" y="270"/>
                  </a:lnTo>
                  <a:close/>
                  <a:moveTo>
                    <a:pt x="135" y="1"/>
                  </a:moveTo>
                  <a:lnTo>
                    <a:pt x="101" y="35"/>
                  </a:lnTo>
                  <a:lnTo>
                    <a:pt x="67" y="102"/>
                  </a:lnTo>
                  <a:lnTo>
                    <a:pt x="67" y="136"/>
                  </a:lnTo>
                  <a:lnTo>
                    <a:pt x="34" y="169"/>
                  </a:lnTo>
                  <a:lnTo>
                    <a:pt x="0" y="203"/>
                  </a:lnTo>
                  <a:lnTo>
                    <a:pt x="34" y="237"/>
                  </a:lnTo>
                  <a:lnTo>
                    <a:pt x="67" y="237"/>
                  </a:lnTo>
                  <a:lnTo>
                    <a:pt x="67" y="775"/>
                  </a:lnTo>
                  <a:lnTo>
                    <a:pt x="101" y="1348"/>
                  </a:lnTo>
                  <a:lnTo>
                    <a:pt x="135" y="1886"/>
                  </a:lnTo>
                  <a:lnTo>
                    <a:pt x="135" y="2156"/>
                  </a:lnTo>
                  <a:lnTo>
                    <a:pt x="202" y="2425"/>
                  </a:lnTo>
                  <a:lnTo>
                    <a:pt x="202" y="2492"/>
                  </a:lnTo>
                  <a:lnTo>
                    <a:pt x="236" y="2526"/>
                  </a:lnTo>
                  <a:lnTo>
                    <a:pt x="337" y="2492"/>
                  </a:lnTo>
                  <a:lnTo>
                    <a:pt x="1010" y="2627"/>
                  </a:lnTo>
                  <a:lnTo>
                    <a:pt x="1717" y="2694"/>
                  </a:lnTo>
                  <a:lnTo>
                    <a:pt x="2390" y="2661"/>
                  </a:lnTo>
                  <a:lnTo>
                    <a:pt x="3064" y="2560"/>
                  </a:lnTo>
                  <a:lnTo>
                    <a:pt x="3131" y="2593"/>
                  </a:lnTo>
                  <a:lnTo>
                    <a:pt x="3199" y="2560"/>
                  </a:lnTo>
                  <a:lnTo>
                    <a:pt x="3232" y="2526"/>
                  </a:lnTo>
                  <a:lnTo>
                    <a:pt x="3266" y="2459"/>
                  </a:lnTo>
                  <a:lnTo>
                    <a:pt x="3232" y="1819"/>
                  </a:lnTo>
                  <a:lnTo>
                    <a:pt x="3232" y="1179"/>
                  </a:lnTo>
                  <a:lnTo>
                    <a:pt x="3266" y="641"/>
                  </a:lnTo>
                  <a:lnTo>
                    <a:pt x="3266" y="371"/>
                  </a:lnTo>
                  <a:lnTo>
                    <a:pt x="3232" y="102"/>
                  </a:lnTo>
                  <a:lnTo>
                    <a:pt x="3232" y="35"/>
                  </a:lnTo>
                  <a:lnTo>
                    <a:pt x="3131" y="35"/>
                  </a:lnTo>
                  <a:lnTo>
                    <a:pt x="3097" y="102"/>
                  </a:lnTo>
                  <a:lnTo>
                    <a:pt x="3064" y="237"/>
                  </a:lnTo>
                  <a:lnTo>
                    <a:pt x="2357" y="169"/>
                  </a:lnTo>
                  <a:lnTo>
                    <a:pt x="1650" y="102"/>
                  </a:lnTo>
                  <a:lnTo>
                    <a:pt x="943" y="68"/>
                  </a:lnTo>
                  <a:lnTo>
                    <a:pt x="606" y="68"/>
                  </a:lnTo>
                  <a:lnTo>
                    <a:pt x="269" y="102"/>
                  </a:lnTo>
                  <a:lnTo>
                    <a:pt x="236" y="68"/>
                  </a:lnTo>
                  <a:lnTo>
                    <a:pt x="202" y="35"/>
                  </a:lnTo>
                  <a:lnTo>
                    <a:pt x="13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6" name="Google Shape;166;p5"/>
            <p:cNvSpPr/>
            <p:nvPr/>
          </p:nvSpPr>
          <p:spPr>
            <a:xfrm>
              <a:off x="5058225" y="2535950"/>
              <a:ext cx="117025" cy="65675"/>
            </a:xfrm>
            <a:custGeom>
              <a:avLst/>
              <a:gdLst/>
              <a:ahLst/>
              <a:cxnLst/>
              <a:rect l="l" t="t" r="r" b="b"/>
              <a:pathLst>
                <a:path w="4681" h="2627" extrusionOk="0">
                  <a:moveTo>
                    <a:pt x="2357" y="270"/>
                  </a:moveTo>
                  <a:lnTo>
                    <a:pt x="4479" y="337"/>
                  </a:lnTo>
                  <a:lnTo>
                    <a:pt x="4411" y="539"/>
                  </a:lnTo>
                  <a:lnTo>
                    <a:pt x="4411" y="742"/>
                  </a:lnTo>
                  <a:lnTo>
                    <a:pt x="4411" y="1112"/>
                  </a:lnTo>
                  <a:lnTo>
                    <a:pt x="4411" y="1684"/>
                  </a:lnTo>
                  <a:lnTo>
                    <a:pt x="4411" y="2257"/>
                  </a:lnTo>
                  <a:lnTo>
                    <a:pt x="3401" y="2223"/>
                  </a:lnTo>
                  <a:lnTo>
                    <a:pt x="2391" y="2189"/>
                  </a:lnTo>
                  <a:lnTo>
                    <a:pt x="1852" y="2189"/>
                  </a:lnTo>
                  <a:lnTo>
                    <a:pt x="1347" y="2223"/>
                  </a:lnTo>
                  <a:lnTo>
                    <a:pt x="809" y="2257"/>
                  </a:lnTo>
                  <a:lnTo>
                    <a:pt x="539" y="2324"/>
                  </a:lnTo>
                  <a:lnTo>
                    <a:pt x="304" y="2391"/>
                  </a:lnTo>
                  <a:lnTo>
                    <a:pt x="270" y="1213"/>
                  </a:lnTo>
                  <a:lnTo>
                    <a:pt x="304" y="742"/>
                  </a:lnTo>
                  <a:lnTo>
                    <a:pt x="270" y="506"/>
                  </a:lnTo>
                  <a:lnTo>
                    <a:pt x="236" y="270"/>
                  </a:lnTo>
                  <a:close/>
                  <a:moveTo>
                    <a:pt x="842" y="1"/>
                  </a:moveTo>
                  <a:lnTo>
                    <a:pt x="607" y="34"/>
                  </a:lnTo>
                  <a:lnTo>
                    <a:pt x="405" y="102"/>
                  </a:lnTo>
                  <a:lnTo>
                    <a:pt x="203" y="169"/>
                  </a:lnTo>
                  <a:lnTo>
                    <a:pt x="169" y="135"/>
                  </a:lnTo>
                  <a:lnTo>
                    <a:pt x="135" y="102"/>
                  </a:lnTo>
                  <a:lnTo>
                    <a:pt x="102" y="135"/>
                  </a:lnTo>
                  <a:lnTo>
                    <a:pt x="34" y="337"/>
                  </a:lnTo>
                  <a:lnTo>
                    <a:pt x="1" y="573"/>
                  </a:lnTo>
                  <a:lnTo>
                    <a:pt x="34" y="1011"/>
                  </a:lnTo>
                  <a:lnTo>
                    <a:pt x="68" y="2459"/>
                  </a:lnTo>
                  <a:lnTo>
                    <a:pt x="68" y="2492"/>
                  </a:lnTo>
                  <a:lnTo>
                    <a:pt x="102" y="2526"/>
                  </a:lnTo>
                  <a:lnTo>
                    <a:pt x="203" y="2560"/>
                  </a:lnTo>
                  <a:lnTo>
                    <a:pt x="270" y="2526"/>
                  </a:lnTo>
                  <a:lnTo>
                    <a:pt x="304" y="2492"/>
                  </a:lnTo>
                  <a:lnTo>
                    <a:pt x="304" y="2459"/>
                  </a:lnTo>
                  <a:lnTo>
                    <a:pt x="304" y="2425"/>
                  </a:lnTo>
                  <a:lnTo>
                    <a:pt x="741" y="2459"/>
                  </a:lnTo>
                  <a:lnTo>
                    <a:pt x="1213" y="2459"/>
                  </a:lnTo>
                  <a:lnTo>
                    <a:pt x="2122" y="2425"/>
                  </a:lnTo>
                  <a:lnTo>
                    <a:pt x="3267" y="2425"/>
                  </a:lnTo>
                  <a:lnTo>
                    <a:pt x="4445" y="2459"/>
                  </a:lnTo>
                  <a:lnTo>
                    <a:pt x="4445" y="2526"/>
                  </a:lnTo>
                  <a:lnTo>
                    <a:pt x="4479" y="2627"/>
                  </a:lnTo>
                  <a:lnTo>
                    <a:pt x="4613" y="2627"/>
                  </a:lnTo>
                  <a:lnTo>
                    <a:pt x="4647" y="2526"/>
                  </a:lnTo>
                  <a:lnTo>
                    <a:pt x="4681" y="1920"/>
                  </a:lnTo>
                  <a:lnTo>
                    <a:pt x="4681" y="1314"/>
                  </a:lnTo>
                  <a:lnTo>
                    <a:pt x="4681" y="809"/>
                  </a:lnTo>
                  <a:lnTo>
                    <a:pt x="4681" y="573"/>
                  </a:lnTo>
                  <a:lnTo>
                    <a:pt x="4613" y="337"/>
                  </a:lnTo>
                  <a:lnTo>
                    <a:pt x="4681" y="304"/>
                  </a:lnTo>
                  <a:lnTo>
                    <a:pt x="4681" y="236"/>
                  </a:lnTo>
                  <a:lnTo>
                    <a:pt x="4647" y="169"/>
                  </a:lnTo>
                  <a:lnTo>
                    <a:pt x="4580" y="135"/>
                  </a:lnTo>
                  <a:lnTo>
                    <a:pt x="3940" y="102"/>
                  </a:lnTo>
                  <a:lnTo>
                    <a:pt x="3334" y="68"/>
                  </a:lnTo>
                  <a:lnTo>
                    <a:pt x="2054" y="34"/>
                  </a:lnTo>
                  <a:lnTo>
                    <a:pt x="161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7" name="Google Shape;167;p5"/>
            <p:cNvSpPr/>
            <p:nvPr/>
          </p:nvSpPr>
          <p:spPr>
            <a:xfrm>
              <a:off x="5128925" y="2395400"/>
              <a:ext cx="64000" cy="61450"/>
            </a:xfrm>
            <a:custGeom>
              <a:avLst/>
              <a:gdLst/>
              <a:ahLst/>
              <a:cxnLst/>
              <a:rect l="l" t="t" r="r" b="b"/>
              <a:pathLst>
                <a:path w="2560" h="2458" extrusionOk="0">
                  <a:moveTo>
                    <a:pt x="169" y="202"/>
                  </a:moveTo>
                  <a:lnTo>
                    <a:pt x="708" y="236"/>
                  </a:lnTo>
                  <a:lnTo>
                    <a:pt x="1247" y="270"/>
                  </a:lnTo>
                  <a:lnTo>
                    <a:pt x="2324" y="236"/>
                  </a:lnTo>
                  <a:lnTo>
                    <a:pt x="2324" y="707"/>
                  </a:lnTo>
                  <a:lnTo>
                    <a:pt x="2324" y="1145"/>
                  </a:lnTo>
                  <a:lnTo>
                    <a:pt x="2324" y="1684"/>
                  </a:lnTo>
                  <a:lnTo>
                    <a:pt x="2324" y="2222"/>
                  </a:lnTo>
                  <a:lnTo>
                    <a:pt x="2088" y="2189"/>
                  </a:lnTo>
                  <a:lnTo>
                    <a:pt x="1415" y="2189"/>
                  </a:lnTo>
                  <a:lnTo>
                    <a:pt x="1449" y="2155"/>
                  </a:lnTo>
                  <a:lnTo>
                    <a:pt x="1449" y="1953"/>
                  </a:lnTo>
                  <a:lnTo>
                    <a:pt x="1449" y="1751"/>
                  </a:lnTo>
                  <a:lnTo>
                    <a:pt x="1449" y="1347"/>
                  </a:lnTo>
                  <a:lnTo>
                    <a:pt x="1415" y="1280"/>
                  </a:lnTo>
                  <a:lnTo>
                    <a:pt x="1348" y="1246"/>
                  </a:lnTo>
                  <a:lnTo>
                    <a:pt x="1314" y="1280"/>
                  </a:lnTo>
                  <a:lnTo>
                    <a:pt x="1280" y="1347"/>
                  </a:lnTo>
                  <a:lnTo>
                    <a:pt x="1247" y="1751"/>
                  </a:lnTo>
                  <a:lnTo>
                    <a:pt x="1247" y="1987"/>
                  </a:lnTo>
                  <a:lnTo>
                    <a:pt x="1314" y="2155"/>
                  </a:lnTo>
                  <a:lnTo>
                    <a:pt x="1314" y="2189"/>
                  </a:lnTo>
                  <a:lnTo>
                    <a:pt x="573" y="2189"/>
                  </a:lnTo>
                  <a:lnTo>
                    <a:pt x="338" y="2256"/>
                  </a:lnTo>
                  <a:lnTo>
                    <a:pt x="304" y="1684"/>
                  </a:lnTo>
                  <a:lnTo>
                    <a:pt x="236" y="1145"/>
                  </a:lnTo>
                  <a:lnTo>
                    <a:pt x="236" y="674"/>
                  </a:lnTo>
                  <a:lnTo>
                    <a:pt x="169" y="202"/>
                  </a:lnTo>
                  <a:close/>
                  <a:moveTo>
                    <a:pt x="708" y="0"/>
                  </a:moveTo>
                  <a:lnTo>
                    <a:pt x="169" y="34"/>
                  </a:lnTo>
                  <a:lnTo>
                    <a:pt x="102" y="68"/>
                  </a:lnTo>
                  <a:lnTo>
                    <a:pt x="68" y="135"/>
                  </a:lnTo>
                  <a:lnTo>
                    <a:pt x="34" y="371"/>
                  </a:lnTo>
                  <a:lnTo>
                    <a:pt x="1" y="640"/>
                  </a:lnTo>
                  <a:lnTo>
                    <a:pt x="34" y="1145"/>
                  </a:lnTo>
                  <a:lnTo>
                    <a:pt x="68" y="1751"/>
                  </a:lnTo>
                  <a:lnTo>
                    <a:pt x="102" y="2054"/>
                  </a:lnTo>
                  <a:lnTo>
                    <a:pt x="169" y="2323"/>
                  </a:lnTo>
                  <a:lnTo>
                    <a:pt x="169" y="2391"/>
                  </a:lnTo>
                  <a:lnTo>
                    <a:pt x="304" y="2391"/>
                  </a:lnTo>
                  <a:lnTo>
                    <a:pt x="540"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8" name="Google Shape;168;p5"/>
            <p:cNvSpPr/>
            <p:nvPr/>
          </p:nvSpPr>
          <p:spPr>
            <a:xfrm>
              <a:off x="5148300" y="2605825"/>
              <a:ext cx="63150" cy="68200"/>
            </a:xfrm>
            <a:custGeom>
              <a:avLst/>
              <a:gdLst/>
              <a:ahLst/>
              <a:cxnLst/>
              <a:rect l="l" t="t" r="r" b="b"/>
              <a:pathLst>
                <a:path w="2526" h="2728" extrusionOk="0">
                  <a:moveTo>
                    <a:pt x="202" y="169"/>
                  </a:moveTo>
                  <a:lnTo>
                    <a:pt x="741" y="236"/>
                  </a:lnTo>
                  <a:lnTo>
                    <a:pt x="1280" y="270"/>
                  </a:lnTo>
                  <a:lnTo>
                    <a:pt x="2357" y="236"/>
                  </a:lnTo>
                  <a:lnTo>
                    <a:pt x="2290" y="775"/>
                  </a:lnTo>
                  <a:lnTo>
                    <a:pt x="2256" y="1347"/>
                  </a:lnTo>
                  <a:lnTo>
                    <a:pt x="2256" y="1886"/>
                  </a:lnTo>
                  <a:lnTo>
                    <a:pt x="2290" y="2424"/>
                  </a:lnTo>
                  <a:lnTo>
                    <a:pt x="2290" y="2458"/>
                  </a:lnTo>
                  <a:lnTo>
                    <a:pt x="2256" y="2458"/>
                  </a:lnTo>
                  <a:lnTo>
                    <a:pt x="2020" y="2424"/>
                  </a:lnTo>
                  <a:lnTo>
                    <a:pt x="808" y="2424"/>
                  </a:lnTo>
                  <a:lnTo>
                    <a:pt x="303" y="2391"/>
                  </a:lnTo>
                  <a:lnTo>
                    <a:pt x="236" y="1280"/>
                  </a:lnTo>
                  <a:lnTo>
                    <a:pt x="202" y="169"/>
                  </a:lnTo>
                  <a:close/>
                  <a:moveTo>
                    <a:pt x="741" y="0"/>
                  </a:moveTo>
                  <a:lnTo>
                    <a:pt x="169" y="34"/>
                  </a:lnTo>
                  <a:lnTo>
                    <a:pt x="135" y="34"/>
                  </a:lnTo>
                  <a:lnTo>
                    <a:pt x="101" y="101"/>
                  </a:lnTo>
                  <a:lnTo>
                    <a:pt x="68" y="101"/>
                  </a:lnTo>
                  <a:lnTo>
                    <a:pt x="34" y="169"/>
                  </a:lnTo>
                  <a:lnTo>
                    <a:pt x="0" y="775"/>
                  </a:lnTo>
                  <a:lnTo>
                    <a:pt x="0" y="1414"/>
                  </a:lnTo>
                  <a:lnTo>
                    <a:pt x="34" y="2020"/>
                  </a:lnTo>
                  <a:lnTo>
                    <a:pt x="101" y="2660"/>
                  </a:lnTo>
                  <a:lnTo>
                    <a:pt x="135" y="2694"/>
                  </a:lnTo>
                  <a:lnTo>
                    <a:pt x="169" y="2727"/>
                  </a:lnTo>
                  <a:lnTo>
                    <a:pt x="236" y="2727"/>
                  </a:lnTo>
                  <a:lnTo>
                    <a:pt x="303" y="2694"/>
                  </a:lnTo>
                  <a:lnTo>
                    <a:pt x="337" y="2660"/>
                  </a:lnTo>
                  <a:lnTo>
                    <a:pt x="337" y="2626"/>
                  </a:lnTo>
                  <a:lnTo>
                    <a:pt x="337" y="2559"/>
                  </a:lnTo>
                  <a:lnTo>
                    <a:pt x="808" y="2660"/>
                  </a:lnTo>
                  <a:lnTo>
                    <a:pt x="1313" y="2694"/>
                  </a:lnTo>
                  <a:lnTo>
                    <a:pt x="1818" y="2694"/>
                  </a:lnTo>
                  <a:lnTo>
                    <a:pt x="2054" y="2660"/>
                  </a:lnTo>
                  <a:lnTo>
                    <a:pt x="2256" y="2626"/>
                  </a:lnTo>
                  <a:lnTo>
                    <a:pt x="2323" y="2593"/>
                  </a:lnTo>
                  <a:lnTo>
                    <a:pt x="2323" y="2492"/>
                  </a:lnTo>
                  <a:lnTo>
                    <a:pt x="2357" y="2525"/>
                  </a:lnTo>
                  <a:lnTo>
                    <a:pt x="2391" y="2525"/>
                  </a:lnTo>
                  <a:lnTo>
                    <a:pt x="2458" y="2492"/>
                  </a:lnTo>
                  <a:lnTo>
                    <a:pt x="2458" y="2424"/>
                  </a:lnTo>
                  <a:lnTo>
                    <a:pt x="2492" y="1886"/>
                  </a:lnTo>
                  <a:lnTo>
                    <a:pt x="2525" y="1313"/>
                  </a:lnTo>
                  <a:lnTo>
                    <a:pt x="2492" y="775"/>
                  </a:lnTo>
                  <a:lnTo>
                    <a:pt x="2458" y="202"/>
                  </a:lnTo>
                  <a:lnTo>
                    <a:pt x="2492" y="169"/>
                  </a:lnTo>
                  <a:lnTo>
                    <a:pt x="2492" y="101"/>
                  </a:lnTo>
                  <a:lnTo>
                    <a:pt x="2458" y="34"/>
                  </a:lnTo>
                  <a:lnTo>
                    <a:pt x="1852" y="34"/>
                  </a:lnTo>
                  <a:lnTo>
                    <a:pt x="128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9" name="Google Shape;169;p5"/>
            <p:cNvSpPr/>
            <p:nvPr/>
          </p:nvSpPr>
          <p:spPr>
            <a:xfrm>
              <a:off x="5199625" y="2678200"/>
              <a:ext cx="64000" cy="71575"/>
            </a:xfrm>
            <a:custGeom>
              <a:avLst/>
              <a:gdLst/>
              <a:ahLst/>
              <a:cxnLst/>
              <a:rect l="l" t="t" r="r" b="b"/>
              <a:pathLst>
                <a:path w="2560" h="2863" extrusionOk="0">
                  <a:moveTo>
                    <a:pt x="169" y="203"/>
                  </a:moveTo>
                  <a:lnTo>
                    <a:pt x="708" y="236"/>
                  </a:lnTo>
                  <a:lnTo>
                    <a:pt x="1247" y="270"/>
                  </a:lnTo>
                  <a:lnTo>
                    <a:pt x="2324" y="236"/>
                  </a:lnTo>
                  <a:lnTo>
                    <a:pt x="2324" y="708"/>
                  </a:lnTo>
                  <a:lnTo>
                    <a:pt x="2324" y="1145"/>
                  </a:lnTo>
                  <a:lnTo>
                    <a:pt x="2324" y="1886"/>
                  </a:lnTo>
                  <a:lnTo>
                    <a:pt x="2324" y="2627"/>
                  </a:lnTo>
                  <a:lnTo>
                    <a:pt x="2088" y="2593"/>
                  </a:lnTo>
                  <a:lnTo>
                    <a:pt x="607" y="2593"/>
                  </a:lnTo>
                  <a:lnTo>
                    <a:pt x="338" y="2660"/>
                  </a:lnTo>
                  <a:lnTo>
                    <a:pt x="304" y="1886"/>
                  </a:lnTo>
                  <a:lnTo>
                    <a:pt x="237" y="1145"/>
                  </a:lnTo>
                  <a:lnTo>
                    <a:pt x="237" y="674"/>
                  </a:lnTo>
                  <a:lnTo>
                    <a:pt x="169" y="203"/>
                  </a:lnTo>
                  <a:close/>
                  <a:moveTo>
                    <a:pt x="708" y="1"/>
                  </a:moveTo>
                  <a:lnTo>
                    <a:pt x="169" y="34"/>
                  </a:lnTo>
                  <a:lnTo>
                    <a:pt x="102" y="68"/>
                  </a:lnTo>
                  <a:lnTo>
                    <a:pt x="68" y="135"/>
                  </a:lnTo>
                  <a:lnTo>
                    <a:pt x="35" y="371"/>
                  </a:lnTo>
                  <a:lnTo>
                    <a:pt x="1" y="640"/>
                  </a:lnTo>
                  <a:lnTo>
                    <a:pt x="35" y="1145"/>
                  </a:lnTo>
                  <a:lnTo>
                    <a:pt x="68" y="1953"/>
                  </a:lnTo>
                  <a:lnTo>
                    <a:pt x="102" y="2391"/>
                  </a:lnTo>
                  <a:lnTo>
                    <a:pt x="169" y="2728"/>
                  </a:lnTo>
                  <a:lnTo>
                    <a:pt x="169" y="2795"/>
                  </a:lnTo>
                  <a:lnTo>
                    <a:pt x="304" y="2795"/>
                  </a:lnTo>
                  <a:lnTo>
                    <a:pt x="540" y="2829"/>
                  </a:lnTo>
                  <a:lnTo>
                    <a:pt x="1280" y="2829"/>
                  </a:lnTo>
                  <a:lnTo>
                    <a:pt x="1819" y="2862"/>
                  </a:lnTo>
                  <a:lnTo>
                    <a:pt x="2088" y="2862"/>
                  </a:lnTo>
                  <a:lnTo>
                    <a:pt x="2358" y="2829"/>
                  </a:lnTo>
                  <a:lnTo>
                    <a:pt x="2391" y="2862"/>
                  </a:lnTo>
                  <a:lnTo>
                    <a:pt x="2425" y="2862"/>
                  </a:lnTo>
                  <a:lnTo>
                    <a:pt x="2459" y="2829"/>
                  </a:lnTo>
                  <a:lnTo>
                    <a:pt x="2492" y="2795"/>
                  </a:lnTo>
                  <a:lnTo>
                    <a:pt x="2526" y="2458"/>
                  </a:lnTo>
                  <a:lnTo>
                    <a:pt x="2560" y="2054"/>
                  </a:lnTo>
                  <a:lnTo>
                    <a:pt x="2526" y="1314"/>
                  </a:lnTo>
                  <a:lnTo>
                    <a:pt x="2526" y="708"/>
                  </a:lnTo>
                  <a:lnTo>
                    <a:pt x="2526" y="405"/>
                  </a:lnTo>
                  <a:lnTo>
                    <a:pt x="2459" y="102"/>
                  </a:lnTo>
                  <a:lnTo>
                    <a:pt x="2425" y="68"/>
                  </a:lnTo>
                  <a:lnTo>
                    <a:pt x="2391" y="34"/>
                  </a:lnTo>
                  <a:lnTo>
                    <a:pt x="2324" y="34"/>
                  </a:lnTo>
                  <a:lnTo>
                    <a:pt x="124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0" name="Google Shape;170;p5"/>
            <p:cNvSpPr/>
            <p:nvPr/>
          </p:nvSpPr>
          <p:spPr>
            <a:xfrm>
              <a:off x="5724850" y="2609175"/>
              <a:ext cx="7600" cy="60650"/>
            </a:xfrm>
            <a:custGeom>
              <a:avLst/>
              <a:gdLst/>
              <a:ahLst/>
              <a:cxnLst/>
              <a:rect l="l" t="t" r="r" b="b"/>
              <a:pathLst>
                <a:path w="304" h="2426" extrusionOk="0">
                  <a:moveTo>
                    <a:pt x="102" y="1"/>
                  </a:moveTo>
                  <a:lnTo>
                    <a:pt x="68" y="35"/>
                  </a:lnTo>
                  <a:lnTo>
                    <a:pt x="34" y="304"/>
                  </a:lnTo>
                  <a:lnTo>
                    <a:pt x="1" y="573"/>
                  </a:lnTo>
                  <a:lnTo>
                    <a:pt x="34" y="1112"/>
                  </a:lnTo>
                  <a:lnTo>
                    <a:pt x="34" y="1752"/>
                  </a:lnTo>
                  <a:lnTo>
                    <a:pt x="68" y="2055"/>
                  </a:lnTo>
                  <a:lnTo>
                    <a:pt x="135" y="2358"/>
                  </a:lnTo>
                  <a:lnTo>
                    <a:pt x="169" y="2425"/>
                  </a:lnTo>
                  <a:lnTo>
                    <a:pt x="203" y="2425"/>
                  </a:lnTo>
                  <a:lnTo>
                    <a:pt x="236" y="2391"/>
                  </a:lnTo>
                  <a:lnTo>
                    <a:pt x="270" y="2358"/>
                  </a:lnTo>
                  <a:lnTo>
                    <a:pt x="304" y="2055"/>
                  </a:lnTo>
                  <a:lnTo>
                    <a:pt x="270" y="1718"/>
                  </a:lnTo>
                  <a:lnTo>
                    <a:pt x="236" y="1112"/>
                  </a:lnTo>
                  <a:lnTo>
                    <a:pt x="236" y="573"/>
                  </a:lnTo>
                  <a:lnTo>
                    <a:pt x="203" y="304"/>
                  </a:lnTo>
                  <a:lnTo>
                    <a:pt x="169" y="35"/>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1" name="Google Shape;171;p5"/>
            <p:cNvSpPr/>
            <p:nvPr/>
          </p:nvSpPr>
          <p:spPr>
            <a:xfrm>
              <a:off x="5806500" y="2684100"/>
              <a:ext cx="7600" cy="68200"/>
            </a:xfrm>
            <a:custGeom>
              <a:avLst/>
              <a:gdLst/>
              <a:ahLst/>
              <a:cxnLst/>
              <a:rect l="l" t="t" r="r" b="b"/>
              <a:pathLst>
                <a:path w="304" h="2728" extrusionOk="0">
                  <a:moveTo>
                    <a:pt x="169" y="0"/>
                  </a:moveTo>
                  <a:lnTo>
                    <a:pt x="102" y="236"/>
                  </a:lnTo>
                  <a:lnTo>
                    <a:pt x="68" y="505"/>
                  </a:lnTo>
                  <a:lnTo>
                    <a:pt x="68" y="1010"/>
                  </a:lnTo>
                  <a:lnTo>
                    <a:pt x="1" y="1852"/>
                  </a:lnTo>
                  <a:lnTo>
                    <a:pt x="1" y="2256"/>
                  </a:lnTo>
                  <a:lnTo>
                    <a:pt x="34" y="2660"/>
                  </a:lnTo>
                  <a:lnTo>
                    <a:pt x="68" y="2694"/>
                  </a:lnTo>
                  <a:lnTo>
                    <a:pt x="102" y="2727"/>
                  </a:lnTo>
                  <a:lnTo>
                    <a:pt x="169" y="2727"/>
                  </a:lnTo>
                  <a:lnTo>
                    <a:pt x="203" y="2660"/>
                  </a:lnTo>
                  <a:lnTo>
                    <a:pt x="236" y="2357"/>
                  </a:lnTo>
                  <a:lnTo>
                    <a:pt x="236" y="2054"/>
                  </a:lnTo>
                  <a:lnTo>
                    <a:pt x="270" y="1414"/>
                  </a:lnTo>
                  <a:lnTo>
                    <a:pt x="304" y="707"/>
                  </a:lnTo>
                  <a:lnTo>
                    <a:pt x="270" y="337"/>
                  </a:lnTo>
                  <a:lnTo>
                    <a:pt x="270" y="169"/>
                  </a:lnTo>
                  <a:lnTo>
                    <a:pt x="20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2" name="Google Shape;172;p5"/>
            <p:cNvSpPr/>
            <p:nvPr/>
          </p:nvSpPr>
          <p:spPr>
            <a:xfrm>
              <a:off x="5912550" y="2723650"/>
              <a:ext cx="11825" cy="17700"/>
            </a:xfrm>
            <a:custGeom>
              <a:avLst/>
              <a:gdLst/>
              <a:ahLst/>
              <a:cxnLst/>
              <a:rect l="l" t="t" r="r" b="b"/>
              <a:pathLst>
                <a:path w="473" h="708" extrusionOk="0">
                  <a:moveTo>
                    <a:pt x="304" y="1"/>
                  </a:moveTo>
                  <a:lnTo>
                    <a:pt x="203" y="68"/>
                  </a:lnTo>
                  <a:lnTo>
                    <a:pt x="135" y="135"/>
                  </a:lnTo>
                  <a:lnTo>
                    <a:pt x="68" y="236"/>
                  </a:lnTo>
                  <a:lnTo>
                    <a:pt x="1" y="371"/>
                  </a:lnTo>
                  <a:lnTo>
                    <a:pt x="1" y="438"/>
                  </a:lnTo>
                  <a:lnTo>
                    <a:pt x="34" y="438"/>
                  </a:lnTo>
                  <a:lnTo>
                    <a:pt x="68" y="472"/>
                  </a:lnTo>
                  <a:lnTo>
                    <a:pt x="135" y="438"/>
                  </a:lnTo>
                  <a:lnTo>
                    <a:pt x="169" y="506"/>
                  </a:lnTo>
                  <a:lnTo>
                    <a:pt x="304" y="674"/>
                  </a:lnTo>
                  <a:lnTo>
                    <a:pt x="371" y="708"/>
                  </a:lnTo>
                  <a:lnTo>
                    <a:pt x="405" y="674"/>
                  </a:lnTo>
                  <a:lnTo>
                    <a:pt x="438" y="640"/>
                  </a:lnTo>
                  <a:lnTo>
                    <a:pt x="438" y="573"/>
                  </a:lnTo>
                  <a:lnTo>
                    <a:pt x="337" y="438"/>
                  </a:lnTo>
                  <a:lnTo>
                    <a:pt x="236" y="337"/>
                  </a:lnTo>
                  <a:lnTo>
                    <a:pt x="438" y="203"/>
                  </a:lnTo>
                  <a:lnTo>
                    <a:pt x="472" y="135"/>
                  </a:lnTo>
                  <a:lnTo>
                    <a:pt x="472" y="68"/>
                  </a:lnTo>
                  <a:lnTo>
                    <a:pt x="438" y="34"/>
                  </a:lnTo>
                  <a:lnTo>
                    <a:pt x="40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3" name="Google Shape;173;p5"/>
            <p:cNvSpPr/>
            <p:nvPr/>
          </p:nvSpPr>
          <p:spPr>
            <a:xfrm>
              <a:off x="5888150" y="2710200"/>
              <a:ext cx="64825" cy="43775"/>
            </a:xfrm>
            <a:custGeom>
              <a:avLst/>
              <a:gdLst/>
              <a:ahLst/>
              <a:cxnLst/>
              <a:rect l="l" t="t" r="r" b="b"/>
              <a:pathLst>
                <a:path w="2593" h="1751" extrusionOk="0">
                  <a:moveTo>
                    <a:pt x="169" y="236"/>
                  </a:moveTo>
                  <a:lnTo>
                    <a:pt x="438" y="303"/>
                  </a:lnTo>
                  <a:lnTo>
                    <a:pt x="674" y="337"/>
                  </a:lnTo>
                  <a:lnTo>
                    <a:pt x="1212" y="370"/>
                  </a:lnTo>
                  <a:lnTo>
                    <a:pt x="1751" y="370"/>
                  </a:lnTo>
                  <a:lnTo>
                    <a:pt x="2020" y="337"/>
                  </a:lnTo>
                  <a:lnTo>
                    <a:pt x="2290" y="303"/>
                  </a:lnTo>
                  <a:lnTo>
                    <a:pt x="2323" y="943"/>
                  </a:lnTo>
                  <a:lnTo>
                    <a:pt x="2391" y="1414"/>
                  </a:lnTo>
                  <a:lnTo>
                    <a:pt x="2121" y="1380"/>
                  </a:lnTo>
                  <a:lnTo>
                    <a:pt x="505" y="1380"/>
                  </a:lnTo>
                  <a:lnTo>
                    <a:pt x="202" y="1448"/>
                  </a:lnTo>
                  <a:lnTo>
                    <a:pt x="202" y="808"/>
                  </a:lnTo>
                  <a:lnTo>
                    <a:pt x="202" y="505"/>
                  </a:lnTo>
                  <a:lnTo>
                    <a:pt x="202" y="370"/>
                  </a:lnTo>
                  <a:lnTo>
                    <a:pt x="169" y="236"/>
                  </a:lnTo>
                  <a:close/>
                  <a:moveTo>
                    <a:pt x="2290" y="0"/>
                  </a:moveTo>
                  <a:lnTo>
                    <a:pt x="2290" y="34"/>
                  </a:lnTo>
                  <a:lnTo>
                    <a:pt x="2290" y="135"/>
                  </a:lnTo>
                  <a:lnTo>
                    <a:pt x="1818" y="135"/>
                  </a:lnTo>
                  <a:lnTo>
                    <a:pt x="1381" y="168"/>
                  </a:lnTo>
                  <a:lnTo>
                    <a:pt x="775" y="135"/>
                  </a:lnTo>
                  <a:lnTo>
                    <a:pt x="472" y="101"/>
                  </a:lnTo>
                  <a:lnTo>
                    <a:pt x="169" y="135"/>
                  </a:lnTo>
                  <a:lnTo>
                    <a:pt x="101" y="135"/>
                  </a:lnTo>
                  <a:lnTo>
                    <a:pt x="68" y="168"/>
                  </a:lnTo>
                  <a:lnTo>
                    <a:pt x="34" y="303"/>
                  </a:lnTo>
                  <a:lnTo>
                    <a:pt x="0" y="438"/>
                  </a:lnTo>
                  <a:lnTo>
                    <a:pt x="0" y="707"/>
                  </a:lnTo>
                  <a:lnTo>
                    <a:pt x="0" y="1515"/>
                  </a:lnTo>
                  <a:lnTo>
                    <a:pt x="34" y="1582"/>
                  </a:lnTo>
                  <a:lnTo>
                    <a:pt x="101" y="1616"/>
                  </a:lnTo>
                  <a:lnTo>
                    <a:pt x="169" y="1582"/>
                  </a:lnTo>
                  <a:lnTo>
                    <a:pt x="202" y="1549"/>
                  </a:lnTo>
                  <a:lnTo>
                    <a:pt x="472" y="1582"/>
                  </a:lnTo>
                  <a:lnTo>
                    <a:pt x="707" y="1616"/>
                  </a:lnTo>
                  <a:lnTo>
                    <a:pt x="1212" y="1582"/>
                  </a:lnTo>
                  <a:lnTo>
                    <a:pt x="1818" y="1616"/>
                  </a:lnTo>
                  <a:lnTo>
                    <a:pt x="2121" y="1582"/>
                  </a:lnTo>
                  <a:lnTo>
                    <a:pt x="2391" y="1549"/>
                  </a:lnTo>
                  <a:lnTo>
                    <a:pt x="2458" y="1751"/>
                  </a:lnTo>
                  <a:lnTo>
                    <a:pt x="2525" y="1751"/>
                  </a:lnTo>
                  <a:lnTo>
                    <a:pt x="2559" y="1717"/>
                  </a:lnTo>
                  <a:lnTo>
                    <a:pt x="2593" y="1515"/>
                  </a:lnTo>
                  <a:lnTo>
                    <a:pt x="2593" y="1347"/>
                  </a:lnTo>
                  <a:lnTo>
                    <a:pt x="2525" y="943"/>
                  </a:lnTo>
                  <a:lnTo>
                    <a:pt x="2492" y="606"/>
                  </a:lnTo>
                  <a:lnTo>
                    <a:pt x="2458" y="269"/>
                  </a:lnTo>
                  <a:lnTo>
                    <a:pt x="2458" y="236"/>
                  </a:lnTo>
                  <a:lnTo>
                    <a:pt x="2492" y="202"/>
                  </a:lnTo>
                  <a:lnTo>
                    <a:pt x="2458" y="168"/>
                  </a:lnTo>
                  <a:lnTo>
                    <a:pt x="2424" y="168"/>
                  </a:lnTo>
                  <a:lnTo>
                    <a:pt x="2391" y="34"/>
                  </a:lnTo>
                  <a:lnTo>
                    <a:pt x="235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4" name="Google Shape;174;p5"/>
            <p:cNvSpPr/>
            <p:nvPr/>
          </p:nvSpPr>
          <p:spPr>
            <a:xfrm>
              <a:off x="5950425" y="2345725"/>
              <a:ext cx="69050" cy="47175"/>
            </a:xfrm>
            <a:custGeom>
              <a:avLst/>
              <a:gdLst/>
              <a:ahLst/>
              <a:cxnLst/>
              <a:rect l="l" t="t" r="r" b="b"/>
              <a:pathLst>
                <a:path w="2762" h="1887" extrusionOk="0">
                  <a:moveTo>
                    <a:pt x="1415" y="1"/>
                  </a:moveTo>
                  <a:lnTo>
                    <a:pt x="1078" y="34"/>
                  </a:lnTo>
                  <a:lnTo>
                    <a:pt x="742" y="68"/>
                  </a:lnTo>
                  <a:lnTo>
                    <a:pt x="405" y="102"/>
                  </a:lnTo>
                  <a:lnTo>
                    <a:pt x="102" y="203"/>
                  </a:lnTo>
                  <a:lnTo>
                    <a:pt x="34" y="169"/>
                  </a:lnTo>
                  <a:lnTo>
                    <a:pt x="1" y="237"/>
                  </a:lnTo>
                  <a:lnTo>
                    <a:pt x="1" y="607"/>
                  </a:lnTo>
                  <a:lnTo>
                    <a:pt x="34" y="1011"/>
                  </a:lnTo>
                  <a:lnTo>
                    <a:pt x="34" y="1348"/>
                  </a:lnTo>
                  <a:lnTo>
                    <a:pt x="102" y="1684"/>
                  </a:lnTo>
                  <a:lnTo>
                    <a:pt x="135" y="1718"/>
                  </a:lnTo>
                  <a:lnTo>
                    <a:pt x="237" y="1718"/>
                  </a:lnTo>
                  <a:lnTo>
                    <a:pt x="237" y="1651"/>
                  </a:lnTo>
                  <a:lnTo>
                    <a:pt x="237" y="1280"/>
                  </a:lnTo>
                  <a:lnTo>
                    <a:pt x="203" y="876"/>
                  </a:lnTo>
                  <a:lnTo>
                    <a:pt x="169" y="573"/>
                  </a:lnTo>
                  <a:lnTo>
                    <a:pt x="102" y="237"/>
                  </a:lnTo>
                  <a:lnTo>
                    <a:pt x="102" y="237"/>
                  </a:lnTo>
                  <a:lnTo>
                    <a:pt x="439" y="270"/>
                  </a:lnTo>
                  <a:lnTo>
                    <a:pt x="742" y="304"/>
                  </a:lnTo>
                  <a:lnTo>
                    <a:pt x="1348" y="270"/>
                  </a:lnTo>
                  <a:lnTo>
                    <a:pt x="1987" y="270"/>
                  </a:lnTo>
                  <a:lnTo>
                    <a:pt x="2290" y="304"/>
                  </a:lnTo>
                  <a:lnTo>
                    <a:pt x="2593" y="338"/>
                  </a:lnTo>
                  <a:lnTo>
                    <a:pt x="2560" y="540"/>
                  </a:lnTo>
                  <a:lnTo>
                    <a:pt x="2526" y="775"/>
                  </a:lnTo>
                  <a:lnTo>
                    <a:pt x="2526" y="1213"/>
                  </a:lnTo>
                  <a:lnTo>
                    <a:pt x="2560" y="1684"/>
                  </a:lnTo>
                  <a:lnTo>
                    <a:pt x="2560" y="1684"/>
                  </a:lnTo>
                  <a:lnTo>
                    <a:pt x="2257" y="1651"/>
                  </a:lnTo>
                  <a:lnTo>
                    <a:pt x="1415" y="1651"/>
                  </a:lnTo>
                  <a:lnTo>
                    <a:pt x="843" y="1583"/>
                  </a:lnTo>
                  <a:lnTo>
                    <a:pt x="540" y="1583"/>
                  </a:lnTo>
                  <a:lnTo>
                    <a:pt x="270" y="1651"/>
                  </a:lnTo>
                  <a:lnTo>
                    <a:pt x="506" y="1752"/>
                  </a:lnTo>
                  <a:lnTo>
                    <a:pt x="742" y="1785"/>
                  </a:lnTo>
                  <a:lnTo>
                    <a:pt x="1280" y="1819"/>
                  </a:lnTo>
                  <a:lnTo>
                    <a:pt x="1583" y="1853"/>
                  </a:lnTo>
                  <a:lnTo>
                    <a:pt x="1954" y="1886"/>
                  </a:lnTo>
                  <a:lnTo>
                    <a:pt x="2290" y="1853"/>
                  </a:lnTo>
                  <a:lnTo>
                    <a:pt x="2593" y="1785"/>
                  </a:lnTo>
                  <a:lnTo>
                    <a:pt x="2694" y="1785"/>
                  </a:lnTo>
                  <a:lnTo>
                    <a:pt x="2728" y="1752"/>
                  </a:lnTo>
                  <a:lnTo>
                    <a:pt x="2728" y="1718"/>
                  </a:lnTo>
                  <a:lnTo>
                    <a:pt x="2694" y="876"/>
                  </a:lnTo>
                  <a:lnTo>
                    <a:pt x="2728" y="607"/>
                  </a:lnTo>
                  <a:lnTo>
                    <a:pt x="2728" y="338"/>
                  </a:lnTo>
                  <a:lnTo>
                    <a:pt x="2762" y="304"/>
                  </a:lnTo>
                  <a:lnTo>
                    <a:pt x="2762" y="237"/>
                  </a:lnTo>
                  <a:lnTo>
                    <a:pt x="2762" y="169"/>
                  </a:lnTo>
                  <a:lnTo>
                    <a:pt x="2694" y="135"/>
                  </a:lnTo>
                  <a:lnTo>
                    <a:pt x="2391" y="68"/>
                  </a:lnTo>
                  <a:lnTo>
                    <a:pt x="2055" y="34"/>
                  </a:lnTo>
                  <a:lnTo>
                    <a:pt x="141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5" name="Google Shape;175;p5"/>
            <p:cNvSpPr/>
            <p:nvPr/>
          </p:nvSpPr>
          <p:spPr>
            <a:xfrm>
              <a:off x="5710550" y="2559525"/>
              <a:ext cx="21075" cy="22750"/>
            </a:xfrm>
            <a:custGeom>
              <a:avLst/>
              <a:gdLst/>
              <a:ahLst/>
              <a:cxnLst/>
              <a:rect l="l" t="t" r="r" b="b"/>
              <a:pathLst>
                <a:path w="843" h="910" extrusionOk="0">
                  <a:moveTo>
                    <a:pt x="34" y="1"/>
                  </a:moveTo>
                  <a:lnTo>
                    <a:pt x="0" y="135"/>
                  </a:lnTo>
                  <a:lnTo>
                    <a:pt x="0" y="270"/>
                  </a:lnTo>
                  <a:lnTo>
                    <a:pt x="34" y="708"/>
                  </a:lnTo>
                  <a:lnTo>
                    <a:pt x="34" y="741"/>
                  </a:lnTo>
                  <a:lnTo>
                    <a:pt x="68" y="775"/>
                  </a:lnTo>
                  <a:lnTo>
                    <a:pt x="169" y="775"/>
                  </a:lnTo>
                  <a:lnTo>
                    <a:pt x="404" y="573"/>
                  </a:lnTo>
                  <a:lnTo>
                    <a:pt x="438" y="640"/>
                  </a:lnTo>
                  <a:lnTo>
                    <a:pt x="505" y="775"/>
                  </a:lnTo>
                  <a:lnTo>
                    <a:pt x="573" y="876"/>
                  </a:lnTo>
                  <a:lnTo>
                    <a:pt x="640" y="910"/>
                  </a:lnTo>
                  <a:lnTo>
                    <a:pt x="674" y="910"/>
                  </a:lnTo>
                  <a:lnTo>
                    <a:pt x="707" y="876"/>
                  </a:lnTo>
                  <a:lnTo>
                    <a:pt x="707" y="809"/>
                  </a:lnTo>
                  <a:lnTo>
                    <a:pt x="640" y="708"/>
                  </a:lnTo>
                  <a:lnTo>
                    <a:pt x="539" y="573"/>
                  </a:lnTo>
                  <a:lnTo>
                    <a:pt x="505" y="539"/>
                  </a:lnTo>
                  <a:lnTo>
                    <a:pt x="472" y="506"/>
                  </a:lnTo>
                  <a:lnTo>
                    <a:pt x="438" y="506"/>
                  </a:lnTo>
                  <a:lnTo>
                    <a:pt x="539" y="438"/>
                  </a:lnTo>
                  <a:lnTo>
                    <a:pt x="674" y="337"/>
                  </a:lnTo>
                  <a:lnTo>
                    <a:pt x="775" y="337"/>
                  </a:lnTo>
                  <a:lnTo>
                    <a:pt x="842" y="270"/>
                  </a:lnTo>
                  <a:lnTo>
                    <a:pt x="842" y="203"/>
                  </a:lnTo>
                  <a:lnTo>
                    <a:pt x="842" y="169"/>
                  </a:lnTo>
                  <a:lnTo>
                    <a:pt x="775" y="135"/>
                  </a:lnTo>
                  <a:lnTo>
                    <a:pt x="741" y="102"/>
                  </a:lnTo>
                  <a:lnTo>
                    <a:pt x="640" y="102"/>
                  </a:lnTo>
                  <a:lnTo>
                    <a:pt x="472" y="203"/>
                  </a:lnTo>
                  <a:lnTo>
                    <a:pt x="337" y="337"/>
                  </a:lnTo>
                  <a:lnTo>
                    <a:pt x="169" y="506"/>
                  </a:lnTo>
                  <a:lnTo>
                    <a:pt x="169" y="337"/>
                  </a:lnTo>
                  <a:lnTo>
                    <a:pt x="135" y="169"/>
                  </a:lnTo>
                  <a:lnTo>
                    <a:pt x="135" y="102"/>
                  </a:lnTo>
                  <a:lnTo>
                    <a:pt x="10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6" name="Google Shape;176;p5"/>
            <p:cNvSpPr/>
            <p:nvPr/>
          </p:nvSpPr>
          <p:spPr>
            <a:xfrm>
              <a:off x="6010200" y="1881125"/>
              <a:ext cx="297150" cy="942725"/>
            </a:xfrm>
            <a:custGeom>
              <a:avLst/>
              <a:gdLst/>
              <a:ahLst/>
              <a:cxnLst/>
              <a:rect l="l" t="t" r="r" b="b"/>
              <a:pathLst>
                <a:path w="11886" h="37709" extrusionOk="0">
                  <a:moveTo>
                    <a:pt x="11885" y="0"/>
                  </a:moveTo>
                  <a:lnTo>
                    <a:pt x="11683" y="303"/>
                  </a:lnTo>
                  <a:lnTo>
                    <a:pt x="11515" y="606"/>
                  </a:lnTo>
                  <a:lnTo>
                    <a:pt x="11279" y="1279"/>
                  </a:lnTo>
                  <a:lnTo>
                    <a:pt x="10437" y="3266"/>
                  </a:lnTo>
                  <a:lnTo>
                    <a:pt x="8720" y="7508"/>
                  </a:lnTo>
                  <a:lnTo>
                    <a:pt x="5252" y="15959"/>
                  </a:lnTo>
                  <a:lnTo>
                    <a:pt x="5252" y="16026"/>
                  </a:lnTo>
                  <a:lnTo>
                    <a:pt x="4646" y="15992"/>
                  </a:lnTo>
                  <a:lnTo>
                    <a:pt x="2896" y="15992"/>
                  </a:lnTo>
                  <a:lnTo>
                    <a:pt x="2189" y="15959"/>
                  </a:lnTo>
                  <a:lnTo>
                    <a:pt x="1448" y="15891"/>
                  </a:lnTo>
                  <a:lnTo>
                    <a:pt x="707" y="15891"/>
                  </a:lnTo>
                  <a:lnTo>
                    <a:pt x="371" y="15925"/>
                  </a:lnTo>
                  <a:lnTo>
                    <a:pt x="34" y="15992"/>
                  </a:lnTo>
                  <a:lnTo>
                    <a:pt x="0" y="16026"/>
                  </a:lnTo>
                  <a:lnTo>
                    <a:pt x="34" y="16060"/>
                  </a:lnTo>
                  <a:lnTo>
                    <a:pt x="337" y="16127"/>
                  </a:lnTo>
                  <a:lnTo>
                    <a:pt x="640" y="16194"/>
                  </a:lnTo>
                  <a:lnTo>
                    <a:pt x="1313" y="16228"/>
                  </a:lnTo>
                  <a:lnTo>
                    <a:pt x="2660" y="16228"/>
                  </a:lnTo>
                  <a:lnTo>
                    <a:pt x="3838" y="16295"/>
                  </a:lnTo>
                  <a:lnTo>
                    <a:pt x="4444" y="16329"/>
                  </a:lnTo>
                  <a:lnTo>
                    <a:pt x="5050" y="16329"/>
                  </a:lnTo>
                  <a:lnTo>
                    <a:pt x="5623" y="16767"/>
                  </a:lnTo>
                  <a:lnTo>
                    <a:pt x="5892" y="16969"/>
                  </a:lnTo>
                  <a:lnTo>
                    <a:pt x="6094" y="17238"/>
                  </a:lnTo>
                  <a:lnTo>
                    <a:pt x="6296" y="17507"/>
                  </a:lnTo>
                  <a:lnTo>
                    <a:pt x="6465" y="17777"/>
                  </a:lnTo>
                  <a:lnTo>
                    <a:pt x="6566" y="18113"/>
                  </a:lnTo>
                  <a:lnTo>
                    <a:pt x="6633" y="18484"/>
                  </a:lnTo>
                  <a:lnTo>
                    <a:pt x="6667" y="18821"/>
                  </a:lnTo>
                  <a:lnTo>
                    <a:pt x="6667" y="19157"/>
                  </a:lnTo>
                  <a:lnTo>
                    <a:pt x="6633" y="19864"/>
                  </a:lnTo>
                  <a:lnTo>
                    <a:pt x="6532" y="21278"/>
                  </a:lnTo>
                  <a:lnTo>
                    <a:pt x="6397" y="24039"/>
                  </a:lnTo>
                  <a:lnTo>
                    <a:pt x="6364" y="26833"/>
                  </a:lnTo>
                  <a:lnTo>
                    <a:pt x="6330" y="29561"/>
                  </a:lnTo>
                  <a:lnTo>
                    <a:pt x="6330" y="32288"/>
                  </a:lnTo>
                  <a:lnTo>
                    <a:pt x="6364" y="37708"/>
                  </a:lnTo>
                  <a:lnTo>
                    <a:pt x="6667" y="37708"/>
                  </a:lnTo>
                  <a:lnTo>
                    <a:pt x="6599" y="31884"/>
                  </a:lnTo>
                  <a:lnTo>
                    <a:pt x="6599" y="28955"/>
                  </a:lnTo>
                  <a:lnTo>
                    <a:pt x="6633" y="26025"/>
                  </a:lnTo>
                  <a:lnTo>
                    <a:pt x="6700" y="22995"/>
                  </a:lnTo>
                  <a:lnTo>
                    <a:pt x="6835" y="19932"/>
                  </a:lnTo>
                  <a:lnTo>
                    <a:pt x="6869" y="19326"/>
                  </a:lnTo>
                  <a:lnTo>
                    <a:pt x="6869" y="18719"/>
                  </a:lnTo>
                  <a:lnTo>
                    <a:pt x="6869" y="18450"/>
                  </a:lnTo>
                  <a:lnTo>
                    <a:pt x="6801" y="18147"/>
                  </a:lnTo>
                  <a:lnTo>
                    <a:pt x="6734" y="17844"/>
                  </a:lnTo>
                  <a:lnTo>
                    <a:pt x="6633" y="17575"/>
                  </a:lnTo>
                  <a:lnTo>
                    <a:pt x="6532" y="17373"/>
                  </a:lnTo>
                  <a:lnTo>
                    <a:pt x="6397" y="17171"/>
                  </a:lnTo>
                  <a:lnTo>
                    <a:pt x="6094" y="16868"/>
                  </a:lnTo>
                  <a:lnTo>
                    <a:pt x="5757" y="16565"/>
                  </a:lnTo>
                  <a:lnTo>
                    <a:pt x="5387" y="16329"/>
                  </a:lnTo>
                  <a:lnTo>
                    <a:pt x="5791" y="16262"/>
                  </a:lnTo>
                  <a:lnTo>
                    <a:pt x="5825" y="16262"/>
                  </a:lnTo>
                  <a:lnTo>
                    <a:pt x="5858" y="16194"/>
                  </a:lnTo>
                  <a:lnTo>
                    <a:pt x="5858" y="16127"/>
                  </a:lnTo>
                  <a:lnTo>
                    <a:pt x="5791" y="16093"/>
                  </a:lnTo>
                  <a:lnTo>
                    <a:pt x="5454" y="16060"/>
                  </a:lnTo>
                  <a:lnTo>
                    <a:pt x="5454" y="16026"/>
                  </a:lnTo>
                  <a:lnTo>
                    <a:pt x="7138" y="11919"/>
                  </a:lnTo>
                  <a:lnTo>
                    <a:pt x="8821" y="7811"/>
                  </a:lnTo>
                  <a:lnTo>
                    <a:pt x="10437" y="3805"/>
                  </a:lnTo>
                  <a:lnTo>
                    <a:pt x="11245" y="1818"/>
                  </a:lnTo>
                  <a:lnTo>
                    <a:pt x="11649" y="943"/>
                  </a:lnTo>
                  <a:lnTo>
                    <a:pt x="11818" y="471"/>
                  </a:lnTo>
                  <a:lnTo>
                    <a:pt x="11851" y="236"/>
                  </a:lnTo>
                  <a:lnTo>
                    <a:pt x="11885" y="34"/>
                  </a:lnTo>
                  <a:lnTo>
                    <a:pt x="1188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7" name="Google Shape;177;p5"/>
            <p:cNvSpPr/>
            <p:nvPr/>
          </p:nvSpPr>
          <p:spPr>
            <a:xfrm>
              <a:off x="7092625" y="1473725"/>
              <a:ext cx="198650" cy="260950"/>
            </a:xfrm>
            <a:custGeom>
              <a:avLst/>
              <a:gdLst/>
              <a:ahLst/>
              <a:cxnLst/>
              <a:rect l="l" t="t" r="r" b="b"/>
              <a:pathLst>
                <a:path w="7946" h="10438" extrusionOk="0">
                  <a:moveTo>
                    <a:pt x="4647" y="1246"/>
                  </a:moveTo>
                  <a:lnTo>
                    <a:pt x="4546" y="1280"/>
                  </a:lnTo>
                  <a:lnTo>
                    <a:pt x="4512" y="1347"/>
                  </a:lnTo>
                  <a:lnTo>
                    <a:pt x="4546" y="1381"/>
                  </a:lnTo>
                  <a:lnTo>
                    <a:pt x="4579" y="1448"/>
                  </a:lnTo>
                  <a:lnTo>
                    <a:pt x="4613" y="1482"/>
                  </a:lnTo>
                  <a:lnTo>
                    <a:pt x="4680" y="1516"/>
                  </a:lnTo>
                  <a:lnTo>
                    <a:pt x="4748" y="1516"/>
                  </a:lnTo>
                  <a:lnTo>
                    <a:pt x="4815" y="1549"/>
                  </a:lnTo>
                  <a:lnTo>
                    <a:pt x="4916" y="1650"/>
                  </a:lnTo>
                  <a:lnTo>
                    <a:pt x="4983" y="1819"/>
                  </a:lnTo>
                  <a:lnTo>
                    <a:pt x="5017" y="2021"/>
                  </a:lnTo>
                  <a:lnTo>
                    <a:pt x="5017" y="2391"/>
                  </a:lnTo>
                  <a:lnTo>
                    <a:pt x="4983" y="2694"/>
                  </a:lnTo>
                  <a:lnTo>
                    <a:pt x="4950" y="2930"/>
                  </a:lnTo>
                  <a:lnTo>
                    <a:pt x="4849" y="3199"/>
                  </a:lnTo>
                  <a:lnTo>
                    <a:pt x="4647" y="3671"/>
                  </a:lnTo>
                  <a:lnTo>
                    <a:pt x="4377" y="4142"/>
                  </a:lnTo>
                  <a:lnTo>
                    <a:pt x="4074" y="4580"/>
                  </a:lnTo>
                  <a:lnTo>
                    <a:pt x="3468" y="5455"/>
                  </a:lnTo>
                  <a:lnTo>
                    <a:pt x="2862" y="6330"/>
                  </a:lnTo>
                  <a:lnTo>
                    <a:pt x="2222" y="7172"/>
                  </a:lnTo>
                  <a:lnTo>
                    <a:pt x="1515" y="7980"/>
                  </a:lnTo>
                  <a:lnTo>
                    <a:pt x="1515" y="8014"/>
                  </a:lnTo>
                  <a:lnTo>
                    <a:pt x="1313" y="8115"/>
                  </a:lnTo>
                  <a:lnTo>
                    <a:pt x="1078" y="8148"/>
                  </a:lnTo>
                  <a:lnTo>
                    <a:pt x="876" y="8115"/>
                  </a:lnTo>
                  <a:lnTo>
                    <a:pt x="640" y="8081"/>
                  </a:lnTo>
                  <a:lnTo>
                    <a:pt x="337" y="8014"/>
                  </a:lnTo>
                  <a:lnTo>
                    <a:pt x="202" y="8014"/>
                  </a:lnTo>
                  <a:lnTo>
                    <a:pt x="34" y="8047"/>
                  </a:lnTo>
                  <a:lnTo>
                    <a:pt x="0" y="8047"/>
                  </a:lnTo>
                  <a:lnTo>
                    <a:pt x="0" y="8081"/>
                  </a:lnTo>
                  <a:lnTo>
                    <a:pt x="0" y="8148"/>
                  </a:lnTo>
                  <a:lnTo>
                    <a:pt x="34" y="8148"/>
                  </a:lnTo>
                  <a:lnTo>
                    <a:pt x="472" y="8317"/>
                  </a:lnTo>
                  <a:lnTo>
                    <a:pt x="707" y="8350"/>
                  </a:lnTo>
                  <a:lnTo>
                    <a:pt x="943" y="8384"/>
                  </a:lnTo>
                  <a:lnTo>
                    <a:pt x="1179" y="8384"/>
                  </a:lnTo>
                  <a:lnTo>
                    <a:pt x="1381" y="8350"/>
                  </a:lnTo>
                  <a:lnTo>
                    <a:pt x="1583" y="8249"/>
                  </a:lnTo>
                  <a:lnTo>
                    <a:pt x="1785" y="8115"/>
                  </a:lnTo>
                  <a:lnTo>
                    <a:pt x="1818" y="8047"/>
                  </a:lnTo>
                  <a:lnTo>
                    <a:pt x="1785" y="7980"/>
                  </a:lnTo>
                  <a:lnTo>
                    <a:pt x="1987" y="7778"/>
                  </a:lnTo>
                  <a:lnTo>
                    <a:pt x="2323" y="7408"/>
                  </a:lnTo>
                  <a:lnTo>
                    <a:pt x="2660" y="7037"/>
                  </a:lnTo>
                  <a:lnTo>
                    <a:pt x="3232" y="6229"/>
                  </a:lnTo>
                  <a:lnTo>
                    <a:pt x="3940" y="5219"/>
                  </a:lnTo>
                  <a:lnTo>
                    <a:pt x="4613" y="4209"/>
                  </a:lnTo>
                  <a:lnTo>
                    <a:pt x="4815" y="3805"/>
                  </a:lnTo>
                  <a:lnTo>
                    <a:pt x="5017" y="3401"/>
                  </a:lnTo>
                  <a:lnTo>
                    <a:pt x="5185" y="3469"/>
                  </a:lnTo>
                  <a:lnTo>
                    <a:pt x="5354" y="3502"/>
                  </a:lnTo>
                  <a:lnTo>
                    <a:pt x="5522" y="3502"/>
                  </a:lnTo>
                  <a:lnTo>
                    <a:pt x="5724" y="3469"/>
                  </a:lnTo>
                  <a:lnTo>
                    <a:pt x="5892" y="3435"/>
                  </a:lnTo>
                  <a:lnTo>
                    <a:pt x="5960" y="3368"/>
                  </a:lnTo>
                  <a:lnTo>
                    <a:pt x="5993" y="3300"/>
                  </a:lnTo>
                  <a:lnTo>
                    <a:pt x="6027" y="3267"/>
                  </a:lnTo>
                  <a:lnTo>
                    <a:pt x="5993" y="3233"/>
                  </a:lnTo>
                  <a:lnTo>
                    <a:pt x="5993" y="3199"/>
                  </a:lnTo>
                  <a:lnTo>
                    <a:pt x="5926" y="3166"/>
                  </a:lnTo>
                  <a:lnTo>
                    <a:pt x="5825" y="3199"/>
                  </a:lnTo>
                  <a:lnTo>
                    <a:pt x="5724" y="3233"/>
                  </a:lnTo>
                  <a:lnTo>
                    <a:pt x="5589" y="3267"/>
                  </a:lnTo>
                  <a:lnTo>
                    <a:pt x="5488" y="3300"/>
                  </a:lnTo>
                  <a:lnTo>
                    <a:pt x="5253" y="3267"/>
                  </a:lnTo>
                  <a:lnTo>
                    <a:pt x="5185" y="3233"/>
                  </a:lnTo>
                  <a:lnTo>
                    <a:pt x="5084" y="3166"/>
                  </a:lnTo>
                  <a:lnTo>
                    <a:pt x="5219" y="2795"/>
                  </a:lnTo>
                  <a:lnTo>
                    <a:pt x="5253" y="2357"/>
                  </a:lnTo>
                  <a:lnTo>
                    <a:pt x="5253" y="2189"/>
                  </a:lnTo>
                  <a:lnTo>
                    <a:pt x="5253" y="1987"/>
                  </a:lnTo>
                  <a:lnTo>
                    <a:pt x="5185" y="1819"/>
                  </a:lnTo>
                  <a:lnTo>
                    <a:pt x="5118" y="1650"/>
                  </a:lnTo>
                  <a:lnTo>
                    <a:pt x="5017" y="1448"/>
                  </a:lnTo>
                  <a:lnTo>
                    <a:pt x="4916" y="1314"/>
                  </a:lnTo>
                  <a:lnTo>
                    <a:pt x="4882" y="1280"/>
                  </a:lnTo>
                  <a:lnTo>
                    <a:pt x="4781" y="1280"/>
                  </a:lnTo>
                  <a:lnTo>
                    <a:pt x="4748" y="1246"/>
                  </a:lnTo>
                  <a:close/>
                  <a:moveTo>
                    <a:pt x="7946" y="1"/>
                  </a:moveTo>
                  <a:lnTo>
                    <a:pt x="7542" y="708"/>
                  </a:lnTo>
                  <a:lnTo>
                    <a:pt x="7138" y="1415"/>
                  </a:lnTo>
                  <a:lnTo>
                    <a:pt x="6700" y="2155"/>
                  </a:lnTo>
                  <a:lnTo>
                    <a:pt x="6263" y="2930"/>
                  </a:lnTo>
                  <a:lnTo>
                    <a:pt x="5421" y="4512"/>
                  </a:lnTo>
                  <a:lnTo>
                    <a:pt x="5017" y="5219"/>
                  </a:lnTo>
                  <a:lnTo>
                    <a:pt x="4579" y="5893"/>
                  </a:lnTo>
                  <a:lnTo>
                    <a:pt x="4108" y="6532"/>
                  </a:lnTo>
                  <a:lnTo>
                    <a:pt x="3569" y="7138"/>
                  </a:lnTo>
                  <a:lnTo>
                    <a:pt x="3098" y="7677"/>
                  </a:lnTo>
                  <a:lnTo>
                    <a:pt x="2626" y="8249"/>
                  </a:lnTo>
                  <a:lnTo>
                    <a:pt x="2626" y="8216"/>
                  </a:lnTo>
                  <a:lnTo>
                    <a:pt x="2492" y="7946"/>
                  </a:lnTo>
                  <a:lnTo>
                    <a:pt x="2424" y="7845"/>
                  </a:lnTo>
                  <a:lnTo>
                    <a:pt x="2290" y="7778"/>
                  </a:lnTo>
                  <a:lnTo>
                    <a:pt x="2155" y="7744"/>
                  </a:lnTo>
                  <a:lnTo>
                    <a:pt x="2020" y="7744"/>
                  </a:lnTo>
                  <a:lnTo>
                    <a:pt x="1987" y="7778"/>
                  </a:lnTo>
                  <a:lnTo>
                    <a:pt x="1953" y="7845"/>
                  </a:lnTo>
                  <a:lnTo>
                    <a:pt x="1953" y="7879"/>
                  </a:lnTo>
                  <a:lnTo>
                    <a:pt x="1987" y="7946"/>
                  </a:lnTo>
                  <a:lnTo>
                    <a:pt x="2054" y="7946"/>
                  </a:lnTo>
                  <a:lnTo>
                    <a:pt x="2155" y="7980"/>
                  </a:lnTo>
                  <a:lnTo>
                    <a:pt x="2222" y="7980"/>
                  </a:lnTo>
                  <a:lnTo>
                    <a:pt x="2290" y="8047"/>
                  </a:lnTo>
                  <a:lnTo>
                    <a:pt x="2357" y="8115"/>
                  </a:lnTo>
                  <a:lnTo>
                    <a:pt x="2391" y="8317"/>
                  </a:lnTo>
                  <a:lnTo>
                    <a:pt x="2424" y="8384"/>
                  </a:lnTo>
                  <a:lnTo>
                    <a:pt x="2458" y="8451"/>
                  </a:lnTo>
                  <a:lnTo>
                    <a:pt x="2121" y="8889"/>
                  </a:lnTo>
                  <a:lnTo>
                    <a:pt x="1751" y="9293"/>
                  </a:lnTo>
                  <a:lnTo>
                    <a:pt x="1717" y="9327"/>
                  </a:lnTo>
                  <a:lnTo>
                    <a:pt x="1751" y="9394"/>
                  </a:lnTo>
                  <a:lnTo>
                    <a:pt x="1684" y="9529"/>
                  </a:lnTo>
                  <a:lnTo>
                    <a:pt x="1650" y="9731"/>
                  </a:lnTo>
                  <a:lnTo>
                    <a:pt x="1650" y="9899"/>
                  </a:lnTo>
                  <a:lnTo>
                    <a:pt x="1684" y="10101"/>
                  </a:lnTo>
                  <a:lnTo>
                    <a:pt x="1751" y="10269"/>
                  </a:lnTo>
                  <a:lnTo>
                    <a:pt x="1852" y="10370"/>
                  </a:lnTo>
                  <a:lnTo>
                    <a:pt x="1987" y="10438"/>
                  </a:lnTo>
                  <a:lnTo>
                    <a:pt x="2290" y="10438"/>
                  </a:lnTo>
                  <a:lnTo>
                    <a:pt x="2424" y="10370"/>
                  </a:lnTo>
                  <a:lnTo>
                    <a:pt x="2626" y="10202"/>
                  </a:lnTo>
                  <a:lnTo>
                    <a:pt x="2997" y="9832"/>
                  </a:lnTo>
                  <a:lnTo>
                    <a:pt x="3468" y="9293"/>
                  </a:lnTo>
                  <a:lnTo>
                    <a:pt x="3906" y="8687"/>
                  </a:lnTo>
                  <a:lnTo>
                    <a:pt x="4579" y="7812"/>
                  </a:lnTo>
                  <a:lnTo>
                    <a:pt x="5320" y="6936"/>
                  </a:lnTo>
                  <a:lnTo>
                    <a:pt x="5993" y="6027"/>
                  </a:lnTo>
                  <a:lnTo>
                    <a:pt x="6330" y="5590"/>
                  </a:lnTo>
                  <a:lnTo>
                    <a:pt x="6633" y="5085"/>
                  </a:lnTo>
                  <a:lnTo>
                    <a:pt x="7239" y="3974"/>
                  </a:lnTo>
                  <a:lnTo>
                    <a:pt x="7576" y="3435"/>
                  </a:lnTo>
                  <a:lnTo>
                    <a:pt x="7946" y="2896"/>
                  </a:lnTo>
                  <a:lnTo>
                    <a:pt x="7946" y="2458"/>
                  </a:lnTo>
                  <a:lnTo>
                    <a:pt x="7306" y="3401"/>
                  </a:lnTo>
                  <a:lnTo>
                    <a:pt x="6801" y="4209"/>
                  </a:lnTo>
                  <a:lnTo>
                    <a:pt x="6330" y="5051"/>
                  </a:lnTo>
                  <a:lnTo>
                    <a:pt x="5825" y="5859"/>
                  </a:lnTo>
                  <a:lnTo>
                    <a:pt x="5556" y="6263"/>
                  </a:lnTo>
                  <a:lnTo>
                    <a:pt x="5253" y="6633"/>
                  </a:lnTo>
                  <a:lnTo>
                    <a:pt x="4344" y="7744"/>
                  </a:lnTo>
                  <a:lnTo>
                    <a:pt x="3468" y="8855"/>
                  </a:lnTo>
                  <a:lnTo>
                    <a:pt x="3064" y="9394"/>
                  </a:lnTo>
                  <a:lnTo>
                    <a:pt x="2593" y="9865"/>
                  </a:lnTo>
                  <a:lnTo>
                    <a:pt x="2391" y="10067"/>
                  </a:lnTo>
                  <a:lnTo>
                    <a:pt x="2256" y="10168"/>
                  </a:lnTo>
                  <a:lnTo>
                    <a:pt x="2121" y="10236"/>
                  </a:lnTo>
                  <a:lnTo>
                    <a:pt x="1987" y="10236"/>
                  </a:lnTo>
                  <a:lnTo>
                    <a:pt x="1919" y="10168"/>
                  </a:lnTo>
                  <a:lnTo>
                    <a:pt x="1886" y="10067"/>
                  </a:lnTo>
                  <a:lnTo>
                    <a:pt x="1852" y="9899"/>
                  </a:lnTo>
                  <a:lnTo>
                    <a:pt x="1886" y="9596"/>
                  </a:lnTo>
                  <a:lnTo>
                    <a:pt x="1919" y="9394"/>
                  </a:lnTo>
                  <a:lnTo>
                    <a:pt x="1919" y="9360"/>
                  </a:lnTo>
                  <a:lnTo>
                    <a:pt x="2155" y="9158"/>
                  </a:lnTo>
                  <a:lnTo>
                    <a:pt x="2391" y="8923"/>
                  </a:lnTo>
                  <a:lnTo>
                    <a:pt x="2795" y="8418"/>
                  </a:lnTo>
                  <a:lnTo>
                    <a:pt x="3165" y="7913"/>
                  </a:lnTo>
                  <a:lnTo>
                    <a:pt x="3569" y="7441"/>
                  </a:lnTo>
                  <a:lnTo>
                    <a:pt x="4074" y="6869"/>
                  </a:lnTo>
                  <a:lnTo>
                    <a:pt x="4546" y="6297"/>
                  </a:lnTo>
                  <a:lnTo>
                    <a:pt x="4983" y="5691"/>
                  </a:lnTo>
                  <a:lnTo>
                    <a:pt x="5354" y="5051"/>
                  </a:lnTo>
                  <a:lnTo>
                    <a:pt x="6229" y="3502"/>
                  </a:lnTo>
                  <a:lnTo>
                    <a:pt x="7071" y="1953"/>
                  </a:lnTo>
                  <a:lnTo>
                    <a:pt x="7946" y="506"/>
                  </a:lnTo>
                  <a:lnTo>
                    <a:pt x="794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8" name="Google Shape;178;p5"/>
            <p:cNvSpPr/>
            <p:nvPr/>
          </p:nvSpPr>
          <p:spPr>
            <a:xfrm>
              <a:off x="5168500" y="2464425"/>
              <a:ext cx="63150" cy="68200"/>
            </a:xfrm>
            <a:custGeom>
              <a:avLst/>
              <a:gdLst/>
              <a:ahLst/>
              <a:cxnLst/>
              <a:rect l="l" t="t" r="r" b="b"/>
              <a:pathLst>
                <a:path w="2526" h="2728" extrusionOk="0">
                  <a:moveTo>
                    <a:pt x="202" y="168"/>
                  </a:moveTo>
                  <a:lnTo>
                    <a:pt x="741" y="236"/>
                  </a:lnTo>
                  <a:lnTo>
                    <a:pt x="1280" y="269"/>
                  </a:lnTo>
                  <a:lnTo>
                    <a:pt x="2357" y="236"/>
                  </a:lnTo>
                  <a:lnTo>
                    <a:pt x="2290" y="774"/>
                  </a:lnTo>
                  <a:lnTo>
                    <a:pt x="2256" y="1347"/>
                  </a:lnTo>
                  <a:lnTo>
                    <a:pt x="2256" y="1885"/>
                  </a:lnTo>
                  <a:lnTo>
                    <a:pt x="2290" y="2424"/>
                  </a:lnTo>
                  <a:lnTo>
                    <a:pt x="2290" y="2458"/>
                  </a:lnTo>
                  <a:lnTo>
                    <a:pt x="2256" y="2458"/>
                  </a:lnTo>
                  <a:lnTo>
                    <a:pt x="2020" y="2424"/>
                  </a:lnTo>
                  <a:lnTo>
                    <a:pt x="808" y="2424"/>
                  </a:lnTo>
                  <a:lnTo>
                    <a:pt x="303" y="2390"/>
                  </a:lnTo>
                  <a:lnTo>
                    <a:pt x="236" y="1279"/>
                  </a:lnTo>
                  <a:lnTo>
                    <a:pt x="202" y="168"/>
                  </a:lnTo>
                  <a:close/>
                  <a:moveTo>
                    <a:pt x="741" y="0"/>
                  </a:moveTo>
                  <a:lnTo>
                    <a:pt x="169" y="34"/>
                  </a:lnTo>
                  <a:lnTo>
                    <a:pt x="135" y="34"/>
                  </a:lnTo>
                  <a:lnTo>
                    <a:pt x="101" y="101"/>
                  </a:lnTo>
                  <a:lnTo>
                    <a:pt x="68" y="101"/>
                  </a:lnTo>
                  <a:lnTo>
                    <a:pt x="34" y="168"/>
                  </a:lnTo>
                  <a:lnTo>
                    <a:pt x="0" y="774"/>
                  </a:lnTo>
                  <a:lnTo>
                    <a:pt x="0" y="1414"/>
                  </a:lnTo>
                  <a:lnTo>
                    <a:pt x="34" y="2020"/>
                  </a:lnTo>
                  <a:lnTo>
                    <a:pt x="101" y="2660"/>
                  </a:lnTo>
                  <a:lnTo>
                    <a:pt x="135" y="2693"/>
                  </a:lnTo>
                  <a:lnTo>
                    <a:pt x="169" y="2727"/>
                  </a:lnTo>
                  <a:lnTo>
                    <a:pt x="236" y="2727"/>
                  </a:lnTo>
                  <a:lnTo>
                    <a:pt x="303" y="2693"/>
                  </a:lnTo>
                  <a:lnTo>
                    <a:pt x="337" y="2660"/>
                  </a:lnTo>
                  <a:lnTo>
                    <a:pt x="337" y="2626"/>
                  </a:lnTo>
                  <a:lnTo>
                    <a:pt x="337" y="2559"/>
                  </a:lnTo>
                  <a:lnTo>
                    <a:pt x="808" y="2660"/>
                  </a:lnTo>
                  <a:lnTo>
                    <a:pt x="1313" y="2693"/>
                  </a:lnTo>
                  <a:lnTo>
                    <a:pt x="1818" y="2693"/>
                  </a:lnTo>
                  <a:lnTo>
                    <a:pt x="2054" y="2660"/>
                  </a:lnTo>
                  <a:lnTo>
                    <a:pt x="2256" y="2626"/>
                  </a:lnTo>
                  <a:lnTo>
                    <a:pt x="2323" y="2592"/>
                  </a:lnTo>
                  <a:lnTo>
                    <a:pt x="2323" y="2491"/>
                  </a:lnTo>
                  <a:lnTo>
                    <a:pt x="2357" y="2525"/>
                  </a:lnTo>
                  <a:lnTo>
                    <a:pt x="2391" y="2525"/>
                  </a:lnTo>
                  <a:lnTo>
                    <a:pt x="2458" y="2491"/>
                  </a:lnTo>
                  <a:lnTo>
                    <a:pt x="2458" y="2424"/>
                  </a:lnTo>
                  <a:lnTo>
                    <a:pt x="2492" y="1885"/>
                  </a:lnTo>
                  <a:lnTo>
                    <a:pt x="2525" y="1313"/>
                  </a:lnTo>
                  <a:lnTo>
                    <a:pt x="2492" y="774"/>
                  </a:lnTo>
                  <a:lnTo>
                    <a:pt x="2458" y="202"/>
                  </a:lnTo>
                  <a:lnTo>
                    <a:pt x="2492" y="168"/>
                  </a:lnTo>
                  <a:lnTo>
                    <a:pt x="2492" y="101"/>
                  </a:lnTo>
                  <a:lnTo>
                    <a:pt x="2458" y="34"/>
                  </a:lnTo>
                  <a:lnTo>
                    <a:pt x="1852" y="34"/>
                  </a:lnTo>
                  <a:lnTo>
                    <a:pt x="128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9" name="Google Shape;179;p5"/>
            <p:cNvSpPr/>
            <p:nvPr/>
          </p:nvSpPr>
          <p:spPr>
            <a:xfrm>
              <a:off x="5686975" y="2535125"/>
              <a:ext cx="63150" cy="68200"/>
            </a:xfrm>
            <a:custGeom>
              <a:avLst/>
              <a:gdLst/>
              <a:ahLst/>
              <a:cxnLst/>
              <a:rect l="l" t="t" r="r" b="b"/>
              <a:pathLst>
                <a:path w="2526" h="2728" extrusionOk="0">
                  <a:moveTo>
                    <a:pt x="2324" y="168"/>
                  </a:moveTo>
                  <a:lnTo>
                    <a:pt x="2256" y="1280"/>
                  </a:lnTo>
                  <a:lnTo>
                    <a:pt x="2223" y="2391"/>
                  </a:lnTo>
                  <a:lnTo>
                    <a:pt x="1718" y="2424"/>
                  </a:lnTo>
                  <a:lnTo>
                    <a:pt x="506" y="2424"/>
                  </a:lnTo>
                  <a:lnTo>
                    <a:pt x="270" y="2458"/>
                  </a:lnTo>
                  <a:lnTo>
                    <a:pt x="236" y="2458"/>
                  </a:lnTo>
                  <a:lnTo>
                    <a:pt x="236" y="2424"/>
                  </a:lnTo>
                  <a:lnTo>
                    <a:pt x="270" y="1886"/>
                  </a:lnTo>
                  <a:lnTo>
                    <a:pt x="270" y="1347"/>
                  </a:lnTo>
                  <a:lnTo>
                    <a:pt x="236" y="775"/>
                  </a:lnTo>
                  <a:lnTo>
                    <a:pt x="169" y="236"/>
                  </a:lnTo>
                  <a:lnTo>
                    <a:pt x="1246" y="269"/>
                  </a:lnTo>
                  <a:lnTo>
                    <a:pt x="1785" y="236"/>
                  </a:lnTo>
                  <a:lnTo>
                    <a:pt x="2324" y="168"/>
                  </a:lnTo>
                  <a:close/>
                  <a:moveTo>
                    <a:pt x="1246" y="0"/>
                  </a:moveTo>
                  <a:lnTo>
                    <a:pt x="674" y="34"/>
                  </a:lnTo>
                  <a:lnTo>
                    <a:pt x="68" y="34"/>
                  </a:lnTo>
                  <a:lnTo>
                    <a:pt x="34" y="101"/>
                  </a:lnTo>
                  <a:lnTo>
                    <a:pt x="34" y="168"/>
                  </a:lnTo>
                  <a:lnTo>
                    <a:pt x="68" y="202"/>
                  </a:lnTo>
                  <a:lnTo>
                    <a:pt x="34" y="775"/>
                  </a:lnTo>
                  <a:lnTo>
                    <a:pt x="1" y="1313"/>
                  </a:lnTo>
                  <a:lnTo>
                    <a:pt x="34" y="1886"/>
                  </a:lnTo>
                  <a:lnTo>
                    <a:pt x="68" y="2424"/>
                  </a:lnTo>
                  <a:lnTo>
                    <a:pt x="68" y="2492"/>
                  </a:lnTo>
                  <a:lnTo>
                    <a:pt x="102" y="2525"/>
                  </a:lnTo>
                  <a:lnTo>
                    <a:pt x="169" y="2525"/>
                  </a:lnTo>
                  <a:lnTo>
                    <a:pt x="203" y="2492"/>
                  </a:lnTo>
                  <a:lnTo>
                    <a:pt x="203" y="2593"/>
                  </a:lnTo>
                  <a:lnTo>
                    <a:pt x="270" y="2626"/>
                  </a:lnTo>
                  <a:lnTo>
                    <a:pt x="472" y="2660"/>
                  </a:lnTo>
                  <a:lnTo>
                    <a:pt x="708" y="2694"/>
                  </a:lnTo>
                  <a:lnTo>
                    <a:pt x="1213" y="2694"/>
                  </a:lnTo>
                  <a:lnTo>
                    <a:pt x="1718" y="2660"/>
                  </a:lnTo>
                  <a:lnTo>
                    <a:pt x="2189" y="2559"/>
                  </a:lnTo>
                  <a:lnTo>
                    <a:pt x="2189" y="2626"/>
                  </a:lnTo>
                  <a:lnTo>
                    <a:pt x="2189" y="2660"/>
                  </a:lnTo>
                  <a:lnTo>
                    <a:pt x="2223" y="2694"/>
                  </a:lnTo>
                  <a:lnTo>
                    <a:pt x="2290" y="2727"/>
                  </a:lnTo>
                  <a:lnTo>
                    <a:pt x="2357" y="2727"/>
                  </a:lnTo>
                  <a:lnTo>
                    <a:pt x="2391" y="2694"/>
                  </a:lnTo>
                  <a:lnTo>
                    <a:pt x="2425" y="2660"/>
                  </a:lnTo>
                  <a:lnTo>
                    <a:pt x="2492" y="2020"/>
                  </a:lnTo>
                  <a:lnTo>
                    <a:pt x="2526" y="1414"/>
                  </a:lnTo>
                  <a:lnTo>
                    <a:pt x="2526" y="775"/>
                  </a:lnTo>
                  <a:lnTo>
                    <a:pt x="2458" y="168"/>
                  </a:lnTo>
                  <a:lnTo>
                    <a:pt x="2458" y="101"/>
                  </a:lnTo>
                  <a:lnTo>
                    <a:pt x="2425" y="101"/>
                  </a:lnTo>
                  <a:lnTo>
                    <a:pt x="2391" y="34"/>
                  </a:lnTo>
                  <a:lnTo>
                    <a:pt x="2324" y="34"/>
                  </a:lnTo>
                  <a:lnTo>
                    <a:pt x="178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0" name="Google Shape;180;p5"/>
            <p:cNvSpPr/>
            <p:nvPr/>
          </p:nvSpPr>
          <p:spPr>
            <a:xfrm>
              <a:off x="5796400" y="2606650"/>
              <a:ext cx="64825" cy="62325"/>
            </a:xfrm>
            <a:custGeom>
              <a:avLst/>
              <a:gdLst/>
              <a:ahLst/>
              <a:cxnLst/>
              <a:rect l="l" t="t" r="r" b="b"/>
              <a:pathLst>
                <a:path w="2593" h="2493" extrusionOk="0">
                  <a:moveTo>
                    <a:pt x="135" y="1"/>
                  </a:moveTo>
                  <a:lnTo>
                    <a:pt x="102" y="35"/>
                  </a:lnTo>
                  <a:lnTo>
                    <a:pt x="34" y="304"/>
                  </a:lnTo>
                  <a:lnTo>
                    <a:pt x="1" y="573"/>
                  </a:lnTo>
                  <a:lnTo>
                    <a:pt x="1" y="1112"/>
                  </a:lnTo>
                  <a:lnTo>
                    <a:pt x="1" y="1752"/>
                  </a:lnTo>
                  <a:lnTo>
                    <a:pt x="34" y="2055"/>
                  </a:lnTo>
                  <a:lnTo>
                    <a:pt x="102" y="2391"/>
                  </a:lnTo>
                  <a:lnTo>
                    <a:pt x="135" y="2425"/>
                  </a:lnTo>
                  <a:lnTo>
                    <a:pt x="236" y="2425"/>
                  </a:lnTo>
                  <a:lnTo>
                    <a:pt x="270" y="2358"/>
                  </a:lnTo>
                  <a:lnTo>
                    <a:pt x="270" y="2055"/>
                  </a:lnTo>
                  <a:lnTo>
                    <a:pt x="236" y="1718"/>
                  </a:lnTo>
                  <a:lnTo>
                    <a:pt x="236" y="1112"/>
                  </a:lnTo>
                  <a:lnTo>
                    <a:pt x="236" y="674"/>
                  </a:lnTo>
                  <a:lnTo>
                    <a:pt x="236" y="237"/>
                  </a:lnTo>
                  <a:lnTo>
                    <a:pt x="472" y="270"/>
                  </a:lnTo>
                  <a:lnTo>
                    <a:pt x="2290" y="270"/>
                  </a:lnTo>
                  <a:lnTo>
                    <a:pt x="2324" y="304"/>
                  </a:lnTo>
                  <a:lnTo>
                    <a:pt x="2357" y="338"/>
                  </a:lnTo>
                  <a:lnTo>
                    <a:pt x="2391" y="338"/>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7"/>
                  </a:lnTo>
                  <a:lnTo>
                    <a:pt x="270" y="2358"/>
                  </a:lnTo>
                  <a:lnTo>
                    <a:pt x="337" y="2425"/>
                  </a:lnTo>
                  <a:lnTo>
                    <a:pt x="472" y="2492"/>
                  </a:lnTo>
                  <a:lnTo>
                    <a:pt x="2088" y="2492"/>
                  </a:lnTo>
                  <a:lnTo>
                    <a:pt x="2357" y="2459"/>
                  </a:lnTo>
                  <a:lnTo>
                    <a:pt x="2391" y="2492"/>
                  </a:lnTo>
                  <a:lnTo>
                    <a:pt x="2458" y="2492"/>
                  </a:lnTo>
                  <a:lnTo>
                    <a:pt x="2526" y="2459"/>
                  </a:lnTo>
                  <a:lnTo>
                    <a:pt x="2559" y="2391"/>
                  </a:lnTo>
                  <a:lnTo>
                    <a:pt x="2559" y="1179"/>
                  </a:lnTo>
                  <a:lnTo>
                    <a:pt x="2593" y="641"/>
                  </a:lnTo>
                  <a:lnTo>
                    <a:pt x="2559" y="405"/>
                  </a:lnTo>
                  <a:lnTo>
                    <a:pt x="2526" y="136"/>
                  </a:lnTo>
                  <a:lnTo>
                    <a:pt x="2492" y="136"/>
                  </a:lnTo>
                  <a:lnTo>
                    <a:pt x="2458" y="169"/>
                  </a:lnTo>
                  <a:lnTo>
                    <a:pt x="2391" y="102"/>
                  </a:lnTo>
                  <a:lnTo>
                    <a:pt x="2290" y="68"/>
                  </a:lnTo>
                  <a:lnTo>
                    <a:pt x="2088" y="68"/>
                  </a:lnTo>
                  <a:lnTo>
                    <a:pt x="1650" y="102"/>
                  </a:lnTo>
                  <a:lnTo>
                    <a:pt x="943" y="68"/>
                  </a:lnTo>
                  <a:lnTo>
                    <a:pt x="573" y="68"/>
                  </a:lnTo>
                  <a:lnTo>
                    <a:pt x="203" y="102"/>
                  </a:lnTo>
                  <a:lnTo>
                    <a:pt x="203" y="35"/>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1" name="Google Shape;181;p5"/>
            <p:cNvSpPr/>
            <p:nvPr/>
          </p:nvSpPr>
          <p:spPr>
            <a:xfrm>
              <a:off x="5818275" y="2619275"/>
              <a:ext cx="16875" cy="16875"/>
            </a:xfrm>
            <a:custGeom>
              <a:avLst/>
              <a:gdLst/>
              <a:ahLst/>
              <a:cxnLst/>
              <a:rect l="l" t="t" r="r" b="b"/>
              <a:pathLst>
                <a:path w="675" h="675" extrusionOk="0">
                  <a:moveTo>
                    <a:pt x="1" y="1"/>
                  </a:moveTo>
                  <a:lnTo>
                    <a:pt x="1" y="35"/>
                  </a:lnTo>
                  <a:lnTo>
                    <a:pt x="1" y="68"/>
                  </a:lnTo>
                  <a:lnTo>
                    <a:pt x="1" y="102"/>
                  </a:lnTo>
                  <a:lnTo>
                    <a:pt x="169" y="237"/>
                  </a:lnTo>
                  <a:lnTo>
                    <a:pt x="338" y="304"/>
                  </a:lnTo>
                  <a:lnTo>
                    <a:pt x="68" y="506"/>
                  </a:lnTo>
                  <a:lnTo>
                    <a:pt x="35" y="573"/>
                  </a:lnTo>
                  <a:lnTo>
                    <a:pt x="68" y="641"/>
                  </a:lnTo>
                  <a:lnTo>
                    <a:pt x="136" y="674"/>
                  </a:lnTo>
                  <a:lnTo>
                    <a:pt x="203" y="674"/>
                  </a:lnTo>
                  <a:lnTo>
                    <a:pt x="405" y="506"/>
                  </a:lnTo>
                  <a:lnTo>
                    <a:pt x="641" y="371"/>
                  </a:lnTo>
                  <a:lnTo>
                    <a:pt x="674" y="304"/>
                  </a:lnTo>
                  <a:lnTo>
                    <a:pt x="674" y="237"/>
                  </a:lnTo>
                  <a:lnTo>
                    <a:pt x="674" y="203"/>
                  </a:lnTo>
                  <a:lnTo>
                    <a:pt x="607" y="169"/>
                  </a:lnTo>
                  <a:lnTo>
                    <a:pt x="338" y="68"/>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 name="Google Shape;182;p5"/>
            <p:cNvSpPr/>
            <p:nvPr/>
          </p:nvSpPr>
          <p:spPr>
            <a:xfrm>
              <a:off x="5280450" y="2348250"/>
              <a:ext cx="68200" cy="42125"/>
            </a:xfrm>
            <a:custGeom>
              <a:avLst/>
              <a:gdLst/>
              <a:ahLst/>
              <a:cxnLst/>
              <a:rect l="l" t="t" r="r" b="b"/>
              <a:pathLst>
                <a:path w="2728" h="1685" extrusionOk="0">
                  <a:moveTo>
                    <a:pt x="67" y="1"/>
                  </a:moveTo>
                  <a:lnTo>
                    <a:pt x="67" y="68"/>
                  </a:lnTo>
                  <a:lnTo>
                    <a:pt x="34" y="439"/>
                  </a:lnTo>
                  <a:lnTo>
                    <a:pt x="0" y="809"/>
                  </a:lnTo>
                  <a:lnTo>
                    <a:pt x="0" y="1550"/>
                  </a:lnTo>
                  <a:lnTo>
                    <a:pt x="0" y="1617"/>
                  </a:lnTo>
                  <a:lnTo>
                    <a:pt x="67" y="1651"/>
                  </a:lnTo>
                  <a:lnTo>
                    <a:pt x="135" y="1617"/>
                  </a:lnTo>
                  <a:lnTo>
                    <a:pt x="168" y="1550"/>
                  </a:lnTo>
                  <a:lnTo>
                    <a:pt x="202" y="843"/>
                  </a:lnTo>
                  <a:lnTo>
                    <a:pt x="202" y="169"/>
                  </a:lnTo>
                  <a:lnTo>
                    <a:pt x="842" y="203"/>
                  </a:lnTo>
                  <a:lnTo>
                    <a:pt x="1481" y="203"/>
                  </a:lnTo>
                  <a:lnTo>
                    <a:pt x="2054" y="237"/>
                  </a:lnTo>
                  <a:lnTo>
                    <a:pt x="2323" y="237"/>
                  </a:lnTo>
                  <a:lnTo>
                    <a:pt x="2593" y="169"/>
                  </a:lnTo>
                  <a:lnTo>
                    <a:pt x="2525" y="472"/>
                  </a:lnTo>
                  <a:lnTo>
                    <a:pt x="2525" y="809"/>
                  </a:lnTo>
                  <a:lnTo>
                    <a:pt x="2525" y="1415"/>
                  </a:lnTo>
                  <a:lnTo>
                    <a:pt x="875" y="1415"/>
                  </a:lnTo>
                  <a:lnTo>
                    <a:pt x="606" y="1449"/>
                  </a:lnTo>
                  <a:lnTo>
                    <a:pt x="337" y="1516"/>
                  </a:lnTo>
                  <a:lnTo>
                    <a:pt x="606" y="1583"/>
                  </a:lnTo>
                  <a:lnTo>
                    <a:pt x="842" y="1617"/>
                  </a:lnTo>
                  <a:lnTo>
                    <a:pt x="1953" y="1617"/>
                  </a:lnTo>
                  <a:lnTo>
                    <a:pt x="2458" y="1583"/>
                  </a:lnTo>
                  <a:lnTo>
                    <a:pt x="2458" y="1617"/>
                  </a:lnTo>
                  <a:lnTo>
                    <a:pt x="2492" y="1651"/>
                  </a:lnTo>
                  <a:lnTo>
                    <a:pt x="2559" y="1684"/>
                  </a:lnTo>
                  <a:lnTo>
                    <a:pt x="2626" y="1651"/>
                  </a:lnTo>
                  <a:lnTo>
                    <a:pt x="2660" y="1617"/>
                  </a:lnTo>
                  <a:lnTo>
                    <a:pt x="2660" y="1550"/>
                  </a:lnTo>
                  <a:lnTo>
                    <a:pt x="2694" y="1482"/>
                  </a:lnTo>
                  <a:lnTo>
                    <a:pt x="2727" y="775"/>
                  </a:lnTo>
                  <a:lnTo>
                    <a:pt x="2727" y="405"/>
                  </a:lnTo>
                  <a:lnTo>
                    <a:pt x="2660" y="68"/>
                  </a:lnTo>
                  <a:lnTo>
                    <a:pt x="2626" y="68"/>
                  </a:lnTo>
                  <a:lnTo>
                    <a:pt x="2593" y="102"/>
                  </a:lnTo>
                  <a:lnTo>
                    <a:pt x="2357" y="34"/>
                  </a:lnTo>
                  <a:lnTo>
                    <a:pt x="2054" y="1"/>
                  </a:lnTo>
                  <a:lnTo>
                    <a:pt x="505" y="1"/>
                  </a:lnTo>
                  <a:lnTo>
                    <a:pt x="202" y="34"/>
                  </a:lnTo>
                  <a:lnTo>
                    <a:pt x="16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 name="Google Shape;183;p5"/>
            <p:cNvSpPr/>
            <p:nvPr/>
          </p:nvSpPr>
          <p:spPr>
            <a:xfrm>
              <a:off x="5262775" y="2490500"/>
              <a:ext cx="24425" cy="17700"/>
            </a:xfrm>
            <a:custGeom>
              <a:avLst/>
              <a:gdLst/>
              <a:ahLst/>
              <a:cxnLst/>
              <a:rect l="l" t="t" r="r" b="b"/>
              <a:pathLst>
                <a:path w="977" h="708" extrusionOk="0">
                  <a:moveTo>
                    <a:pt x="875" y="1"/>
                  </a:moveTo>
                  <a:lnTo>
                    <a:pt x="842" y="34"/>
                  </a:lnTo>
                  <a:lnTo>
                    <a:pt x="774" y="135"/>
                  </a:lnTo>
                  <a:lnTo>
                    <a:pt x="707" y="236"/>
                  </a:lnTo>
                  <a:lnTo>
                    <a:pt x="606" y="506"/>
                  </a:lnTo>
                  <a:lnTo>
                    <a:pt x="539" y="371"/>
                  </a:lnTo>
                  <a:lnTo>
                    <a:pt x="471" y="270"/>
                  </a:lnTo>
                  <a:lnTo>
                    <a:pt x="539" y="169"/>
                  </a:lnTo>
                  <a:lnTo>
                    <a:pt x="539" y="102"/>
                  </a:lnTo>
                  <a:lnTo>
                    <a:pt x="505" y="68"/>
                  </a:lnTo>
                  <a:lnTo>
                    <a:pt x="438" y="34"/>
                  </a:lnTo>
                  <a:lnTo>
                    <a:pt x="370" y="68"/>
                  </a:lnTo>
                  <a:lnTo>
                    <a:pt x="168" y="405"/>
                  </a:lnTo>
                  <a:lnTo>
                    <a:pt x="168" y="337"/>
                  </a:lnTo>
                  <a:lnTo>
                    <a:pt x="135" y="203"/>
                  </a:lnTo>
                  <a:lnTo>
                    <a:pt x="135" y="169"/>
                  </a:lnTo>
                  <a:lnTo>
                    <a:pt x="101" y="135"/>
                  </a:lnTo>
                  <a:lnTo>
                    <a:pt x="67" y="135"/>
                  </a:lnTo>
                  <a:lnTo>
                    <a:pt x="34" y="169"/>
                  </a:lnTo>
                  <a:lnTo>
                    <a:pt x="0" y="236"/>
                  </a:lnTo>
                  <a:lnTo>
                    <a:pt x="0" y="371"/>
                  </a:lnTo>
                  <a:lnTo>
                    <a:pt x="67" y="607"/>
                  </a:lnTo>
                  <a:lnTo>
                    <a:pt x="101" y="674"/>
                  </a:lnTo>
                  <a:lnTo>
                    <a:pt x="202" y="674"/>
                  </a:lnTo>
                  <a:lnTo>
                    <a:pt x="236" y="640"/>
                  </a:lnTo>
                  <a:lnTo>
                    <a:pt x="370" y="405"/>
                  </a:lnTo>
                  <a:lnTo>
                    <a:pt x="404" y="472"/>
                  </a:lnTo>
                  <a:lnTo>
                    <a:pt x="505" y="607"/>
                  </a:lnTo>
                  <a:lnTo>
                    <a:pt x="640" y="708"/>
                  </a:lnTo>
                  <a:lnTo>
                    <a:pt x="707" y="708"/>
                  </a:lnTo>
                  <a:lnTo>
                    <a:pt x="741" y="640"/>
                  </a:lnTo>
                  <a:lnTo>
                    <a:pt x="842" y="371"/>
                  </a:lnTo>
                  <a:lnTo>
                    <a:pt x="976" y="102"/>
                  </a:lnTo>
                  <a:lnTo>
                    <a:pt x="943" y="34"/>
                  </a:lnTo>
                  <a:lnTo>
                    <a:pt x="90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 name="Google Shape;184;p5"/>
            <p:cNvSpPr/>
            <p:nvPr/>
          </p:nvSpPr>
          <p:spPr>
            <a:xfrm>
              <a:off x="5240050" y="2466100"/>
              <a:ext cx="63975" cy="61475"/>
            </a:xfrm>
            <a:custGeom>
              <a:avLst/>
              <a:gdLst/>
              <a:ahLst/>
              <a:cxnLst/>
              <a:rect l="l" t="t" r="r" b="b"/>
              <a:pathLst>
                <a:path w="2559" h="2459" extrusionOk="0">
                  <a:moveTo>
                    <a:pt x="168" y="202"/>
                  </a:moveTo>
                  <a:lnTo>
                    <a:pt x="707" y="236"/>
                  </a:lnTo>
                  <a:lnTo>
                    <a:pt x="1246" y="270"/>
                  </a:lnTo>
                  <a:lnTo>
                    <a:pt x="2323" y="236"/>
                  </a:lnTo>
                  <a:lnTo>
                    <a:pt x="2323" y="707"/>
                  </a:lnTo>
                  <a:lnTo>
                    <a:pt x="2323" y="1145"/>
                  </a:lnTo>
                  <a:lnTo>
                    <a:pt x="2323" y="1684"/>
                  </a:lnTo>
                  <a:lnTo>
                    <a:pt x="2323" y="2222"/>
                  </a:lnTo>
                  <a:lnTo>
                    <a:pt x="2087" y="2189"/>
                  </a:lnTo>
                  <a:lnTo>
                    <a:pt x="606" y="2189"/>
                  </a:lnTo>
                  <a:lnTo>
                    <a:pt x="337" y="2256"/>
                  </a:lnTo>
                  <a:lnTo>
                    <a:pt x="303" y="1684"/>
                  </a:lnTo>
                  <a:lnTo>
                    <a:pt x="236" y="1145"/>
                  </a:lnTo>
                  <a:lnTo>
                    <a:pt x="236" y="674"/>
                  </a:lnTo>
                  <a:lnTo>
                    <a:pt x="168" y="202"/>
                  </a:lnTo>
                  <a:close/>
                  <a:moveTo>
                    <a:pt x="707" y="0"/>
                  </a:moveTo>
                  <a:lnTo>
                    <a:pt x="168" y="34"/>
                  </a:lnTo>
                  <a:lnTo>
                    <a:pt x="101" y="68"/>
                  </a:lnTo>
                  <a:lnTo>
                    <a:pt x="67" y="135"/>
                  </a:lnTo>
                  <a:lnTo>
                    <a:pt x="34" y="371"/>
                  </a:lnTo>
                  <a:lnTo>
                    <a:pt x="0" y="640"/>
                  </a:lnTo>
                  <a:lnTo>
                    <a:pt x="34" y="1145"/>
                  </a:lnTo>
                  <a:lnTo>
                    <a:pt x="67" y="1751"/>
                  </a:lnTo>
                  <a:lnTo>
                    <a:pt x="101" y="2054"/>
                  </a:lnTo>
                  <a:lnTo>
                    <a:pt x="168" y="2323"/>
                  </a:lnTo>
                  <a:lnTo>
                    <a:pt x="168" y="2391"/>
                  </a:lnTo>
                  <a:lnTo>
                    <a:pt x="303" y="2391"/>
                  </a:lnTo>
                  <a:lnTo>
                    <a:pt x="539" y="2424"/>
                  </a:lnTo>
                  <a:lnTo>
                    <a:pt x="1279" y="2424"/>
                  </a:lnTo>
                  <a:lnTo>
                    <a:pt x="1818" y="2458"/>
                  </a:lnTo>
                  <a:lnTo>
                    <a:pt x="2087" y="2458"/>
                  </a:lnTo>
                  <a:lnTo>
                    <a:pt x="2357" y="2424"/>
                  </a:lnTo>
                  <a:lnTo>
                    <a:pt x="2390" y="2458"/>
                  </a:lnTo>
                  <a:lnTo>
                    <a:pt x="2424" y="2458"/>
                  </a:lnTo>
                  <a:lnTo>
                    <a:pt x="2458" y="2424"/>
                  </a:lnTo>
                  <a:lnTo>
                    <a:pt x="2491" y="2391"/>
                  </a:lnTo>
                  <a:lnTo>
                    <a:pt x="2525" y="2121"/>
                  </a:lnTo>
                  <a:lnTo>
                    <a:pt x="2559" y="1852"/>
                  </a:lnTo>
                  <a:lnTo>
                    <a:pt x="2525" y="1313"/>
                  </a:lnTo>
                  <a:lnTo>
                    <a:pt x="2525" y="707"/>
                  </a:lnTo>
                  <a:lnTo>
                    <a:pt x="2525" y="404"/>
                  </a:lnTo>
                  <a:lnTo>
                    <a:pt x="2458" y="101"/>
                  </a:lnTo>
                  <a:lnTo>
                    <a:pt x="2424" y="68"/>
                  </a:lnTo>
                  <a:lnTo>
                    <a:pt x="2390" y="34"/>
                  </a:lnTo>
                  <a:lnTo>
                    <a:pt x="2323" y="34"/>
                  </a:lnTo>
                  <a:lnTo>
                    <a:pt x="124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 name="Google Shape;185;p5"/>
            <p:cNvSpPr/>
            <p:nvPr/>
          </p:nvSpPr>
          <p:spPr>
            <a:xfrm>
              <a:off x="5209725" y="2556150"/>
              <a:ext cx="15175" cy="23600"/>
            </a:xfrm>
            <a:custGeom>
              <a:avLst/>
              <a:gdLst/>
              <a:ahLst/>
              <a:cxnLst/>
              <a:rect l="l" t="t" r="r" b="b"/>
              <a:pathLst>
                <a:path w="607" h="944" extrusionOk="0">
                  <a:moveTo>
                    <a:pt x="338" y="1"/>
                  </a:moveTo>
                  <a:lnTo>
                    <a:pt x="270" y="35"/>
                  </a:lnTo>
                  <a:lnTo>
                    <a:pt x="237" y="68"/>
                  </a:lnTo>
                  <a:lnTo>
                    <a:pt x="102" y="506"/>
                  </a:lnTo>
                  <a:lnTo>
                    <a:pt x="35" y="641"/>
                  </a:lnTo>
                  <a:lnTo>
                    <a:pt x="1" y="742"/>
                  </a:lnTo>
                  <a:lnTo>
                    <a:pt x="35" y="843"/>
                  </a:lnTo>
                  <a:lnTo>
                    <a:pt x="68" y="876"/>
                  </a:lnTo>
                  <a:lnTo>
                    <a:pt x="169" y="809"/>
                  </a:lnTo>
                  <a:lnTo>
                    <a:pt x="237" y="742"/>
                  </a:lnTo>
                  <a:lnTo>
                    <a:pt x="371" y="742"/>
                  </a:lnTo>
                  <a:lnTo>
                    <a:pt x="405" y="809"/>
                  </a:lnTo>
                  <a:lnTo>
                    <a:pt x="439" y="910"/>
                  </a:lnTo>
                  <a:lnTo>
                    <a:pt x="472" y="944"/>
                  </a:lnTo>
                  <a:lnTo>
                    <a:pt x="540" y="944"/>
                  </a:lnTo>
                  <a:lnTo>
                    <a:pt x="573" y="910"/>
                  </a:lnTo>
                  <a:lnTo>
                    <a:pt x="607" y="843"/>
                  </a:lnTo>
                  <a:lnTo>
                    <a:pt x="573" y="708"/>
                  </a:lnTo>
                  <a:lnTo>
                    <a:pt x="607" y="674"/>
                  </a:lnTo>
                  <a:lnTo>
                    <a:pt x="607" y="641"/>
                  </a:lnTo>
                  <a:lnTo>
                    <a:pt x="607" y="607"/>
                  </a:lnTo>
                  <a:lnTo>
                    <a:pt x="573" y="607"/>
                  </a:lnTo>
                  <a:lnTo>
                    <a:pt x="540" y="472"/>
                  </a:lnTo>
                  <a:lnTo>
                    <a:pt x="439" y="68"/>
                  </a:lnTo>
                  <a:lnTo>
                    <a:pt x="405" y="35"/>
                  </a:lnTo>
                  <a:lnTo>
                    <a:pt x="33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 name="Google Shape;186;p5"/>
            <p:cNvSpPr/>
            <p:nvPr/>
          </p:nvSpPr>
          <p:spPr>
            <a:xfrm>
              <a:off x="5254350" y="2536800"/>
              <a:ext cx="63150" cy="61475"/>
            </a:xfrm>
            <a:custGeom>
              <a:avLst/>
              <a:gdLst/>
              <a:ahLst/>
              <a:cxnLst/>
              <a:rect l="l" t="t" r="r" b="b"/>
              <a:pathLst>
                <a:path w="2526" h="2459" extrusionOk="0">
                  <a:moveTo>
                    <a:pt x="2357" y="202"/>
                  </a:moveTo>
                  <a:lnTo>
                    <a:pt x="2323" y="674"/>
                  </a:lnTo>
                  <a:lnTo>
                    <a:pt x="2323" y="1145"/>
                  </a:lnTo>
                  <a:lnTo>
                    <a:pt x="2256" y="1684"/>
                  </a:lnTo>
                  <a:lnTo>
                    <a:pt x="2222" y="2256"/>
                  </a:lnTo>
                  <a:lnTo>
                    <a:pt x="1953" y="2189"/>
                  </a:lnTo>
                  <a:lnTo>
                    <a:pt x="472" y="2189"/>
                  </a:lnTo>
                  <a:lnTo>
                    <a:pt x="236" y="2223"/>
                  </a:lnTo>
                  <a:lnTo>
                    <a:pt x="236" y="1684"/>
                  </a:lnTo>
                  <a:lnTo>
                    <a:pt x="236" y="1145"/>
                  </a:lnTo>
                  <a:lnTo>
                    <a:pt x="236" y="708"/>
                  </a:lnTo>
                  <a:lnTo>
                    <a:pt x="236" y="236"/>
                  </a:lnTo>
                  <a:lnTo>
                    <a:pt x="1313" y="270"/>
                  </a:lnTo>
                  <a:lnTo>
                    <a:pt x="1852" y="236"/>
                  </a:lnTo>
                  <a:lnTo>
                    <a:pt x="2357" y="202"/>
                  </a:lnTo>
                  <a:close/>
                  <a:moveTo>
                    <a:pt x="1313" y="0"/>
                  </a:moveTo>
                  <a:lnTo>
                    <a:pt x="236" y="34"/>
                  </a:lnTo>
                  <a:lnTo>
                    <a:pt x="169" y="34"/>
                  </a:lnTo>
                  <a:lnTo>
                    <a:pt x="135" y="68"/>
                  </a:lnTo>
                  <a:lnTo>
                    <a:pt x="101" y="101"/>
                  </a:lnTo>
                  <a:lnTo>
                    <a:pt x="34" y="404"/>
                  </a:lnTo>
                  <a:lnTo>
                    <a:pt x="34" y="708"/>
                  </a:lnTo>
                  <a:lnTo>
                    <a:pt x="0" y="1314"/>
                  </a:lnTo>
                  <a:lnTo>
                    <a:pt x="0" y="1852"/>
                  </a:lnTo>
                  <a:lnTo>
                    <a:pt x="34" y="2122"/>
                  </a:lnTo>
                  <a:lnTo>
                    <a:pt x="68" y="2391"/>
                  </a:lnTo>
                  <a:lnTo>
                    <a:pt x="101" y="2425"/>
                  </a:lnTo>
                  <a:lnTo>
                    <a:pt x="135" y="2458"/>
                  </a:lnTo>
                  <a:lnTo>
                    <a:pt x="169" y="2458"/>
                  </a:lnTo>
                  <a:lnTo>
                    <a:pt x="202" y="2425"/>
                  </a:lnTo>
                  <a:lnTo>
                    <a:pt x="472" y="2458"/>
                  </a:lnTo>
                  <a:lnTo>
                    <a:pt x="741" y="2458"/>
                  </a:lnTo>
                  <a:lnTo>
                    <a:pt x="1280" y="2425"/>
                  </a:lnTo>
                  <a:lnTo>
                    <a:pt x="2020" y="2425"/>
                  </a:lnTo>
                  <a:lnTo>
                    <a:pt x="2256" y="2391"/>
                  </a:lnTo>
                  <a:lnTo>
                    <a:pt x="2357" y="2391"/>
                  </a:lnTo>
                  <a:lnTo>
                    <a:pt x="2391" y="2324"/>
                  </a:lnTo>
                  <a:lnTo>
                    <a:pt x="2458" y="2054"/>
                  </a:lnTo>
                  <a:lnTo>
                    <a:pt x="2492" y="1751"/>
                  </a:lnTo>
                  <a:lnTo>
                    <a:pt x="2525" y="1145"/>
                  </a:lnTo>
                  <a:lnTo>
                    <a:pt x="2525" y="640"/>
                  </a:lnTo>
                  <a:lnTo>
                    <a:pt x="2525" y="371"/>
                  </a:lnTo>
                  <a:lnTo>
                    <a:pt x="2492" y="135"/>
                  </a:lnTo>
                  <a:lnTo>
                    <a:pt x="2458" y="68"/>
                  </a:lnTo>
                  <a:lnTo>
                    <a:pt x="2391" y="34"/>
                  </a:lnTo>
                  <a:lnTo>
                    <a:pt x="185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7" name="Google Shape;187;p5"/>
            <p:cNvSpPr/>
            <p:nvPr/>
          </p:nvSpPr>
          <p:spPr>
            <a:xfrm>
              <a:off x="5278750" y="2560375"/>
              <a:ext cx="16025" cy="21900"/>
            </a:xfrm>
            <a:custGeom>
              <a:avLst/>
              <a:gdLst/>
              <a:ahLst/>
              <a:cxnLst/>
              <a:rect l="l" t="t" r="r" b="b"/>
              <a:pathLst>
                <a:path w="641" h="876" extrusionOk="0">
                  <a:moveTo>
                    <a:pt x="337" y="0"/>
                  </a:moveTo>
                  <a:lnTo>
                    <a:pt x="203" y="68"/>
                  </a:lnTo>
                  <a:lnTo>
                    <a:pt x="135" y="101"/>
                  </a:lnTo>
                  <a:lnTo>
                    <a:pt x="102" y="169"/>
                  </a:lnTo>
                  <a:lnTo>
                    <a:pt x="102" y="236"/>
                  </a:lnTo>
                  <a:lnTo>
                    <a:pt x="102" y="303"/>
                  </a:lnTo>
                  <a:lnTo>
                    <a:pt x="169" y="438"/>
                  </a:lnTo>
                  <a:lnTo>
                    <a:pt x="270" y="505"/>
                  </a:lnTo>
                  <a:lnTo>
                    <a:pt x="438" y="573"/>
                  </a:lnTo>
                  <a:lnTo>
                    <a:pt x="405" y="606"/>
                  </a:lnTo>
                  <a:lnTo>
                    <a:pt x="371" y="674"/>
                  </a:lnTo>
                  <a:lnTo>
                    <a:pt x="304" y="707"/>
                  </a:lnTo>
                  <a:lnTo>
                    <a:pt x="236" y="707"/>
                  </a:lnTo>
                  <a:lnTo>
                    <a:pt x="135" y="640"/>
                  </a:lnTo>
                  <a:lnTo>
                    <a:pt x="34" y="640"/>
                  </a:lnTo>
                  <a:lnTo>
                    <a:pt x="1" y="674"/>
                  </a:lnTo>
                  <a:lnTo>
                    <a:pt x="1" y="741"/>
                  </a:lnTo>
                  <a:lnTo>
                    <a:pt x="34" y="775"/>
                  </a:lnTo>
                  <a:lnTo>
                    <a:pt x="135" y="842"/>
                  </a:lnTo>
                  <a:lnTo>
                    <a:pt x="236" y="876"/>
                  </a:lnTo>
                  <a:lnTo>
                    <a:pt x="337" y="876"/>
                  </a:lnTo>
                  <a:lnTo>
                    <a:pt x="472" y="842"/>
                  </a:lnTo>
                  <a:lnTo>
                    <a:pt x="539" y="775"/>
                  </a:lnTo>
                  <a:lnTo>
                    <a:pt x="607" y="674"/>
                  </a:lnTo>
                  <a:lnTo>
                    <a:pt x="640" y="573"/>
                  </a:lnTo>
                  <a:lnTo>
                    <a:pt x="607" y="438"/>
                  </a:lnTo>
                  <a:lnTo>
                    <a:pt x="573" y="404"/>
                  </a:lnTo>
                  <a:lnTo>
                    <a:pt x="506" y="371"/>
                  </a:lnTo>
                  <a:lnTo>
                    <a:pt x="371" y="337"/>
                  </a:lnTo>
                  <a:lnTo>
                    <a:pt x="304" y="303"/>
                  </a:lnTo>
                  <a:lnTo>
                    <a:pt x="304" y="236"/>
                  </a:lnTo>
                  <a:lnTo>
                    <a:pt x="304" y="202"/>
                  </a:lnTo>
                  <a:lnTo>
                    <a:pt x="371" y="169"/>
                  </a:lnTo>
                  <a:lnTo>
                    <a:pt x="539" y="169"/>
                  </a:lnTo>
                  <a:lnTo>
                    <a:pt x="539" y="135"/>
                  </a:lnTo>
                  <a:lnTo>
                    <a:pt x="506" y="68"/>
                  </a:lnTo>
                  <a:lnTo>
                    <a:pt x="472" y="34"/>
                  </a:lnTo>
                  <a:lnTo>
                    <a:pt x="40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8" name="Google Shape;188;p5"/>
            <p:cNvSpPr/>
            <p:nvPr/>
          </p:nvSpPr>
          <p:spPr>
            <a:xfrm>
              <a:off x="5181125" y="2535950"/>
              <a:ext cx="64825" cy="62325"/>
            </a:xfrm>
            <a:custGeom>
              <a:avLst/>
              <a:gdLst/>
              <a:ahLst/>
              <a:cxnLst/>
              <a:rect l="l" t="t" r="r" b="b"/>
              <a:pathLst>
                <a:path w="2593" h="2493" extrusionOk="0">
                  <a:moveTo>
                    <a:pt x="1886" y="1"/>
                  </a:moveTo>
                  <a:lnTo>
                    <a:pt x="1347" y="34"/>
                  </a:lnTo>
                  <a:lnTo>
                    <a:pt x="741" y="102"/>
                  </a:lnTo>
                  <a:lnTo>
                    <a:pt x="169" y="169"/>
                  </a:lnTo>
                  <a:lnTo>
                    <a:pt x="135" y="68"/>
                  </a:lnTo>
                  <a:lnTo>
                    <a:pt x="135" y="34"/>
                  </a:lnTo>
                  <a:lnTo>
                    <a:pt x="68" y="34"/>
                  </a:lnTo>
                  <a:lnTo>
                    <a:pt x="34" y="68"/>
                  </a:lnTo>
                  <a:lnTo>
                    <a:pt x="0" y="405"/>
                  </a:lnTo>
                  <a:lnTo>
                    <a:pt x="0" y="708"/>
                  </a:lnTo>
                  <a:lnTo>
                    <a:pt x="0" y="1348"/>
                  </a:lnTo>
                  <a:lnTo>
                    <a:pt x="0" y="1886"/>
                  </a:lnTo>
                  <a:lnTo>
                    <a:pt x="0" y="2156"/>
                  </a:lnTo>
                  <a:lnTo>
                    <a:pt x="34" y="2425"/>
                  </a:lnTo>
                  <a:lnTo>
                    <a:pt x="68" y="2459"/>
                  </a:lnTo>
                  <a:lnTo>
                    <a:pt x="101" y="2459"/>
                  </a:lnTo>
                  <a:lnTo>
                    <a:pt x="135" y="2425"/>
                  </a:lnTo>
                  <a:lnTo>
                    <a:pt x="202" y="2459"/>
                  </a:lnTo>
                  <a:lnTo>
                    <a:pt x="1280" y="2492"/>
                  </a:lnTo>
                  <a:lnTo>
                    <a:pt x="1818" y="2492"/>
                  </a:lnTo>
                  <a:lnTo>
                    <a:pt x="2054" y="2459"/>
                  </a:lnTo>
                  <a:lnTo>
                    <a:pt x="2323" y="2391"/>
                  </a:lnTo>
                  <a:lnTo>
                    <a:pt x="2323" y="2425"/>
                  </a:lnTo>
                  <a:lnTo>
                    <a:pt x="2323" y="2459"/>
                  </a:lnTo>
                  <a:lnTo>
                    <a:pt x="2391" y="2459"/>
                  </a:lnTo>
                  <a:lnTo>
                    <a:pt x="2492" y="2425"/>
                  </a:lnTo>
                  <a:lnTo>
                    <a:pt x="2559" y="2324"/>
                  </a:lnTo>
                  <a:lnTo>
                    <a:pt x="2593" y="2223"/>
                  </a:lnTo>
                  <a:lnTo>
                    <a:pt x="2593" y="2088"/>
                  </a:lnTo>
                  <a:lnTo>
                    <a:pt x="2593" y="1819"/>
                  </a:lnTo>
                  <a:lnTo>
                    <a:pt x="2593" y="1583"/>
                  </a:lnTo>
                  <a:lnTo>
                    <a:pt x="2593" y="843"/>
                  </a:lnTo>
                  <a:lnTo>
                    <a:pt x="2525" y="472"/>
                  </a:lnTo>
                  <a:lnTo>
                    <a:pt x="2492" y="304"/>
                  </a:lnTo>
                  <a:lnTo>
                    <a:pt x="2391" y="135"/>
                  </a:lnTo>
                  <a:lnTo>
                    <a:pt x="2357" y="270"/>
                  </a:lnTo>
                  <a:lnTo>
                    <a:pt x="2323" y="405"/>
                  </a:lnTo>
                  <a:lnTo>
                    <a:pt x="2323" y="674"/>
                  </a:lnTo>
                  <a:lnTo>
                    <a:pt x="2357" y="1213"/>
                  </a:lnTo>
                  <a:lnTo>
                    <a:pt x="2357" y="1752"/>
                  </a:lnTo>
                  <a:lnTo>
                    <a:pt x="2323" y="2290"/>
                  </a:lnTo>
                  <a:lnTo>
                    <a:pt x="2088" y="2223"/>
                  </a:lnTo>
                  <a:lnTo>
                    <a:pt x="1818" y="2189"/>
                  </a:lnTo>
                  <a:lnTo>
                    <a:pt x="1280" y="2189"/>
                  </a:lnTo>
                  <a:lnTo>
                    <a:pt x="202" y="2223"/>
                  </a:lnTo>
                  <a:lnTo>
                    <a:pt x="202" y="2223"/>
                  </a:lnTo>
                  <a:lnTo>
                    <a:pt x="236" y="1954"/>
                  </a:lnTo>
                  <a:lnTo>
                    <a:pt x="236" y="1684"/>
                  </a:lnTo>
                  <a:lnTo>
                    <a:pt x="202" y="1146"/>
                  </a:lnTo>
                  <a:lnTo>
                    <a:pt x="202" y="775"/>
                  </a:lnTo>
                  <a:lnTo>
                    <a:pt x="202" y="371"/>
                  </a:lnTo>
                  <a:lnTo>
                    <a:pt x="842" y="337"/>
                  </a:lnTo>
                  <a:lnTo>
                    <a:pt x="1515" y="270"/>
                  </a:lnTo>
                  <a:lnTo>
                    <a:pt x="1953" y="270"/>
                  </a:lnTo>
                  <a:lnTo>
                    <a:pt x="2189" y="236"/>
                  </a:lnTo>
                  <a:lnTo>
                    <a:pt x="2290" y="203"/>
                  </a:lnTo>
                  <a:lnTo>
                    <a:pt x="2357" y="135"/>
                  </a:lnTo>
                  <a:lnTo>
                    <a:pt x="2256" y="68"/>
                  </a:lnTo>
                  <a:lnTo>
                    <a:pt x="2121" y="34"/>
                  </a:lnTo>
                  <a:lnTo>
                    <a:pt x="188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9" name="Google Shape;189;p5"/>
            <p:cNvSpPr/>
            <p:nvPr/>
          </p:nvSpPr>
          <p:spPr>
            <a:xfrm>
              <a:off x="5315800" y="2629375"/>
              <a:ext cx="20225" cy="19400"/>
            </a:xfrm>
            <a:custGeom>
              <a:avLst/>
              <a:gdLst/>
              <a:ahLst/>
              <a:cxnLst/>
              <a:rect l="l" t="t" r="r" b="b"/>
              <a:pathLst>
                <a:path w="809" h="776" extrusionOk="0">
                  <a:moveTo>
                    <a:pt x="741" y="1"/>
                  </a:moveTo>
                  <a:lnTo>
                    <a:pt x="539" y="102"/>
                  </a:lnTo>
                  <a:lnTo>
                    <a:pt x="404" y="237"/>
                  </a:lnTo>
                  <a:lnTo>
                    <a:pt x="202" y="102"/>
                  </a:lnTo>
                  <a:lnTo>
                    <a:pt x="135" y="102"/>
                  </a:lnTo>
                  <a:lnTo>
                    <a:pt x="101" y="169"/>
                  </a:lnTo>
                  <a:lnTo>
                    <a:pt x="101" y="203"/>
                  </a:lnTo>
                  <a:lnTo>
                    <a:pt x="269" y="371"/>
                  </a:lnTo>
                  <a:lnTo>
                    <a:pt x="168" y="472"/>
                  </a:lnTo>
                  <a:lnTo>
                    <a:pt x="67" y="573"/>
                  </a:lnTo>
                  <a:lnTo>
                    <a:pt x="34" y="607"/>
                  </a:lnTo>
                  <a:lnTo>
                    <a:pt x="0" y="674"/>
                  </a:lnTo>
                  <a:lnTo>
                    <a:pt x="34" y="742"/>
                  </a:lnTo>
                  <a:lnTo>
                    <a:pt x="101" y="775"/>
                  </a:lnTo>
                  <a:lnTo>
                    <a:pt x="202" y="742"/>
                  </a:lnTo>
                  <a:lnTo>
                    <a:pt x="303" y="674"/>
                  </a:lnTo>
                  <a:lnTo>
                    <a:pt x="438" y="472"/>
                  </a:lnTo>
                  <a:lnTo>
                    <a:pt x="673" y="573"/>
                  </a:lnTo>
                  <a:lnTo>
                    <a:pt x="741" y="573"/>
                  </a:lnTo>
                  <a:lnTo>
                    <a:pt x="808" y="506"/>
                  </a:lnTo>
                  <a:lnTo>
                    <a:pt x="774" y="439"/>
                  </a:lnTo>
                  <a:lnTo>
                    <a:pt x="741" y="371"/>
                  </a:lnTo>
                  <a:lnTo>
                    <a:pt x="572" y="338"/>
                  </a:lnTo>
                  <a:lnTo>
                    <a:pt x="640" y="270"/>
                  </a:lnTo>
                  <a:lnTo>
                    <a:pt x="774" y="35"/>
                  </a:lnTo>
                  <a:lnTo>
                    <a:pt x="774"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0" name="Google Shape;190;p5"/>
            <p:cNvSpPr/>
            <p:nvPr/>
          </p:nvSpPr>
          <p:spPr>
            <a:xfrm>
              <a:off x="5345250" y="2394550"/>
              <a:ext cx="64825" cy="62300"/>
            </a:xfrm>
            <a:custGeom>
              <a:avLst/>
              <a:gdLst/>
              <a:ahLst/>
              <a:cxnLst/>
              <a:rect l="l" t="t" r="r" b="b"/>
              <a:pathLst>
                <a:path w="2593" h="2492" extrusionOk="0">
                  <a:moveTo>
                    <a:pt x="135" y="1"/>
                  </a:moveTo>
                  <a:lnTo>
                    <a:pt x="102" y="34"/>
                  </a:lnTo>
                  <a:lnTo>
                    <a:pt x="34" y="304"/>
                  </a:lnTo>
                  <a:lnTo>
                    <a:pt x="1" y="573"/>
                  </a:lnTo>
                  <a:lnTo>
                    <a:pt x="1" y="1112"/>
                  </a:lnTo>
                  <a:lnTo>
                    <a:pt x="1" y="1751"/>
                  </a:lnTo>
                  <a:lnTo>
                    <a:pt x="34" y="2054"/>
                  </a:lnTo>
                  <a:lnTo>
                    <a:pt x="102"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3" y="102"/>
                  </a:lnTo>
                  <a:lnTo>
                    <a:pt x="203" y="34"/>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1" name="Google Shape;191;p5"/>
            <p:cNvSpPr/>
            <p:nvPr/>
          </p:nvSpPr>
          <p:spPr>
            <a:xfrm>
              <a:off x="5417625" y="2393700"/>
              <a:ext cx="63175" cy="68225"/>
            </a:xfrm>
            <a:custGeom>
              <a:avLst/>
              <a:gdLst/>
              <a:ahLst/>
              <a:cxnLst/>
              <a:rect l="l" t="t" r="r" b="b"/>
              <a:pathLst>
                <a:path w="2527" h="2729" extrusionOk="0">
                  <a:moveTo>
                    <a:pt x="203" y="169"/>
                  </a:moveTo>
                  <a:lnTo>
                    <a:pt x="742" y="237"/>
                  </a:lnTo>
                  <a:lnTo>
                    <a:pt x="1280" y="270"/>
                  </a:lnTo>
                  <a:lnTo>
                    <a:pt x="2358" y="237"/>
                  </a:lnTo>
                  <a:lnTo>
                    <a:pt x="2290" y="775"/>
                  </a:lnTo>
                  <a:lnTo>
                    <a:pt x="2257" y="1348"/>
                  </a:lnTo>
                  <a:lnTo>
                    <a:pt x="2257" y="1886"/>
                  </a:lnTo>
                  <a:lnTo>
                    <a:pt x="2290" y="2425"/>
                  </a:lnTo>
                  <a:lnTo>
                    <a:pt x="2290" y="2459"/>
                  </a:lnTo>
                  <a:lnTo>
                    <a:pt x="2257" y="2459"/>
                  </a:lnTo>
                  <a:lnTo>
                    <a:pt x="2021" y="2425"/>
                  </a:lnTo>
                  <a:lnTo>
                    <a:pt x="809" y="2425"/>
                  </a:lnTo>
                  <a:lnTo>
                    <a:pt x="304" y="2391"/>
                  </a:lnTo>
                  <a:lnTo>
                    <a:pt x="237" y="1280"/>
                  </a:lnTo>
                  <a:lnTo>
                    <a:pt x="203" y="169"/>
                  </a:lnTo>
                  <a:close/>
                  <a:moveTo>
                    <a:pt x="742" y="1"/>
                  </a:moveTo>
                  <a:lnTo>
                    <a:pt x="169" y="35"/>
                  </a:lnTo>
                  <a:lnTo>
                    <a:pt x="136" y="35"/>
                  </a:lnTo>
                  <a:lnTo>
                    <a:pt x="102" y="102"/>
                  </a:lnTo>
                  <a:lnTo>
                    <a:pt x="68" y="102"/>
                  </a:lnTo>
                  <a:lnTo>
                    <a:pt x="35" y="169"/>
                  </a:lnTo>
                  <a:lnTo>
                    <a:pt x="1" y="775"/>
                  </a:lnTo>
                  <a:lnTo>
                    <a:pt x="1" y="1415"/>
                  </a:lnTo>
                  <a:lnTo>
                    <a:pt x="35" y="2021"/>
                  </a:lnTo>
                  <a:lnTo>
                    <a:pt x="102" y="2661"/>
                  </a:lnTo>
                  <a:lnTo>
                    <a:pt x="136" y="2694"/>
                  </a:lnTo>
                  <a:lnTo>
                    <a:pt x="169" y="2728"/>
                  </a:lnTo>
                  <a:lnTo>
                    <a:pt x="237" y="2728"/>
                  </a:lnTo>
                  <a:lnTo>
                    <a:pt x="304" y="2694"/>
                  </a:lnTo>
                  <a:lnTo>
                    <a:pt x="338" y="2661"/>
                  </a:lnTo>
                  <a:lnTo>
                    <a:pt x="338" y="2627"/>
                  </a:lnTo>
                  <a:lnTo>
                    <a:pt x="338" y="2560"/>
                  </a:lnTo>
                  <a:lnTo>
                    <a:pt x="809" y="2661"/>
                  </a:lnTo>
                  <a:lnTo>
                    <a:pt x="1314" y="2694"/>
                  </a:lnTo>
                  <a:lnTo>
                    <a:pt x="1819" y="2694"/>
                  </a:lnTo>
                  <a:lnTo>
                    <a:pt x="2055" y="2661"/>
                  </a:lnTo>
                  <a:lnTo>
                    <a:pt x="2257" y="2627"/>
                  </a:lnTo>
                  <a:lnTo>
                    <a:pt x="2324" y="2593"/>
                  </a:lnTo>
                  <a:lnTo>
                    <a:pt x="2324" y="2492"/>
                  </a:lnTo>
                  <a:lnTo>
                    <a:pt x="2358" y="2526"/>
                  </a:lnTo>
                  <a:lnTo>
                    <a:pt x="2391" y="2526"/>
                  </a:lnTo>
                  <a:lnTo>
                    <a:pt x="2459" y="2492"/>
                  </a:lnTo>
                  <a:lnTo>
                    <a:pt x="2459" y="2425"/>
                  </a:lnTo>
                  <a:lnTo>
                    <a:pt x="2492" y="1886"/>
                  </a:lnTo>
                  <a:lnTo>
                    <a:pt x="2526" y="1314"/>
                  </a:lnTo>
                  <a:lnTo>
                    <a:pt x="2492" y="775"/>
                  </a:lnTo>
                  <a:lnTo>
                    <a:pt x="2459" y="203"/>
                  </a:lnTo>
                  <a:lnTo>
                    <a:pt x="2492" y="169"/>
                  </a:lnTo>
                  <a:lnTo>
                    <a:pt x="2492" y="102"/>
                  </a:lnTo>
                  <a:lnTo>
                    <a:pt x="2459" y="35"/>
                  </a:lnTo>
                  <a:lnTo>
                    <a:pt x="1853" y="35"/>
                  </a:lnTo>
                  <a:lnTo>
                    <a:pt x="128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2" name="Google Shape;192;p5"/>
            <p:cNvSpPr/>
            <p:nvPr/>
          </p:nvSpPr>
          <p:spPr>
            <a:xfrm>
              <a:off x="5292225" y="2606650"/>
              <a:ext cx="64825" cy="62325"/>
            </a:xfrm>
            <a:custGeom>
              <a:avLst/>
              <a:gdLst/>
              <a:ahLst/>
              <a:cxnLst/>
              <a:rect l="l" t="t" r="r" b="b"/>
              <a:pathLst>
                <a:path w="2593" h="2493" extrusionOk="0">
                  <a:moveTo>
                    <a:pt x="707" y="1"/>
                  </a:moveTo>
                  <a:lnTo>
                    <a:pt x="438" y="35"/>
                  </a:lnTo>
                  <a:lnTo>
                    <a:pt x="337" y="68"/>
                  </a:lnTo>
                  <a:lnTo>
                    <a:pt x="236" y="136"/>
                  </a:lnTo>
                  <a:lnTo>
                    <a:pt x="303" y="203"/>
                  </a:lnTo>
                  <a:lnTo>
                    <a:pt x="404" y="237"/>
                  </a:lnTo>
                  <a:lnTo>
                    <a:pt x="640" y="270"/>
                  </a:lnTo>
                  <a:lnTo>
                    <a:pt x="1078" y="270"/>
                  </a:lnTo>
                  <a:lnTo>
                    <a:pt x="1751" y="338"/>
                  </a:lnTo>
                  <a:lnTo>
                    <a:pt x="2391" y="371"/>
                  </a:lnTo>
                  <a:lnTo>
                    <a:pt x="2391" y="775"/>
                  </a:lnTo>
                  <a:lnTo>
                    <a:pt x="2391" y="1146"/>
                  </a:lnTo>
                  <a:lnTo>
                    <a:pt x="2357" y="1684"/>
                  </a:lnTo>
                  <a:lnTo>
                    <a:pt x="2357" y="1954"/>
                  </a:lnTo>
                  <a:lnTo>
                    <a:pt x="2391" y="2223"/>
                  </a:lnTo>
                  <a:lnTo>
                    <a:pt x="1313" y="2189"/>
                  </a:lnTo>
                  <a:lnTo>
                    <a:pt x="775" y="2189"/>
                  </a:lnTo>
                  <a:lnTo>
                    <a:pt x="505" y="2223"/>
                  </a:lnTo>
                  <a:lnTo>
                    <a:pt x="270" y="2290"/>
                  </a:lnTo>
                  <a:lnTo>
                    <a:pt x="236" y="1752"/>
                  </a:lnTo>
                  <a:lnTo>
                    <a:pt x="236" y="1213"/>
                  </a:lnTo>
                  <a:lnTo>
                    <a:pt x="270" y="674"/>
                  </a:lnTo>
                  <a:lnTo>
                    <a:pt x="270" y="405"/>
                  </a:lnTo>
                  <a:lnTo>
                    <a:pt x="236" y="270"/>
                  </a:lnTo>
                  <a:lnTo>
                    <a:pt x="202" y="136"/>
                  </a:lnTo>
                  <a:lnTo>
                    <a:pt x="101" y="304"/>
                  </a:lnTo>
                  <a:lnTo>
                    <a:pt x="68" y="472"/>
                  </a:lnTo>
                  <a:lnTo>
                    <a:pt x="0" y="843"/>
                  </a:lnTo>
                  <a:lnTo>
                    <a:pt x="0" y="1583"/>
                  </a:lnTo>
                  <a:lnTo>
                    <a:pt x="0" y="1819"/>
                  </a:lnTo>
                  <a:lnTo>
                    <a:pt x="0" y="2088"/>
                  </a:lnTo>
                  <a:lnTo>
                    <a:pt x="0" y="2223"/>
                  </a:lnTo>
                  <a:lnTo>
                    <a:pt x="34" y="2324"/>
                  </a:lnTo>
                  <a:lnTo>
                    <a:pt x="101" y="2425"/>
                  </a:lnTo>
                  <a:lnTo>
                    <a:pt x="202" y="2459"/>
                  </a:lnTo>
                  <a:lnTo>
                    <a:pt x="270" y="2459"/>
                  </a:lnTo>
                  <a:lnTo>
                    <a:pt x="270" y="2425"/>
                  </a:lnTo>
                  <a:lnTo>
                    <a:pt x="270" y="2391"/>
                  </a:lnTo>
                  <a:lnTo>
                    <a:pt x="539" y="2459"/>
                  </a:lnTo>
                  <a:lnTo>
                    <a:pt x="775" y="2492"/>
                  </a:lnTo>
                  <a:lnTo>
                    <a:pt x="1313" y="2492"/>
                  </a:lnTo>
                  <a:lnTo>
                    <a:pt x="2391" y="2459"/>
                  </a:lnTo>
                  <a:lnTo>
                    <a:pt x="2458" y="2425"/>
                  </a:lnTo>
                  <a:lnTo>
                    <a:pt x="2492" y="2459"/>
                  </a:lnTo>
                  <a:lnTo>
                    <a:pt x="2526" y="2459"/>
                  </a:lnTo>
                  <a:lnTo>
                    <a:pt x="2559" y="2425"/>
                  </a:lnTo>
                  <a:lnTo>
                    <a:pt x="2593" y="2156"/>
                  </a:lnTo>
                  <a:lnTo>
                    <a:pt x="2593" y="1886"/>
                  </a:lnTo>
                  <a:lnTo>
                    <a:pt x="2593" y="1348"/>
                  </a:lnTo>
                  <a:lnTo>
                    <a:pt x="2593" y="708"/>
                  </a:lnTo>
                  <a:lnTo>
                    <a:pt x="2593" y="405"/>
                  </a:lnTo>
                  <a:lnTo>
                    <a:pt x="2559" y="68"/>
                  </a:lnTo>
                  <a:lnTo>
                    <a:pt x="2526" y="35"/>
                  </a:lnTo>
                  <a:lnTo>
                    <a:pt x="2458" y="35"/>
                  </a:lnTo>
                  <a:lnTo>
                    <a:pt x="2458" y="68"/>
                  </a:lnTo>
                  <a:lnTo>
                    <a:pt x="2425" y="169"/>
                  </a:lnTo>
                  <a:lnTo>
                    <a:pt x="1852" y="102"/>
                  </a:lnTo>
                  <a:lnTo>
                    <a:pt x="1246" y="35"/>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3" name="Google Shape;193;p5"/>
            <p:cNvSpPr/>
            <p:nvPr/>
          </p:nvSpPr>
          <p:spPr>
            <a:xfrm>
              <a:off x="5227400" y="2424000"/>
              <a:ext cx="19400" cy="22750"/>
            </a:xfrm>
            <a:custGeom>
              <a:avLst/>
              <a:gdLst/>
              <a:ahLst/>
              <a:cxnLst/>
              <a:rect l="l" t="t" r="r" b="b"/>
              <a:pathLst>
                <a:path w="776" h="910" extrusionOk="0">
                  <a:moveTo>
                    <a:pt x="304" y="1"/>
                  </a:moveTo>
                  <a:lnTo>
                    <a:pt x="169" y="68"/>
                  </a:lnTo>
                  <a:lnTo>
                    <a:pt x="136" y="136"/>
                  </a:lnTo>
                  <a:lnTo>
                    <a:pt x="102" y="169"/>
                  </a:lnTo>
                  <a:lnTo>
                    <a:pt x="136" y="237"/>
                  </a:lnTo>
                  <a:lnTo>
                    <a:pt x="169" y="270"/>
                  </a:lnTo>
                  <a:lnTo>
                    <a:pt x="203" y="270"/>
                  </a:lnTo>
                  <a:lnTo>
                    <a:pt x="371" y="203"/>
                  </a:lnTo>
                  <a:lnTo>
                    <a:pt x="237" y="472"/>
                  </a:lnTo>
                  <a:lnTo>
                    <a:pt x="35" y="742"/>
                  </a:lnTo>
                  <a:lnTo>
                    <a:pt x="1" y="809"/>
                  </a:lnTo>
                  <a:lnTo>
                    <a:pt x="1" y="843"/>
                  </a:lnTo>
                  <a:lnTo>
                    <a:pt x="35" y="910"/>
                  </a:lnTo>
                  <a:lnTo>
                    <a:pt x="102" y="910"/>
                  </a:lnTo>
                  <a:lnTo>
                    <a:pt x="439" y="876"/>
                  </a:lnTo>
                  <a:lnTo>
                    <a:pt x="607" y="876"/>
                  </a:lnTo>
                  <a:lnTo>
                    <a:pt x="742" y="809"/>
                  </a:lnTo>
                  <a:lnTo>
                    <a:pt x="775" y="775"/>
                  </a:lnTo>
                  <a:lnTo>
                    <a:pt x="775" y="742"/>
                  </a:lnTo>
                  <a:lnTo>
                    <a:pt x="775" y="708"/>
                  </a:lnTo>
                  <a:lnTo>
                    <a:pt x="742" y="674"/>
                  </a:lnTo>
                  <a:lnTo>
                    <a:pt x="439" y="674"/>
                  </a:lnTo>
                  <a:lnTo>
                    <a:pt x="338" y="708"/>
                  </a:lnTo>
                  <a:lnTo>
                    <a:pt x="506" y="439"/>
                  </a:lnTo>
                  <a:lnTo>
                    <a:pt x="607" y="136"/>
                  </a:lnTo>
                  <a:lnTo>
                    <a:pt x="607" y="68"/>
                  </a:lnTo>
                  <a:lnTo>
                    <a:pt x="54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4" name="Google Shape;194;p5"/>
            <p:cNvSpPr/>
            <p:nvPr/>
          </p:nvSpPr>
          <p:spPr>
            <a:xfrm>
              <a:off x="5278750" y="2395400"/>
              <a:ext cx="57275" cy="62300"/>
            </a:xfrm>
            <a:custGeom>
              <a:avLst/>
              <a:gdLst/>
              <a:ahLst/>
              <a:cxnLst/>
              <a:rect l="l" t="t" r="r" b="b"/>
              <a:pathLst>
                <a:path w="2291" h="2492" extrusionOk="0">
                  <a:moveTo>
                    <a:pt x="236" y="0"/>
                  </a:moveTo>
                  <a:lnTo>
                    <a:pt x="102" y="34"/>
                  </a:lnTo>
                  <a:lnTo>
                    <a:pt x="1" y="68"/>
                  </a:lnTo>
                  <a:lnTo>
                    <a:pt x="1" y="101"/>
                  </a:lnTo>
                  <a:lnTo>
                    <a:pt x="68" y="169"/>
                  </a:lnTo>
                  <a:lnTo>
                    <a:pt x="169" y="202"/>
                  </a:lnTo>
                  <a:lnTo>
                    <a:pt x="371" y="270"/>
                  </a:lnTo>
                  <a:lnTo>
                    <a:pt x="2088" y="270"/>
                  </a:lnTo>
                  <a:lnTo>
                    <a:pt x="2054" y="472"/>
                  </a:lnTo>
                  <a:lnTo>
                    <a:pt x="2054" y="707"/>
                  </a:lnTo>
                  <a:lnTo>
                    <a:pt x="2054" y="1145"/>
                  </a:lnTo>
                  <a:lnTo>
                    <a:pt x="2054" y="1717"/>
                  </a:lnTo>
                  <a:lnTo>
                    <a:pt x="2054" y="1987"/>
                  </a:lnTo>
                  <a:lnTo>
                    <a:pt x="2088" y="2256"/>
                  </a:lnTo>
                  <a:lnTo>
                    <a:pt x="910" y="2222"/>
                  </a:lnTo>
                  <a:lnTo>
                    <a:pt x="506" y="2189"/>
                  </a:lnTo>
                  <a:lnTo>
                    <a:pt x="304" y="2222"/>
                  </a:lnTo>
                  <a:lnTo>
                    <a:pt x="203" y="2256"/>
                  </a:lnTo>
                  <a:lnTo>
                    <a:pt x="135" y="2323"/>
                  </a:lnTo>
                  <a:lnTo>
                    <a:pt x="203" y="2391"/>
                  </a:lnTo>
                  <a:lnTo>
                    <a:pt x="304" y="2458"/>
                  </a:lnTo>
                  <a:lnTo>
                    <a:pt x="506" y="2492"/>
                  </a:lnTo>
                  <a:lnTo>
                    <a:pt x="2256" y="2492"/>
                  </a:lnTo>
                  <a:lnTo>
                    <a:pt x="2290" y="2424"/>
                  </a:lnTo>
                  <a:lnTo>
                    <a:pt x="2290" y="2357"/>
                  </a:lnTo>
                  <a:lnTo>
                    <a:pt x="2290" y="2290"/>
                  </a:lnTo>
                  <a:lnTo>
                    <a:pt x="2290" y="2020"/>
                  </a:lnTo>
                  <a:lnTo>
                    <a:pt x="2290" y="1717"/>
                  </a:lnTo>
                  <a:lnTo>
                    <a:pt x="2290" y="1145"/>
                  </a:lnTo>
                  <a:lnTo>
                    <a:pt x="2290" y="707"/>
                  </a:lnTo>
                  <a:lnTo>
                    <a:pt x="2290" y="472"/>
                  </a:lnTo>
                  <a:lnTo>
                    <a:pt x="2256" y="236"/>
                  </a:lnTo>
                  <a:lnTo>
                    <a:pt x="2290" y="202"/>
                  </a:lnTo>
                  <a:lnTo>
                    <a:pt x="2290" y="135"/>
                  </a:lnTo>
                  <a:lnTo>
                    <a:pt x="2256" y="68"/>
                  </a:lnTo>
                  <a:lnTo>
                    <a:pt x="2189" y="34"/>
                  </a:lnTo>
                  <a:lnTo>
                    <a:pt x="943" y="34"/>
                  </a:lnTo>
                  <a:lnTo>
                    <a:pt x="47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5" name="Google Shape;195;p5"/>
            <p:cNvSpPr/>
            <p:nvPr/>
          </p:nvSpPr>
          <p:spPr>
            <a:xfrm>
              <a:off x="5298950" y="2424000"/>
              <a:ext cx="18550" cy="26975"/>
            </a:xfrm>
            <a:custGeom>
              <a:avLst/>
              <a:gdLst/>
              <a:ahLst/>
              <a:cxnLst/>
              <a:rect l="l" t="t" r="r" b="b"/>
              <a:pathLst>
                <a:path w="742" h="1079" extrusionOk="0">
                  <a:moveTo>
                    <a:pt x="337" y="1"/>
                  </a:moveTo>
                  <a:lnTo>
                    <a:pt x="236" y="35"/>
                  </a:lnTo>
                  <a:lnTo>
                    <a:pt x="135" y="102"/>
                  </a:lnTo>
                  <a:lnTo>
                    <a:pt x="34" y="203"/>
                  </a:lnTo>
                  <a:lnTo>
                    <a:pt x="1" y="237"/>
                  </a:lnTo>
                  <a:lnTo>
                    <a:pt x="34" y="304"/>
                  </a:lnTo>
                  <a:lnTo>
                    <a:pt x="68" y="338"/>
                  </a:lnTo>
                  <a:lnTo>
                    <a:pt x="135" y="304"/>
                  </a:lnTo>
                  <a:lnTo>
                    <a:pt x="236" y="237"/>
                  </a:lnTo>
                  <a:lnTo>
                    <a:pt x="337" y="203"/>
                  </a:lnTo>
                  <a:lnTo>
                    <a:pt x="371" y="169"/>
                  </a:lnTo>
                  <a:lnTo>
                    <a:pt x="438" y="203"/>
                  </a:lnTo>
                  <a:lnTo>
                    <a:pt x="438" y="237"/>
                  </a:lnTo>
                  <a:lnTo>
                    <a:pt x="472" y="304"/>
                  </a:lnTo>
                  <a:lnTo>
                    <a:pt x="371" y="371"/>
                  </a:lnTo>
                  <a:lnTo>
                    <a:pt x="270" y="506"/>
                  </a:lnTo>
                  <a:lnTo>
                    <a:pt x="169" y="674"/>
                  </a:lnTo>
                  <a:lnTo>
                    <a:pt x="169" y="708"/>
                  </a:lnTo>
                  <a:lnTo>
                    <a:pt x="203" y="775"/>
                  </a:lnTo>
                  <a:lnTo>
                    <a:pt x="472" y="775"/>
                  </a:lnTo>
                  <a:lnTo>
                    <a:pt x="472" y="910"/>
                  </a:lnTo>
                  <a:lnTo>
                    <a:pt x="203" y="910"/>
                  </a:lnTo>
                  <a:lnTo>
                    <a:pt x="169" y="944"/>
                  </a:lnTo>
                  <a:lnTo>
                    <a:pt x="169" y="1011"/>
                  </a:lnTo>
                  <a:lnTo>
                    <a:pt x="236" y="1045"/>
                  </a:lnTo>
                  <a:lnTo>
                    <a:pt x="337" y="1078"/>
                  </a:lnTo>
                  <a:lnTo>
                    <a:pt x="506" y="1078"/>
                  </a:lnTo>
                  <a:lnTo>
                    <a:pt x="607" y="1045"/>
                  </a:lnTo>
                  <a:lnTo>
                    <a:pt x="674" y="977"/>
                  </a:lnTo>
                  <a:lnTo>
                    <a:pt x="708" y="910"/>
                  </a:lnTo>
                  <a:lnTo>
                    <a:pt x="741" y="843"/>
                  </a:lnTo>
                  <a:lnTo>
                    <a:pt x="708" y="708"/>
                  </a:lnTo>
                  <a:lnTo>
                    <a:pt x="640" y="641"/>
                  </a:lnTo>
                  <a:lnTo>
                    <a:pt x="539" y="607"/>
                  </a:lnTo>
                  <a:lnTo>
                    <a:pt x="438" y="573"/>
                  </a:lnTo>
                  <a:lnTo>
                    <a:pt x="539" y="472"/>
                  </a:lnTo>
                  <a:lnTo>
                    <a:pt x="607" y="371"/>
                  </a:lnTo>
                  <a:lnTo>
                    <a:pt x="640" y="270"/>
                  </a:lnTo>
                  <a:lnTo>
                    <a:pt x="607" y="136"/>
                  </a:lnTo>
                  <a:lnTo>
                    <a:pt x="573" y="68"/>
                  </a:lnTo>
                  <a:lnTo>
                    <a:pt x="472" y="35"/>
                  </a:lnTo>
                  <a:lnTo>
                    <a:pt x="40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6" name="Google Shape;196;p5"/>
            <p:cNvSpPr/>
            <p:nvPr/>
          </p:nvSpPr>
          <p:spPr>
            <a:xfrm>
              <a:off x="5273700" y="2397075"/>
              <a:ext cx="7600" cy="60625"/>
            </a:xfrm>
            <a:custGeom>
              <a:avLst/>
              <a:gdLst/>
              <a:ahLst/>
              <a:cxnLst/>
              <a:rect l="l" t="t" r="r" b="b"/>
              <a:pathLst>
                <a:path w="304" h="2425" extrusionOk="0">
                  <a:moveTo>
                    <a:pt x="102" y="1"/>
                  </a:moveTo>
                  <a:lnTo>
                    <a:pt x="68" y="34"/>
                  </a:lnTo>
                  <a:lnTo>
                    <a:pt x="34" y="304"/>
                  </a:lnTo>
                  <a:lnTo>
                    <a:pt x="1" y="573"/>
                  </a:lnTo>
                  <a:lnTo>
                    <a:pt x="34" y="1112"/>
                  </a:lnTo>
                  <a:lnTo>
                    <a:pt x="34" y="1751"/>
                  </a:lnTo>
                  <a:lnTo>
                    <a:pt x="68" y="2054"/>
                  </a:lnTo>
                  <a:lnTo>
                    <a:pt x="135" y="2357"/>
                  </a:lnTo>
                  <a:lnTo>
                    <a:pt x="169" y="2425"/>
                  </a:lnTo>
                  <a:lnTo>
                    <a:pt x="203" y="2425"/>
                  </a:lnTo>
                  <a:lnTo>
                    <a:pt x="236" y="2391"/>
                  </a:lnTo>
                  <a:lnTo>
                    <a:pt x="270" y="2357"/>
                  </a:lnTo>
                  <a:lnTo>
                    <a:pt x="304" y="2054"/>
                  </a:lnTo>
                  <a:lnTo>
                    <a:pt x="270" y="1718"/>
                  </a:lnTo>
                  <a:lnTo>
                    <a:pt x="236" y="1112"/>
                  </a:lnTo>
                  <a:lnTo>
                    <a:pt x="236" y="573"/>
                  </a:lnTo>
                  <a:lnTo>
                    <a:pt x="203" y="304"/>
                  </a:lnTo>
                  <a:lnTo>
                    <a:pt x="169"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7" name="Google Shape;197;p5"/>
            <p:cNvSpPr/>
            <p:nvPr/>
          </p:nvSpPr>
          <p:spPr>
            <a:xfrm>
              <a:off x="5206375" y="2345725"/>
              <a:ext cx="69050" cy="47175"/>
            </a:xfrm>
            <a:custGeom>
              <a:avLst/>
              <a:gdLst/>
              <a:ahLst/>
              <a:cxnLst/>
              <a:rect l="l" t="t" r="r" b="b"/>
              <a:pathLst>
                <a:path w="2762" h="1887" extrusionOk="0">
                  <a:moveTo>
                    <a:pt x="1414" y="1"/>
                  </a:moveTo>
                  <a:lnTo>
                    <a:pt x="1078" y="34"/>
                  </a:lnTo>
                  <a:lnTo>
                    <a:pt x="741" y="68"/>
                  </a:lnTo>
                  <a:lnTo>
                    <a:pt x="404" y="102"/>
                  </a:lnTo>
                  <a:lnTo>
                    <a:pt x="101" y="203"/>
                  </a:lnTo>
                  <a:lnTo>
                    <a:pt x="34" y="169"/>
                  </a:lnTo>
                  <a:lnTo>
                    <a:pt x="0" y="237"/>
                  </a:lnTo>
                  <a:lnTo>
                    <a:pt x="0" y="607"/>
                  </a:lnTo>
                  <a:lnTo>
                    <a:pt x="34" y="1011"/>
                  </a:lnTo>
                  <a:lnTo>
                    <a:pt x="34" y="1348"/>
                  </a:lnTo>
                  <a:lnTo>
                    <a:pt x="101" y="1684"/>
                  </a:lnTo>
                  <a:lnTo>
                    <a:pt x="135" y="1718"/>
                  </a:lnTo>
                  <a:lnTo>
                    <a:pt x="236" y="1718"/>
                  </a:lnTo>
                  <a:lnTo>
                    <a:pt x="236" y="1651"/>
                  </a:lnTo>
                  <a:lnTo>
                    <a:pt x="236" y="1280"/>
                  </a:lnTo>
                  <a:lnTo>
                    <a:pt x="202" y="876"/>
                  </a:lnTo>
                  <a:lnTo>
                    <a:pt x="169" y="573"/>
                  </a:lnTo>
                  <a:lnTo>
                    <a:pt x="101" y="237"/>
                  </a:lnTo>
                  <a:lnTo>
                    <a:pt x="438" y="270"/>
                  </a:lnTo>
                  <a:lnTo>
                    <a:pt x="741" y="304"/>
                  </a:lnTo>
                  <a:lnTo>
                    <a:pt x="1347" y="270"/>
                  </a:lnTo>
                  <a:lnTo>
                    <a:pt x="1987" y="270"/>
                  </a:lnTo>
                  <a:lnTo>
                    <a:pt x="2290" y="304"/>
                  </a:lnTo>
                  <a:lnTo>
                    <a:pt x="2593" y="338"/>
                  </a:lnTo>
                  <a:lnTo>
                    <a:pt x="2559" y="540"/>
                  </a:lnTo>
                  <a:lnTo>
                    <a:pt x="2525" y="775"/>
                  </a:lnTo>
                  <a:lnTo>
                    <a:pt x="2525" y="1213"/>
                  </a:lnTo>
                  <a:lnTo>
                    <a:pt x="2559" y="1684"/>
                  </a:lnTo>
                  <a:lnTo>
                    <a:pt x="2559" y="1684"/>
                  </a:lnTo>
                  <a:lnTo>
                    <a:pt x="2256" y="1651"/>
                  </a:lnTo>
                  <a:lnTo>
                    <a:pt x="1414" y="1651"/>
                  </a:lnTo>
                  <a:lnTo>
                    <a:pt x="842" y="1583"/>
                  </a:lnTo>
                  <a:lnTo>
                    <a:pt x="539" y="1583"/>
                  </a:lnTo>
                  <a:lnTo>
                    <a:pt x="270" y="1651"/>
                  </a:lnTo>
                  <a:lnTo>
                    <a:pt x="505" y="1752"/>
                  </a:lnTo>
                  <a:lnTo>
                    <a:pt x="741" y="1785"/>
                  </a:lnTo>
                  <a:lnTo>
                    <a:pt x="1280" y="1819"/>
                  </a:lnTo>
                  <a:lnTo>
                    <a:pt x="1583" y="1853"/>
                  </a:lnTo>
                  <a:lnTo>
                    <a:pt x="1953" y="1886"/>
                  </a:lnTo>
                  <a:lnTo>
                    <a:pt x="2290" y="1853"/>
                  </a:lnTo>
                  <a:lnTo>
                    <a:pt x="2593" y="1785"/>
                  </a:lnTo>
                  <a:lnTo>
                    <a:pt x="2694" y="1785"/>
                  </a:lnTo>
                  <a:lnTo>
                    <a:pt x="2727" y="1752"/>
                  </a:lnTo>
                  <a:lnTo>
                    <a:pt x="2727" y="1718"/>
                  </a:lnTo>
                  <a:lnTo>
                    <a:pt x="2694" y="876"/>
                  </a:lnTo>
                  <a:lnTo>
                    <a:pt x="2727" y="607"/>
                  </a:lnTo>
                  <a:lnTo>
                    <a:pt x="2727" y="338"/>
                  </a:lnTo>
                  <a:lnTo>
                    <a:pt x="2761" y="304"/>
                  </a:lnTo>
                  <a:lnTo>
                    <a:pt x="2761" y="237"/>
                  </a:lnTo>
                  <a:lnTo>
                    <a:pt x="2761" y="169"/>
                  </a:lnTo>
                  <a:lnTo>
                    <a:pt x="2694" y="135"/>
                  </a:lnTo>
                  <a:lnTo>
                    <a:pt x="2391" y="68"/>
                  </a:lnTo>
                  <a:lnTo>
                    <a:pt x="2054" y="34"/>
                  </a:lnTo>
                  <a:lnTo>
                    <a:pt x="1414"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8" name="Google Shape;198;p5"/>
            <p:cNvSpPr/>
            <p:nvPr/>
          </p:nvSpPr>
          <p:spPr>
            <a:xfrm>
              <a:off x="5190375" y="2485450"/>
              <a:ext cx="20225" cy="26125"/>
            </a:xfrm>
            <a:custGeom>
              <a:avLst/>
              <a:gdLst/>
              <a:ahLst/>
              <a:cxnLst/>
              <a:rect l="l" t="t" r="r" b="b"/>
              <a:pathLst>
                <a:path w="809" h="1045" extrusionOk="0">
                  <a:moveTo>
                    <a:pt x="472" y="236"/>
                  </a:moveTo>
                  <a:lnTo>
                    <a:pt x="506" y="270"/>
                  </a:lnTo>
                  <a:lnTo>
                    <a:pt x="506" y="371"/>
                  </a:lnTo>
                  <a:lnTo>
                    <a:pt x="472" y="438"/>
                  </a:lnTo>
                  <a:lnTo>
                    <a:pt x="438" y="506"/>
                  </a:lnTo>
                  <a:lnTo>
                    <a:pt x="371" y="539"/>
                  </a:lnTo>
                  <a:lnTo>
                    <a:pt x="236" y="573"/>
                  </a:lnTo>
                  <a:lnTo>
                    <a:pt x="236" y="438"/>
                  </a:lnTo>
                  <a:lnTo>
                    <a:pt x="304" y="337"/>
                  </a:lnTo>
                  <a:lnTo>
                    <a:pt x="371" y="270"/>
                  </a:lnTo>
                  <a:lnTo>
                    <a:pt x="405" y="270"/>
                  </a:lnTo>
                  <a:lnTo>
                    <a:pt x="472" y="236"/>
                  </a:lnTo>
                  <a:close/>
                  <a:moveTo>
                    <a:pt x="438" y="1"/>
                  </a:moveTo>
                  <a:lnTo>
                    <a:pt x="337" y="34"/>
                  </a:lnTo>
                  <a:lnTo>
                    <a:pt x="236" y="102"/>
                  </a:lnTo>
                  <a:lnTo>
                    <a:pt x="169" y="169"/>
                  </a:lnTo>
                  <a:lnTo>
                    <a:pt x="68" y="337"/>
                  </a:lnTo>
                  <a:lnTo>
                    <a:pt x="1" y="506"/>
                  </a:lnTo>
                  <a:lnTo>
                    <a:pt x="1" y="674"/>
                  </a:lnTo>
                  <a:lnTo>
                    <a:pt x="68" y="741"/>
                  </a:lnTo>
                  <a:lnTo>
                    <a:pt x="135" y="809"/>
                  </a:lnTo>
                  <a:lnTo>
                    <a:pt x="304" y="809"/>
                  </a:lnTo>
                  <a:lnTo>
                    <a:pt x="438" y="741"/>
                  </a:lnTo>
                  <a:lnTo>
                    <a:pt x="438" y="809"/>
                  </a:lnTo>
                  <a:lnTo>
                    <a:pt x="506" y="876"/>
                  </a:lnTo>
                  <a:lnTo>
                    <a:pt x="539" y="943"/>
                  </a:lnTo>
                  <a:lnTo>
                    <a:pt x="708" y="1044"/>
                  </a:lnTo>
                  <a:lnTo>
                    <a:pt x="775" y="1044"/>
                  </a:lnTo>
                  <a:lnTo>
                    <a:pt x="809" y="977"/>
                  </a:lnTo>
                  <a:lnTo>
                    <a:pt x="775" y="943"/>
                  </a:lnTo>
                  <a:lnTo>
                    <a:pt x="674" y="842"/>
                  </a:lnTo>
                  <a:lnTo>
                    <a:pt x="607" y="775"/>
                  </a:lnTo>
                  <a:lnTo>
                    <a:pt x="539" y="674"/>
                  </a:lnTo>
                  <a:lnTo>
                    <a:pt x="640" y="607"/>
                  </a:lnTo>
                  <a:lnTo>
                    <a:pt x="674" y="506"/>
                  </a:lnTo>
                  <a:lnTo>
                    <a:pt x="741" y="405"/>
                  </a:lnTo>
                  <a:lnTo>
                    <a:pt x="741" y="304"/>
                  </a:lnTo>
                  <a:lnTo>
                    <a:pt x="741" y="203"/>
                  </a:lnTo>
                  <a:lnTo>
                    <a:pt x="708" y="135"/>
                  </a:lnTo>
                  <a:lnTo>
                    <a:pt x="640" y="68"/>
                  </a:lnTo>
                  <a:lnTo>
                    <a:pt x="57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9" name="Google Shape;199;p5"/>
            <p:cNvSpPr/>
            <p:nvPr/>
          </p:nvSpPr>
          <p:spPr>
            <a:xfrm>
              <a:off x="5341875" y="2489675"/>
              <a:ext cx="14350" cy="4225"/>
            </a:xfrm>
            <a:custGeom>
              <a:avLst/>
              <a:gdLst/>
              <a:ahLst/>
              <a:cxnLst/>
              <a:rect l="l" t="t" r="r" b="b"/>
              <a:pathLst>
                <a:path w="574" h="169" extrusionOk="0">
                  <a:moveTo>
                    <a:pt x="35" y="0"/>
                  </a:moveTo>
                  <a:lnTo>
                    <a:pt x="1" y="34"/>
                  </a:lnTo>
                  <a:lnTo>
                    <a:pt x="35" y="101"/>
                  </a:lnTo>
                  <a:lnTo>
                    <a:pt x="68" y="135"/>
                  </a:lnTo>
                  <a:lnTo>
                    <a:pt x="203" y="168"/>
                  </a:lnTo>
                  <a:lnTo>
                    <a:pt x="439" y="168"/>
                  </a:lnTo>
                  <a:lnTo>
                    <a:pt x="540" y="135"/>
                  </a:lnTo>
                  <a:lnTo>
                    <a:pt x="573" y="101"/>
                  </a:lnTo>
                  <a:lnTo>
                    <a:pt x="573" y="67"/>
                  </a:lnTo>
                  <a:lnTo>
                    <a:pt x="540" y="34"/>
                  </a:lnTo>
                  <a:lnTo>
                    <a:pt x="50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0" name="Google Shape;200;p5"/>
            <p:cNvSpPr/>
            <p:nvPr/>
          </p:nvSpPr>
          <p:spPr>
            <a:xfrm>
              <a:off x="5312425" y="2465250"/>
              <a:ext cx="64825" cy="62325"/>
            </a:xfrm>
            <a:custGeom>
              <a:avLst/>
              <a:gdLst/>
              <a:ahLst/>
              <a:cxnLst/>
              <a:rect l="l" t="t" r="r" b="b"/>
              <a:pathLst>
                <a:path w="2593" h="2493" extrusionOk="0">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4"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4" y="2492"/>
                  </a:lnTo>
                  <a:lnTo>
                    <a:pt x="2391" y="2458"/>
                  </a:lnTo>
                  <a:lnTo>
                    <a:pt x="2458" y="2425"/>
                  </a:lnTo>
                  <a:lnTo>
                    <a:pt x="2492" y="2458"/>
                  </a:lnTo>
                  <a:lnTo>
                    <a:pt x="2526" y="2458"/>
                  </a:lnTo>
                  <a:lnTo>
                    <a:pt x="2559" y="2425"/>
                  </a:lnTo>
                  <a:lnTo>
                    <a:pt x="2593" y="2155"/>
                  </a:lnTo>
                  <a:lnTo>
                    <a:pt x="2593" y="1886"/>
                  </a:lnTo>
                  <a:lnTo>
                    <a:pt x="2593" y="1347"/>
                  </a:lnTo>
                  <a:lnTo>
                    <a:pt x="2593" y="708"/>
                  </a:lnTo>
                  <a:lnTo>
                    <a:pt x="2593" y="405"/>
                  </a:lnTo>
                  <a:lnTo>
                    <a:pt x="2559" y="68"/>
                  </a:lnTo>
                  <a:lnTo>
                    <a:pt x="2526" y="34"/>
                  </a:lnTo>
                  <a:lnTo>
                    <a:pt x="2458" y="34"/>
                  </a:lnTo>
                  <a:lnTo>
                    <a:pt x="2458" y="68"/>
                  </a:lnTo>
                  <a:lnTo>
                    <a:pt x="2425" y="169"/>
                  </a:lnTo>
                  <a:lnTo>
                    <a:pt x="1852" y="102"/>
                  </a:lnTo>
                  <a:lnTo>
                    <a:pt x="1246" y="34"/>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1" name="Google Shape;201;p5"/>
            <p:cNvSpPr/>
            <p:nvPr/>
          </p:nvSpPr>
          <p:spPr>
            <a:xfrm>
              <a:off x="5337675" y="2490500"/>
              <a:ext cx="16850" cy="20225"/>
            </a:xfrm>
            <a:custGeom>
              <a:avLst/>
              <a:gdLst/>
              <a:ahLst/>
              <a:cxnLst/>
              <a:rect l="l" t="t" r="r" b="b"/>
              <a:pathLst>
                <a:path w="674" h="809" extrusionOk="0">
                  <a:moveTo>
                    <a:pt x="101" y="1"/>
                  </a:moveTo>
                  <a:lnTo>
                    <a:pt x="101" y="34"/>
                  </a:lnTo>
                  <a:lnTo>
                    <a:pt x="68" y="337"/>
                  </a:lnTo>
                  <a:lnTo>
                    <a:pt x="34" y="640"/>
                  </a:lnTo>
                  <a:lnTo>
                    <a:pt x="68" y="674"/>
                  </a:lnTo>
                  <a:lnTo>
                    <a:pt x="101" y="674"/>
                  </a:lnTo>
                  <a:lnTo>
                    <a:pt x="34" y="708"/>
                  </a:lnTo>
                  <a:lnTo>
                    <a:pt x="0" y="708"/>
                  </a:lnTo>
                  <a:lnTo>
                    <a:pt x="0" y="741"/>
                  </a:lnTo>
                  <a:lnTo>
                    <a:pt x="169" y="809"/>
                  </a:lnTo>
                  <a:lnTo>
                    <a:pt x="371" y="809"/>
                  </a:lnTo>
                  <a:lnTo>
                    <a:pt x="539" y="775"/>
                  </a:lnTo>
                  <a:lnTo>
                    <a:pt x="607" y="775"/>
                  </a:lnTo>
                  <a:lnTo>
                    <a:pt x="640" y="708"/>
                  </a:lnTo>
                  <a:lnTo>
                    <a:pt x="674" y="674"/>
                  </a:lnTo>
                  <a:lnTo>
                    <a:pt x="640" y="640"/>
                  </a:lnTo>
                  <a:lnTo>
                    <a:pt x="573" y="607"/>
                  </a:lnTo>
                  <a:lnTo>
                    <a:pt x="506" y="607"/>
                  </a:lnTo>
                  <a:lnTo>
                    <a:pt x="371" y="640"/>
                  </a:lnTo>
                  <a:lnTo>
                    <a:pt x="169" y="674"/>
                  </a:lnTo>
                  <a:lnTo>
                    <a:pt x="203" y="640"/>
                  </a:lnTo>
                  <a:lnTo>
                    <a:pt x="203" y="405"/>
                  </a:lnTo>
                  <a:lnTo>
                    <a:pt x="236" y="405"/>
                  </a:lnTo>
                  <a:lnTo>
                    <a:pt x="304" y="438"/>
                  </a:lnTo>
                  <a:lnTo>
                    <a:pt x="438" y="438"/>
                  </a:lnTo>
                  <a:lnTo>
                    <a:pt x="506" y="405"/>
                  </a:lnTo>
                  <a:lnTo>
                    <a:pt x="539" y="371"/>
                  </a:lnTo>
                  <a:lnTo>
                    <a:pt x="539" y="304"/>
                  </a:lnTo>
                  <a:lnTo>
                    <a:pt x="506" y="270"/>
                  </a:lnTo>
                  <a:lnTo>
                    <a:pt x="405" y="236"/>
                  </a:lnTo>
                  <a:lnTo>
                    <a:pt x="236" y="236"/>
                  </a:lnTo>
                  <a:lnTo>
                    <a:pt x="169" y="270"/>
                  </a:lnTo>
                  <a:lnTo>
                    <a:pt x="169" y="34"/>
                  </a:lnTo>
                  <a:lnTo>
                    <a:pt x="13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2" name="Google Shape;202;p5"/>
            <p:cNvSpPr/>
            <p:nvPr/>
          </p:nvSpPr>
          <p:spPr>
            <a:xfrm>
              <a:off x="5367125" y="2425700"/>
              <a:ext cx="20225" cy="22750"/>
            </a:xfrm>
            <a:custGeom>
              <a:avLst/>
              <a:gdLst/>
              <a:ahLst/>
              <a:cxnLst/>
              <a:rect l="l" t="t" r="r" b="b"/>
              <a:pathLst>
                <a:path w="809" h="910" extrusionOk="0">
                  <a:moveTo>
                    <a:pt x="439" y="0"/>
                  </a:moveTo>
                  <a:lnTo>
                    <a:pt x="304" y="101"/>
                  </a:lnTo>
                  <a:lnTo>
                    <a:pt x="203" y="270"/>
                  </a:lnTo>
                  <a:lnTo>
                    <a:pt x="35" y="573"/>
                  </a:lnTo>
                  <a:lnTo>
                    <a:pt x="1" y="640"/>
                  </a:lnTo>
                  <a:lnTo>
                    <a:pt x="35" y="674"/>
                  </a:lnTo>
                  <a:lnTo>
                    <a:pt x="68" y="707"/>
                  </a:lnTo>
                  <a:lnTo>
                    <a:pt x="102" y="741"/>
                  </a:lnTo>
                  <a:lnTo>
                    <a:pt x="573" y="741"/>
                  </a:lnTo>
                  <a:lnTo>
                    <a:pt x="573" y="808"/>
                  </a:lnTo>
                  <a:lnTo>
                    <a:pt x="641" y="909"/>
                  </a:lnTo>
                  <a:lnTo>
                    <a:pt x="674" y="909"/>
                  </a:lnTo>
                  <a:lnTo>
                    <a:pt x="708" y="876"/>
                  </a:lnTo>
                  <a:lnTo>
                    <a:pt x="742" y="808"/>
                  </a:lnTo>
                  <a:lnTo>
                    <a:pt x="742" y="707"/>
                  </a:lnTo>
                  <a:lnTo>
                    <a:pt x="775" y="674"/>
                  </a:lnTo>
                  <a:lnTo>
                    <a:pt x="809" y="640"/>
                  </a:lnTo>
                  <a:lnTo>
                    <a:pt x="809" y="573"/>
                  </a:lnTo>
                  <a:lnTo>
                    <a:pt x="742" y="505"/>
                  </a:lnTo>
                  <a:lnTo>
                    <a:pt x="775" y="337"/>
                  </a:lnTo>
                  <a:lnTo>
                    <a:pt x="775" y="303"/>
                  </a:lnTo>
                  <a:lnTo>
                    <a:pt x="742" y="303"/>
                  </a:lnTo>
                  <a:lnTo>
                    <a:pt x="607" y="505"/>
                  </a:lnTo>
                  <a:lnTo>
                    <a:pt x="270" y="539"/>
                  </a:lnTo>
                  <a:lnTo>
                    <a:pt x="405" y="303"/>
                  </a:lnTo>
                  <a:lnTo>
                    <a:pt x="506" y="34"/>
                  </a:lnTo>
                  <a:lnTo>
                    <a:pt x="50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3" name="Google Shape;203;p5"/>
            <p:cNvSpPr/>
            <p:nvPr/>
          </p:nvSpPr>
          <p:spPr>
            <a:xfrm>
              <a:off x="5441200" y="2428225"/>
              <a:ext cx="18550" cy="24425"/>
            </a:xfrm>
            <a:custGeom>
              <a:avLst/>
              <a:gdLst/>
              <a:ahLst/>
              <a:cxnLst/>
              <a:rect l="l" t="t" r="r" b="b"/>
              <a:pathLst>
                <a:path w="742" h="977" extrusionOk="0">
                  <a:moveTo>
                    <a:pt x="539" y="0"/>
                  </a:moveTo>
                  <a:lnTo>
                    <a:pt x="405" y="34"/>
                  </a:lnTo>
                  <a:lnTo>
                    <a:pt x="102" y="135"/>
                  </a:lnTo>
                  <a:lnTo>
                    <a:pt x="68" y="202"/>
                  </a:lnTo>
                  <a:lnTo>
                    <a:pt x="68" y="236"/>
                  </a:lnTo>
                  <a:lnTo>
                    <a:pt x="169" y="539"/>
                  </a:lnTo>
                  <a:lnTo>
                    <a:pt x="203" y="606"/>
                  </a:lnTo>
                  <a:lnTo>
                    <a:pt x="304" y="606"/>
                  </a:lnTo>
                  <a:lnTo>
                    <a:pt x="405" y="539"/>
                  </a:lnTo>
                  <a:lnTo>
                    <a:pt x="472" y="539"/>
                  </a:lnTo>
                  <a:lnTo>
                    <a:pt x="539" y="573"/>
                  </a:lnTo>
                  <a:lnTo>
                    <a:pt x="573" y="640"/>
                  </a:lnTo>
                  <a:lnTo>
                    <a:pt x="573" y="674"/>
                  </a:lnTo>
                  <a:lnTo>
                    <a:pt x="472" y="707"/>
                  </a:lnTo>
                  <a:lnTo>
                    <a:pt x="270" y="741"/>
                  </a:lnTo>
                  <a:lnTo>
                    <a:pt x="102" y="775"/>
                  </a:lnTo>
                  <a:lnTo>
                    <a:pt x="34" y="808"/>
                  </a:lnTo>
                  <a:lnTo>
                    <a:pt x="1" y="876"/>
                  </a:lnTo>
                  <a:lnTo>
                    <a:pt x="1" y="943"/>
                  </a:lnTo>
                  <a:lnTo>
                    <a:pt x="34" y="977"/>
                  </a:lnTo>
                  <a:lnTo>
                    <a:pt x="102" y="977"/>
                  </a:lnTo>
                  <a:lnTo>
                    <a:pt x="169" y="943"/>
                  </a:lnTo>
                  <a:lnTo>
                    <a:pt x="270" y="909"/>
                  </a:lnTo>
                  <a:lnTo>
                    <a:pt x="438" y="909"/>
                  </a:lnTo>
                  <a:lnTo>
                    <a:pt x="607" y="876"/>
                  </a:lnTo>
                  <a:lnTo>
                    <a:pt x="674" y="808"/>
                  </a:lnTo>
                  <a:lnTo>
                    <a:pt x="708" y="741"/>
                  </a:lnTo>
                  <a:lnTo>
                    <a:pt x="741" y="674"/>
                  </a:lnTo>
                  <a:lnTo>
                    <a:pt x="741" y="573"/>
                  </a:lnTo>
                  <a:lnTo>
                    <a:pt x="674" y="505"/>
                  </a:lnTo>
                  <a:lnTo>
                    <a:pt x="640" y="438"/>
                  </a:lnTo>
                  <a:lnTo>
                    <a:pt x="539" y="404"/>
                  </a:lnTo>
                  <a:lnTo>
                    <a:pt x="472" y="371"/>
                  </a:lnTo>
                  <a:lnTo>
                    <a:pt x="304" y="404"/>
                  </a:lnTo>
                  <a:lnTo>
                    <a:pt x="270" y="270"/>
                  </a:lnTo>
                  <a:lnTo>
                    <a:pt x="506" y="202"/>
                  </a:lnTo>
                  <a:lnTo>
                    <a:pt x="708" y="101"/>
                  </a:lnTo>
                  <a:lnTo>
                    <a:pt x="741" y="68"/>
                  </a:lnTo>
                  <a:lnTo>
                    <a:pt x="708" y="34"/>
                  </a:lnTo>
                  <a:lnTo>
                    <a:pt x="53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4" name="Google Shape;204;p5"/>
            <p:cNvSpPr/>
            <p:nvPr/>
          </p:nvSpPr>
          <p:spPr>
            <a:xfrm>
              <a:off x="5803125" y="2430750"/>
              <a:ext cx="16025" cy="18525"/>
            </a:xfrm>
            <a:custGeom>
              <a:avLst/>
              <a:gdLst/>
              <a:ahLst/>
              <a:cxnLst/>
              <a:rect l="l" t="t" r="r" b="b"/>
              <a:pathLst>
                <a:path w="641" h="741" extrusionOk="0">
                  <a:moveTo>
                    <a:pt x="405" y="371"/>
                  </a:moveTo>
                  <a:lnTo>
                    <a:pt x="371" y="438"/>
                  </a:lnTo>
                  <a:lnTo>
                    <a:pt x="338" y="505"/>
                  </a:lnTo>
                  <a:lnTo>
                    <a:pt x="270" y="539"/>
                  </a:lnTo>
                  <a:lnTo>
                    <a:pt x="203" y="539"/>
                  </a:lnTo>
                  <a:lnTo>
                    <a:pt x="169" y="505"/>
                  </a:lnTo>
                  <a:lnTo>
                    <a:pt x="203" y="472"/>
                  </a:lnTo>
                  <a:lnTo>
                    <a:pt x="237" y="438"/>
                  </a:lnTo>
                  <a:lnTo>
                    <a:pt x="338" y="371"/>
                  </a:lnTo>
                  <a:close/>
                  <a:moveTo>
                    <a:pt x="405" y="0"/>
                  </a:moveTo>
                  <a:lnTo>
                    <a:pt x="270" y="34"/>
                  </a:lnTo>
                  <a:lnTo>
                    <a:pt x="203" y="68"/>
                  </a:lnTo>
                  <a:lnTo>
                    <a:pt x="169" y="135"/>
                  </a:lnTo>
                  <a:lnTo>
                    <a:pt x="169" y="169"/>
                  </a:lnTo>
                  <a:lnTo>
                    <a:pt x="203" y="236"/>
                  </a:lnTo>
                  <a:lnTo>
                    <a:pt x="136" y="270"/>
                  </a:lnTo>
                  <a:lnTo>
                    <a:pt x="35" y="371"/>
                  </a:lnTo>
                  <a:lnTo>
                    <a:pt x="1" y="472"/>
                  </a:lnTo>
                  <a:lnTo>
                    <a:pt x="1" y="573"/>
                  </a:lnTo>
                  <a:lnTo>
                    <a:pt x="35" y="674"/>
                  </a:lnTo>
                  <a:lnTo>
                    <a:pt x="136" y="741"/>
                  </a:lnTo>
                  <a:lnTo>
                    <a:pt x="270" y="741"/>
                  </a:lnTo>
                  <a:lnTo>
                    <a:pt x="371" y="707"/>
                  </a:lnTo>
                  <a:lnTo>
                    <a:pt x="472" y="674"/>
                  </a:lnTo>
                  <a:lnTo>
                    <a:pt x="573" y="539"/>
                  </a:lnTo>
                  <a:lnTo>
                    <a:pt x="607" y="404"/>
                  </a:lnTo>
                  <a:lnTo>
                    <a:pt x="641" y="270"/>
                  </a:lnTo>
                  <a:lnTo>
                    <a:pt x="607" y="135"/>
                  </a:lnTo>
                  <a:lnTo>
                    <a:pt x="573" y="34"/>
                  </a:lnTo>
                  <a:lnTo>
                    <a:pt x="50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5" name="Google Shape;205;p5"/>
            <p:cNvSpPr/>
            <p:nvPr/>
          </p:nvSpPr>
          <p:spPr>
            <a:xfrm>
              <a:off x="5667625" y="536075"/>
              <a:ext cx="5925" cy="14325"/>
            </a:xfrm>
            <a:custGeom>
              <a:avLst/>
              <a:gdLst/>
              <a:ahLst/>
              <a:cxnLst/>
              <a:rect l="l" t="t" r="r" b="b"/>
              <a:pathLst>
                <a:path w="237" h="573" extrusionOk="0">
                  <a:moveTo>
                    <a:pt x="135" y="0"/>
                  </a:moveTo>
                  <a:lnTo>
                    <a:pt x="101" y="34"/>
                  </a:lnTo>
                  <a:lnTo>
                    <a:pt x="0" y="236"/>
                  </a:lnTo>
                  <a:lnTo>
                    <a:pt x="0" y="371"/>
                  </a:lnTo>
                  <a:lnTo>
                    <a:pt x="0" y="506"/>
                  </a:lnTo>
                  <a:lnTo>
                    <a:pt x="34" y="539"/>
                  </a:lnTo>
                  <a:lnTo>
                    <a:pt x="68" y="573"/>
                  </a:lnTo>
                  <a:lnTo>
                    <a:pt x="101" y="539"/>
                  </a:lnTo>
                  <a:lnTo>
                    <a:pt x="169" y="506"/>
                  </a:lnTo>
                  <a:lnTo>
                    <a:pt x="169" y="438"/>
                  </a:lnTo>
                  <a:lnTo>
                    <a:pt x="202" y="337"/>
                  </a:lnTo>
                  <a:lnTo>
                    <a:pt x="236" y="101"/>
                  </a:lnTo>
                  <a:lnTo>
                    <a:pt x="236" y="34"/>
                  </a:lnTo>
                  <a:lnTo>
                    <a:pt x="20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6" name="Google Shape;206;p5"/>
            <p:cNvSpPr/>
            <p:nvPr/>
          </p:nvSpPr>
          <p:spPr>
            <a:xfrm>
              <a:off x="5676875" y="508300"/>
              <a:ext cx="8450" cy="16850"/>
            </a:xfrm>
            <a:custGeom>
              <a:avLst/>
              <a:gdLst/>
              <a:ahLst/>
              <a:cxnLst/>
              <a:rect l="l" t="t" r="r" b="b"/>
              <a:pathLst>
                <a:path w="338" h="674" extrusionOk="0">
                  <a:moveTo>
                    <a:pt x="236" y="0"/>
                  </a:moveTo>
                  <a:lnTo>
                    <a:pt x="203" y="34"/>
                  </a:lnTo>
                  <a:lnTo>
                    <a:pt x="102" y="169"/>
                  </a:lnTo>
                  <a:lnTo>
                    <a:pt x="68" y="303"/>
                  </a:lnTo>
                  <a:lnTo>
                    <a:pt x="34" y="472"/>
                  </a:lnTo>
                  <a:lnTo>
                    <a:pt x="1" y="539"/>
                  </a:lnTo>
                  <a:lnTo>
                    <a:pt x="34" y="606"/>
                  </a:lnTo>
                  <a:lnTo>
                    <a:pt x="68" y="674"/>
                  </a:lnTo>
                  <a:lnTo>
                    <a:pt x="169" y="674"/>
                  </a:lnTo>
                  <a:lnTo>
                    <a:pt x="203" y="606"/>
                  </a:lnTo>
                  <a:lnTo>
                    <a:pt x="203" y="505"/>
                  </a:lnTo>
                  <a:lnTo>
                    <a:pt x="236" y="404"/>
                  </a:lnTo>
                  <a:lnTo>
                    <a:pt x="304" y="135"/>
                  </a:lnTo>
                  <a:lnTo>
                    <a:pt x="337" y="68"/>
                  </a:lnTo>
                  <a:lnTo>
                    <a:pt x="304" y="34"/>
                  </a:lnTo>
                  <a:lnTo>
                    <a:pt x="23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7" name="Google Shape;207;p5"/>
            <p:cNvSpPr/>
            <p:nvPr/>
          </p:nvSpPr>
          <p:spPr>
            <a:xfrm>
              <a:off x="5631425" y="266725"/>
              <a:ext cx="519350" cy="436025"/>
            </a:xfrm>
            <a:custGeom>
              <a:avLst/>
              <a:gdLst/>
              <a:ahLst/>
              <a:cxnLst/>
              <a:rect l="l" t="t" r="r" b="b"/>
              <a:pathLst>
                <a:path w="20774" h="17441" extrusionOk="0">
                  <a:moveTo>
                    <a:pt x="5522" y="674"/>
                  </a:moveTo>
                  <a:lnTo>
                    <a:pt x="7239" y="1044"/>
                  </a:lnTo>
                  <a:lnTo>
                    <a:pt x="8956" y="1482"/>
                  </a:lnTo>
                  <a:lnTo>
                    <a:pt x="9832" y="1684"/>
                  </a:lnTo>
                  <a:lnTo>
                    <a:pt x="10673" y="1920"/>
                  </a:lnTo>
                  <a:lnTo>
                    <a:pt x="11515" y="2189"/>
                  </a:lnTo>
                  <a:lnTo>
                    <a:pt x="12357" y="2492"/>
                  </a:lnTo>
                  <a:lnTo>
                    <a:pt x="14310" y="3233"/>
                  </a:lnTo>
                  <a:lnTo>
                    <a:pt x="15286" y="3570"/>
                  </a:lnTo>
                  <a:lnTo>
                    <a:pt x="16296" y="3873"/>
                  </a:lnTo>
                  <a:lnTo>
                    <a:pt x="17474" y="4176"/>
                  </a:lnTo>
                  <a:lnTo>
                    <a:pt x="18653" y="4512"/>
                  </a:lnTo>
                  <a:lnTo>
                    <a:pt x="18518" y="4984"/>
                  </a:lnTo>
                  <a:lnTo>
                    <a:pt x="18451" y="5455"/>
                  </a:lnTo>
                  <a:lnTo>
                    <a:pt x="18350" y="6398"/>
                  </a:lnTo>
                  <a:lnTo>
                    <a:pt x="18316" y="6633"/>
                  </a:lnTo>
                  <a:lnTo>
                    <a:pt x="18249" y="6869"/>
                  </a:lnTo>
                  <a:lnTo>
                    <a:pt x="18047" y="7307"/>
                  </a:lnTo>
                  <a:lnTo>
                    <a:pt x="17845" y="7744"/>
                  </a:lnTo>
                  <a:lnTo>
                    <a:pt x="17777" y="7980"/>
                  </a:lnTo>
                  <a:lnTo>
                    <a:pt x="17744" y="8216"/>
                  </a:lnTo>
                  <a:lnTo>
                    <a:pt x="16161" y="7610"/>
                  </a:lnTo>
                  <a:lnTo>
                    <a:pt x="15353" y="7307"/>
                  </a:lnTo>
                  <a:lnTo>
                    <a:pt x="14545" y="7037"/>
                  </a:lnTo>
                  <a:lnTo>
                    <a:pt x="13603" y="6768"/>
                  </a:lnTo>
                  <a:lnTo>
                    <a:pt x="12660" y="6499"/>
                  </a:lnTo>
                  <a:lnTo>
                    <a:pt x="10774" y="5960"/>
                  </a:lnTo>
                  <a:lnTo>
                    <a:pt x="9091" y="5489"/>
                  </a:lnTo>
                  <a:lnTo>
                    <a:pt x="8249" y="5287"/>
                  </a:lnTo>
                  <a:lnTo>
                    <a:pt x="7374" y="5118"/>
                  </a:lnTo>
                  <a:lnTo>
                    <a:pt x="6600" y="4950"/>
                  </a:lnTo>
                  <a:lnTo>
                    <a:pt x="5859" y="4782"/>
                  </a:lnTo>
                  <a:lnTo>
                    <a:pt x="5118" y="4546"/>
                  </a:lnTo>
                  <a:lnTo>
                    <a:pt x="4377" y="4243"/>
                  </a:lnTo>
                  <a:lnTo>
                    <a:pt x="4680" y="3300"/>
                  </a:lnTo>
                  <a:lnTo>
                    <a:pt x="4815" y="2829"/>
                  </a:lnTo>
                  <a:lnTo>
                    <a:pt x="5017" y="2357"/>
                  </a:lnTo>
                  <a:lnTo>
                    <a:pt x="5320" y="1549"/>
                  </a:lnTo>
                  <a:lnTo>
                    <a:pt x="5455" y="1112"/>
                  </a:lnTo>
                  <a:lnTo>
                    <a:pt x="5522" y="674"/>
                  </a:lnTo>
                  <a:close/>
                  <a:moveTo>
                    <a:pt x="3940" y="270"/>
                  </a:moveTo>
                  <a:lnTo>
                    <a:pt x="4916" y="506"/>
                  </a:lnTo>
                  <a:lnTo>
                    <a:pt x="4916" y="539"/>
                  </a:lnTo>
                  <a:lnTo>
                    <a:pt x="4883" y="539"/>
                  </a:lnTo>
                  <a:lnTo>
                    <a:pt x="4883" y="607"/>
                  </a:lnTo>
                  <a:lnTo>
                    <a:pt x="4815" y="775"/>
                  </a:lnTo>
                  <a:lnTo>
                    <a:pt x="4782" y="876"/>
                  </a:lnTo>
                  <a:lnTo>
                    <a:pt x="4748" y="977"/>
                  </a:lnTo>
                  <a:lnTo>
                    <a:pt x="4782" y="1011"/>
                  </a:lnTo>
                  <a:lnTo>
                    <a:pt x="4815" y="1044"/>
                  </a:lnTo>
                  <a:lnTo>
                    <a:pt x="4916" y="1044"/>
                  </a:lnTo>
                  <a:lnTo>
                    <a:pt x="4950" y="943"/>
                  </a:lnTo>
                  <a:lnTo>
                    <a:pt x="4984" y="842"/>
                  </a:lnTo>
                  <a:lnTo>
                    <a:pt x="5051" y="640"/>
                  </a:lnTo>
                  <a:lnTo>
                    <a:pt x="5051" y="573"/>
                  </a:lnTo>
                  <a:lnTo>
                    <a:pt x="5051" y="539"/>
                  </a:lnTo>
                  <a:lnTo>
                    <a:pt x="5320" y="607"/>
                  </a:lnTo>
                  <a:lnTo>
                    <a:pt x="5186" y="1112"/>
                  </a:lnTo>
                  <a:lnTo>
                    <a:pt x="5051" y="1583"/>
                  </a:lnTo>
                  <a:lnTo>
                    <a:pt x="4680" y="2526"/>
                  </a:lnTo>
                  <a:lnTo>
                    <a:pt x="4512" y="2964"/>
                  </a:lnTo>
                  <a:lnTo>
                    <a:pt x="4344" y="3435"/>
                  </a:lnTo>
                  <a:lnTo>
                    <a:pt x="4209" y="3906"/>
                  </a:lnTo>
                  <a:lnTo>
                    <a:pt x="4209" y="4142"/>
                  </a:lnTo>
                  <a:lnTo>
                    <a:pt x="4175" y="4378"/>
                  </a:lnTo>
                  <a:lnTo>
                    <a:pt x="4209" y="4411"/>
                  </a:lnTo>
                  <a:lnTo>
                    <a:pt x="4243" y="4445"/>
                  </a:lnTo>
                  <a:lnTo>
                    <a:pt x="4310" y="4445"/>
                  </a:lnTo>
                  <a:lnTo>
                    <a:pt x="4579" y="4613"/>
                  </a:lnTo>
                  <a:lnTo>
                    <a:pt x="4849" y="4748"/>
                  </a:lnTo>
                  <a:lnTo>
                    <a:pt x="5152" y="4883"/>
                  </a:lnTo>
                  <a:lnTo>
                    <a:pt x="5455" y="4950"/>
                  </a:lnTo>
                  <a:lnTo>
                    <a:pt x="6128" y="5118"/>
                  </a:lnTo>
                  <a:lnTo>
                    <a:pt x="6734" y="5219"/>
                  </a:lnTo>
                  <a:lnTo>
                    <a:pt x="8485" y="5623"/>
                  </a:lnTo>
                  <a:lnTo>
                    <a:pt x="10202" y="6061"/>
                  </a:lnTo>
                  <a:lnTo>
                    <a:pt x="14242" y="7206"/>
                  </a:lnTo>
                  <a:lnTo>
                    <a:pt x="15151" y="7475"/>
                  </a:lnTo>
                  <a:lnTo>
                    <a:pt x="16060" y="7812"/>
                  </a:lnTo>
                  <a:lnTo>
                    <a:pt x="17845" y="8485"/>
                  </a:lnTo>
                  <a:lnTo>
                    <a:pt x="17912" y="8485"/>
                  </a:lnTo>
                  <a:lnTo>
                    <a:pt x="17946" y="8451"/>
                  </a:lnTo>
                  <a:lnTo>
                    <a:pt x="17979" y="8418"/>
                  </a:lnTo>
                  <a:lnTo>
                    <a:pt x="17979" y="8350"/>
                  </a:lnTo>
                  <a:lnTo>
                    <a:pt x="17979" y="8317"/>
                  </a:lnTo>
                  <a:lnTo>
                    <a:pt x="18013" y="8081"/>
                  </a:lnTo>
                  <a:lnTo>
                    <a:pt x="18080" y="7845"/>
                  </a:lnTo>
                  <a:lnTo>
                    <a:pt x="18282" y="7408"/>
                  </a:lnTo>
                  <a:lnTo>
                    <a:pt x="18451" y="6936"/>
                  </a:lnTo>
                  <a:lnTo>
                    <a:pt x="18552" y="6701"/>
                  </a:lnTo>
                  <a:lnTo>
                    <a:pt x="18619" y="6465"/>
                  </a:lnTo>
                  <a:lnTo>
                    <a:pt x="18653" y="5994"/>
                  </a:lnTo>
                  <a:lnTo>
                    <a:pt x="18720" y="5522"/>
                  </a:lnTo>
                  <a:lnTo>
                    <a:pt x="18787" y="5051"/>
                  </a:lnTo>
                  <a:lnTo>
                    <a:pt x="18888" y="4580"/>
                  </a:lnTo>
                  <a:lnTo>
                    <a:pt x="19057" y="4613"/>
                  </a:lnTo>
                  <a:lnTo>
                    <a:pt x="19023" y="4681"/>
                  </a:lnTo>
                  <a:lnTo>
                    <a:pt x="18989" y="4815"/>
                  </a:lnTo>
                  <a:lnTo>
                    <a:pt x="18956" y="4984"/>
                  </a:lnTo>
                  <a:lnTo>
                    <a:pt x="18922" y="5085"/>
                  </a:lnTo>
                  <a:lnTo>
                    <a:pt x="18855" y="5219"/>
                  </a:lnTo>
                  <a:lnTo>
                    <a:pt x="18855" y="5253"/>
                  </a:lnTo>
                  <a:lnTo>
                    <a:pt x="18888" y="5287"/>
                  </a:lnTo>
                  <a:lnTo>
                    <a:pt x="18922" y="5320"/>
                  </a:lnTo>
                  <a:lnTo>
                    <a:pt x="18989" y="5320"/>
                  </a:lnTo>
                  <a:lnTo>
                    <a:pt x="19090" y="5186"/>
                  </a:lnTo>
                  <a:lnTo>
                    <a:pt x="19158" y="5017"/>
                  </a:lnTo>
                  <a:lnTo>
                    <a:pt x="19225" y="4849"/>
                  </a:lnTo>
                  <a:lnTo>
                    <a:pt x="19225" y="4681"/>
                  </a:lnTo>
                  <a:lnTo>
                    <a:pt x="19865" y="4916"/>
                  </a:lnTo>
                  <a:lnTo>
                    <a:pt x="20471" y="5152"/>
                  </a:lnTo>
                  <a:lnTo>
                    <a:pt x="20370" y="5320"/>
                  </a:lnTo>
                  <a:lnTo>
                    <a:pt x="20269" y="5489"/>
                  </a:lnTo>
                  <a:lnTo>
                    <a:pt x="20168" y="5926"/>
                  </a:lnTo>
                  <a:lnTo>
                    <a:pt x="20100" y="6364"/>
                  </a:lnTo>
                  <a:lnTo>
                    <a:pt x="20033" y="6734"/>
                  </a:lnTo>
                  <a:lnTo>
                    <a:pt x="19865" y="7576"/>
                  </a:lnTo>
                  <a:lnTo>
                    <a:pt x="19629" y="8451"/>
                  </a:lnTo>
                  <a:lnTo>
                    <a:pt x="19360" y="9293"/>
                  </a:lnTo>
                  <a:lnTo>
                    <a:pt x="19057" y="10135"/>
                  </a:lnTo>
                  <a:lnTo>
                    <a:pt x="18518" y="10067"/>
                  </a:lnTo>
                  <a:lnTo>
                    <a:pt x="17979" y="9966"/>
                  </a:lnTo>
                  <a:lnTo>
                    <a:pt x="16936" y="9697"/>
                  </a:lnTo>
                  <a:lnTo>
                    <a:pt x="15858" y="9394"/>
                  </a:lnTo>
                  <a:lnTo>
                    <a:pt x="14815" y="9057"/>
                  </a:lnTo>
                  <a:lnTo>
                    <a:pt x="13771" y="8721"/>
                  </a:lnTo>
                  <a:lnTo>
                    <a:pt x="12727" y="8350"/>
                  </a:lnTo>
                  <a:lnTo>
                    <a:pt x="10640" y="7576"/>
                  </a:lnTo>
                  <a:lnTo>
                    <a:pt x="10135" y="7408"/>
                  </a:lnTo>
                  <a:lnTo>
                    <a:pt x="9596" y="7239"/>
                  </a:lnTo>
                  <a:lnTo>
                    <a:pt x="8552" y="6970"/>
                  </a:lnTo>
                  <a:lnTo>
                    <a:pt x="7475" y="6734"/>
                  </a:lnTo>
                  <a:lnTo>
                    <a:pt x="6398" y="6465"/>
                  </a:lnTo>
                  <a:lnTo>
                    <a:pt x="5354" y="6196"/>
                  </a:lnTo>
                  <a:lnTo>
                    <a:pt x="4310" y="5859"/>
                  </a:lnTo>
                  <a:lnTo>
                    <a:pt x="3266" y="5556"/>
                  </a:lnTo>
                  <a:lnTo>
                    <a:pt x="2223" y="5253"/>
                  </a:lnTo>
                  <a:lnTo>
                    <a:pt x="2492" y="4512"/>
                  </a:lnTo>
                  <a:lnTo>
                    <a:pt x="2728" y="3805"/>
                  </a:lnTo>
                  <a:lnTo>
                    <a:pt x="2963" y="3065"/>
                  </a:lnTo>
                  <a:lnTo>
                    <a:pt x="3233" y="2324"/>
                  </a:lnTo>
                  <a:lnTo>
                    <a:pt x="3435" y="1852"/>
                  </a:lnTo>
                  <a:lnTo>
                    <a:pt x="3670" y="1314"/>
                  </a:lnTo>
                  <a:lnTo>
                    <a:pt x="3771" y="1044"/>
                  </a:lnTo>
                  <a:lnTo>
                    <a:pt x="3872" y="775"/>
                  </a:lnTo>
                  <a:lnTo>
                    <a:pt x="3906" y="539"/>
                  </a:lnTo>
                  <a:lnTo>
                    <a:pt x="3940" y="270"/>
                  </a:lnTo>
                  <a:close/>
                  <a:moveTo>
                    <a:pt x="2391" y="5522"/>
                  </a:moveTo>
                  <a:lnTo>
                    <a:pt x="3603" y="5893"/>
                  </a:lnTo>
                  <a:lnTo>
                    <a:pt x="3502" y="5960"/>
                  </a:lnTo>
                  <a:lnTo>
                    <a:pt x="3435" y="6061"/>
                  </a:lnTo>
                  <a:lnTo>
                    <a:pt x="3300" y="6263"/>
                  </a:lnTo>
                  <a:lnTo>
                    <a:pt x="3199" y="6499"/>
                  </a:lnTo>
                  <a:lnTo>
                    <a:pt x="3132" y="6701"/>
                  </a:lnTo>
                  <a:lnTo>
                    <a:pt x="3031" y="7138"/>
                  </a:lnTo>
                  <a:lnTo>
                    <a:pt x="2930" y="7542"/>
                  </a:lnTo>
                  <a:lnTo>
                    <a:pt x="2728" y="8384"/>
                  </a:lnTo>
                  <a:lnTo>
                    <a:pt x="2458" y="9461"/>
                  </a:lnTo>
                  <a:lnTo>
                    <a:pt x="2155" y="10505"/>
                  </a:lnTo>
                  <a:lnTo>
                    <a:pt x="1785" y="11549"/>
                  </a:lnTo>
                  <a:lnTo>
                    <a:pt x="1583" y="12054"/>
                  </a:lnTo>
                  <a:lnTo>
                    <a:pt x="1347" y="12525"/>
                  </a:lnTo>
                  <a:lnTo>
                    <a:pt x="1347" y="12559"/>
                  </a:lnTo>
                  <a:lnTo>
                    <a:pt x="775" y="12424"/>
                  </a:lnTo>
                  <a:lnTo>
                    <a:pt x="506" y="12357"/>
                  </a:lnTo>
                  <a:lnTo>
                    <a:pt x="270" y="12256"/>
                  </a:lnTo>
                  <a:lnTo>
                    <a:pt x="472" y="11953"/>
                  </a:lnTo>
                  <a:lnTo>
                    <a:pt x="640" y="11583"/>
                  </a:lnTo>
                  <a:lnTo>
                    <a:pt x="775" y="11246"/>
                  </a:lnTo>
                  <a:lnTo>
                    <a:pt x="910" y="10842"/>
                  </a:lnTo>
                  <a:lnTo>
                    <a:pt x="1112" y="10067"/>
                  </a:lnTo>
                  <a:lnTo>
                    <a:pt x="1280" y="9360"/>
                  </a:lnTo>
                  <a:lnTo>
                    <a:pt x="1516" y="8418"/>
                  </a:lnTo>
                  <a:lnTo>
                    <a:pt x="1785" y="7509"/>
                  </a:lnTo>
                  <a:lnTo>
                    <a:pt x="2155" y="6532"/>
                  </a:lnTo>
                  <a:lnTo>
                    <a:pt x="2290" y="6027"/>
                  </a:lnTo>
                  <a:lnTo>
                    <a:pt x="2391" y="5522"/>
                  </a:lnTo>
                  <a:close/>
                  <a:moveTo>
                    <a:pt x="3704" y="5926"/>
                  </a:moveTo>
                  <a:lnTo>
                    <a:pt x="5017" y="6330"/>
                  </a:lnTo>
                  <a:lnTo>
                    <a:pt x="6330" y="6701"/>
                  </a:lnTo>
                  <a:lnTo>
                    <a:pt x="7408" y="6970"/>
                  </a:lnTo>
                  <a:lnTo>
                    <a:pt x="8451" y="7239"/>
                  </a:lnTo>
                  <a:lnTo>
                    <a:pt x="9529" y="7509"/>
                  </a:lnTo>
                  <a:lnTo>
                    <a:pt x="10067" y="7643"/>
                  </a:lnTo>
                  <a:lnTo>
                    <a:pt x="10572" y="7812"/>
                  </a:lnTo>
                  <a:lnTo>
                    <a:pt x="12222" y="8418"/>
                  </a:lnTo>
                  <a:lnTo>
                    <a:pt x="13872" y="9024"/>
                  </a:lnTo>
                  <a:lnTo>
                    <a:pt x="14714" y="9327"/>
                  </a:lnTo>
                  <a:lnTo>
                    <a:pt x="15555" y="9596"/>
                  </a:lnTo>
                  <a:lnTo>
                    <a:pt x="16397" y="9865"/>
                  </a:lnTo>
                  <a:lnTo>
                    <a:pt x="17239" y="10067"/>
                  </a:lnTo>
                  <a:lnTo>
                    <a:pt x="17205" y="10101"/>
                  </a:lnTo>
                  <a:lnTo>
                    <a:pt x="17205" y="10168"/>
                  </a:lnTo>
                  <a:lnTo>
                    <a:pt x="16565" y="11818"/>
                  </a:lnTo>
                  <a:lnTo>
                    <a:pt x="15959" y="13468"/>
                  </a:lnTo>
                  <a:lnTo>
                    <a:pt x="15724" y="14209"/>
                  </a:lnTo>
                  <a:lnTo>
                    <a:pt x="15522" y="14983"/>
                  </a:lnTo>
                  <a:lnTo>
                    <a:pt x="15320" y="15757"/>
                  </a:lnTo>
                  <a:lnTo>
                    <a:pt x="15084" y="16532"/>
                  </a:lnTo>
                  <a:lnTo>
                    <a:pt x="13771" y="16262"/>
                  </a:lnTo>
                  <a:lnTo>
                    <a:pt x="12222" y="15858"/>
                  </a:lnTo>
                  <a:lnTo>
                    <a:pt x="10673" y="15421"/>
                  </a:lnTo>
                  <a:lnTo>
                    <a:pt x="9125" y="14882"/>
                  </a:lnTo>
                  <a:lnTo>
                    <a:pt x="7610" y="14343"/>
                  </a:lnTo>
                  <a:lnTo>
                    <a:pt x="6532" y="13939"/>
                  </a:lnTo>
                  <a:lnTo>
                    <a:pt x="5489" y="13569"/>
                  </a:lnTo>
                  <a:lnTo>
                    <a:pt x="4411" y="13232"/>
                  </a:lnTo>
                  <a:lnTo>
                    <a:pt x="3839" y="13098"/>
                  </a:lnTo>
                  <a:lnTo>
                    <a:pt x="3300" y="12963"/>
                  </a:lnTo>
                  <a:lnTo>
                    <a:pt x="1549" y="12593"/>
                  </a:lnTo>
                  <a:lnTo>
                    <a:pt x="1785" y="12155"/>
                  </a:lnTo>
                  <a:lnTo>
                    <a:pt x="1953" y="11717"/>
                  </a:lnTo>
                  <a:lnTo>
                    <a:pt x="2256" y="10774"/>
                  </a:lnTo>
                  <a:lnTo>
                    <a:pt x="2795" y="8889"/>
                  </a:lnTo>
                  <a:lnTo>
                    <a:pt x="2963" y="8148"/>
                  </a:lnTo>
                  <a:lnTo>
                    <a:pt x="3132" y="7408"/>
                  </a:lnTo>
                  <a:lnTo>
                    <a:pt x="3233" y="7004"/>
                  </a:lnTo>
                  <a:lnTo>
                    <a:pt x="3367" y="6633"/>
                  </a:lnTo>
                  <a:lnTo>
                    <a:pt x="3502" y="6297"/>
                  </a:lnTo>
                  <a:lnTo>
                    <a:pt x="3704" y="5994"/>
                  </a:lnTo>
                  <a:lnTo>
                    <a:pt x="3704" y="5926"/>
                  </a:lnTo>
                  <a:close/>
                  <a:moveTo>
                    <a:pt x="17441" y="10101"/>
                  </a:moveTo>
                  <a:lnTo>
                    <a:pt x="18114" y="10236"/>
                  </a:lnTo>
                  <a:lnTo>
                    <a:pt x="18787" y="10337"/>
                  </a:lnTo>
                  <a:lnTo>
                    <a:pt x="18518" y="11246"/>
                  </a:lnTo>
                  <a:lnTo>
                    <a:pt x="18249" y="12155"/>
                  </a:lnTo>
                  <a:lnTo>
                    <a:pt x="18080" y="12593"/>
                  </a:lnTo>
                  <a:lnTo>
                    <a:pt x="17912" y="13030"/>
                  </a:lnTo>
                  <a:lnTo>
                    <a:pt x="17744" y="13468"/>
                  </a:lnTo>
                  <a:lnTo>
                    <a:pt x="17575" y="13906"/>
                  </a:lnTo>
                  <a:lnTo>
                    <a:pt x="17340" y="14680"/>
                  </a:lnTo>
                  <a:lnTo>
                    <a:pt x="17171" y="15488"/>
                  </a:lnTo>
                  <a:lnTo>
                    <a:pt x="16936" y="16262"/>
                  </a:lnTo>
                  <a:lnTo>
                    <a:pt x="16801" y="16666"/>
                  </a:lnTo>
                  <a:lnTo>
                    <a:pt x="16599" y="17037"/>
                  </a:lnTo>
                  <a:lnTo>
                    <a:pt x="16397" y="16902"/>
                  </a:lnTo>
                  <a:lnTo>
                    <a:pt x="16161" y="16801"/>
                  </a:lnTo>
                  <a:lnTo>
                    <a:pt x="15656" y="16666"/>
                  </a:lnTo>
                  <a:lnTo>
                    <a:pt x="15353" y="16599"/>
                  </a:lnTo>
                  <a:lnTo>
                    <a:pt x="15589" y="15825"/>
                  </a:lnTo>
                  <a:lnTo>
                    <a:pt x="15791" y="15050"/>
                  </a:lnTo>
                  <a:lnTo>
                    <a:pt x="15993" y="14276"/>
                  </a:lnTo>
                  <a:lnTo>
                    <a:pt x="16195" y="13535"/>
                  </a:lnTo>
                  <a:lnTo>
                    <a:pt x="16498" y="12694"/>
                  </a:lnTo>
                  <a:lnTo>
                    <a:pt x="16835" y="11852"/>
                  </a:lnTo>
                  <a:lnTo>
                    <a:pt x="17138" y="11010"/>
                  </a:lnTo>
                  <a:lnTo>
                    <a:pt x="17441" y="10168"/>
                  </a:lnTo>
                  <a:lnTo>
                    <a:pt x="17441" y="10135"/>
                  </a:lnTo>
                  <a:lnTo>
                    <a:pt x="17441" y="10101"/>
                  </a:lnTo>
                  <a:close/>
                  <a:moveTo>
                    <a:pt x="3805" y="1"/>
                  </a:moveTo>
                  <a:lnTo>
                    <a:pt x="3738" y="34"/>
                  </a:lnTo>
                  <a:lnTo>
                    <a:pt x="3670" y="68"/>
                  </a:lnTo>
                  <a:lnTo>
                    <a:pt x="3670" y="135"/>
                  </a:lnTo>
                  <a:lnTo>
                    <a:pt x="3704" y="203"/>
                  </a:lnTo>
                  <a:lnTo>
                    <a:pt x="3670" y="472"/>
                  </a:lnTo>
                  <a:lnTo>
                    <a:pt x="3603" y="775"/>
                  </a:lnTo>
                  <a:lnTo>
                    <a:pt x="3401" y="1314"/>
                  </a:lnTo>
                  <a:lnTo>
                    <a:pt x="3165" y="1886"/>
                  </a:lnTo>
                  <a:lnTo>
                    <a:pt x="2930" y="2425"/>
                  </a:lnTo>
                  <a:lnTo>
                    <a:pt x="2694" y="3098"/>
                  </a:lnTo>
                  <a:lnTo>
                    <a:pt x="2458" y="3805"/>
                  </a:lnTo>
                  <a:lnTo>
                    <a:pt x="1987" y="5186"/>
                  </a:lnTo>
                  <a:lnTo>
                    <a:pt x="1987" y="5253"/>
                  </a:lnTo>
                  <a:lnTo>
                    <a:pt x="2021" y="5287"/>
                  </a:lnTo>
                  <a:lnTo>
                    <a:pt x="2021" y="5388"/>
                  </a:lnTo>
                  <a:lnTo>
                    <a:pt x="2088" y="5421"/>
                  </a:lnTo>
                  <a:lnTo>
                    <a:pt x="2256" y="5489"/>
                  </a:lnTo>
                  <a:lnTo>
                    <a:pt x="1920" y="6297"/>
                  </a:lnTo>
                  <a:lnTo>
                    <a:pt x="1650" y="7105"/>
                  </a:lnTo>
                  <a:lnTo>
                    <a:pt x="1179" y="8788"/>
                  </a:lnTo>
                  <a:lnTo>
                    <a:pt x="674" y="10471"/>
                  </a:lnTo>
                  <a:lnTo>
                    <a:pt x="405" y="11280"/>
                  </a:lnTo>
                  <a:lnTo>
                    <a:pt x="102" y="12088"/>
                  </a:lnTo>
                  <a:lnTo>
                    <a:pt x="34" y="12121"/>
                  </a:lnTo>
                  <a:lnTo>
                    <a:pt x="1" y="12155"/>
                  </a:lnTo>
                  <a:lnTo>
                    <a:pt x="1" y="12222"/>
                  </a:lnTo>
                  <a:lnTo>
                    <a:pt x="34" y="12290"/>
                  </a:lnTo>
                  <a:lnTo>
                    <a:pt x="68" y="12357"/>
                  </a:lnTo>
                  <a:lnTo>
                    <a:pt x="203" y="12424"/>
                  </a:lnTo>
                  <a:lnTo>
                    <a:pt x="506" y="12559"/>
                  </a:lnTo>
                  <a:lnTo>
                    <a:pt x="910" y="12694"/>
                  </a:lnTo>
                  <a:lnTo>
                    <a:pt x="1314" y="12795"/>
                  </a:lnTo>
                  <a:lnTo>
                    <a:pt x="2122" y="12963"/>
                  </a:lnTo>
                  <a:lnTo>
                    <a:pt x="4007" y="13401"/>
                  </a:lnTo>
                  <a:lnTo>
                    <a:pt x="4950" y="13670"/>
                  </a:lnTo>
                  <a:lnTo>
                    <a:pt x="5893" y="13973"/>
                  </a:lnTo>
                  <a:lnTo>
                    <a:pt x="8990" y="15084"/>
                  </a:lnTo>
                  <a:lnTo>
                    <a:pt x="10539" y="15623"/>
                  </a:lnTo>
                  <a:lnTo>
                    <a:pt x="12121" y="16094"/>
                  </a:lnTo>
                  <a:lnTo>
                    <a:pt x="13300" y="16397"/>
                  </a:lnTo>
                  <a:lnTo>
                    <a:pt x="14478" y="16666"/>
                  </a:lnTo>
                  <a:lnTo>
                    <a:pt x="15084" y="16767"/>
                  </a:lnTo>
                  <a:lnTo>
                    <a:pt x="15151" y="16801"/>
                  </a:lnTo>
                  <a:lnTo>
                    <a:pt x="15219" y="16801"/>
                  </a:lnTo>
                  <a:lnTo>
                    <a:pt x="15623" y="16868"/>
                  </a:lnTo>
                  <a:lnTo>
                    <a:pt x="15959" y="16969"/>
                  </a:lnTo>
                  <a:lnTo>
                    <a:pt x="16262" y="17104"/>
                  </a:lnTo>
                  <a:lnTo>
                    <a:pt x="16397" y="17171"/>
                  </a:lnTo>
                  <a:lnTo>
                    <a:pt x="16498" y="17272"/>
                  </a:lnTo>
                  <a:lnTo>
                    <a:pt x="16498" y="17373"/>
                  </a:lnTo>
                  <a:lnTo>
                    <a:pt x="16565" y="17407"/>
                  </a:lnTo>
                  <a:lnTo>
                    <a:pt x="16633" y="17441"/>
                  </a:lnTo>
                  <a:lnTo>
                    <a:pt x="16700" y="17407"/>
                  </a:lnTo>
                  <a:lnTo>
                    <a:pt x="16734" y="17373"/>
                  </a:lnTo>
                  <a:lnTo>
                    <a:pt x="16936" y="17003"/>
                  </a:lnTo>
                  <a:lnTo>
                    <a:pt x="17104" y="16599"/>
                  </a:lnTo>
                  <a:lnTo>
                    <a:pt x="17239" y="16195"/>
                  </a:lnTo>
                  <a:lnTo>
                    <a:pt x="17340" y="15791"/>
                  </a:lnTo>
                  <a:lnTo>
                    <a:pt x="17542" y="14983"/>
                  </a:lnTo>
                  <a:lnTo>
                    <a:pt x="17777" y="14175"/>
                  </a:lnTo>
                  <a:lnTo>
                    <a:pt x="17912" y="13670"/>
                  </a:lnTo>
                  <a:lnTo>
                    <a:pt x="18080" y="13199"/>
                  </a:lnTo>
                  <a:lnTo>
                    <a:pt x="18451" y="12290"/>
                  </a:lnTo>
                  <a:lnTo>
                    <a:pt x="18619" y="11818"/>
                  </a:lnTo>
                  <a:lnTo>
                    <a:pt x="18754" y="11347"/>
                  </a:lnTo>
                  <a:lnTo>
                    <a:pt x="18888" y="10875"/>
                  </a:lnTo>
                  <a:lnTo>
                    <a:pt x="18956" y="10370"/>
                  </a:lnTo>
                  <a:lnTo>
                    <a:pt x="18989" y="10370"/>
                  </a:lnTo>
                  <a:lnTo>
                    <a:pt x="19023" y="10438"/>
                  </a:lnTo>
                  <a:lnTo>
                    <a:pt x="19124" y="10471"/>
                  </a:lnTo>
                  <a:lnTo>
                    <a:pt x="19191" y="10438"/>
                  </a:lnTo>
                  <a:lnTo>
                    <a:pt x="19259" y="10370"/>
                  </a:lnTo>
                  <a:lnTo>
                    <a:pt x="19730" y="8788"/>
                  </a:lnTo>
                  <a:lnTo>
                    <a:pt x="20168" y="7206"/>
                  </a:lnTo>
                  <a:lnTo>
                    <a:pt x="20302" y="6701"/>
                  </a:lnTo>
                  <a:lnTo>
                    <a:pt x="20370" y="6196"/>
                  </a:lnTo>
                  <a:lnTo>
                    <a:pt x="20504" y="5691"/>
                  </a:lnTo>
                  <a:lnTo>
                    <a:pt x="20572" y="5455"/>
                  </a:lnTo>
                  <a:lnTo>
                    <a:pt x="20706" y="5219"/>
                  </a:lnTo>
                  <a:lnTo>
                    <a:pt x="20740" y="5186"/>
                  </a:lnTo>
                  <a:lnTo>
                    <a:pt x="20774" y="5118"/>
                  </a:lnTo>
                  <a:lnTo>
                    <a:pt x="20774" y="5085"/>
                  </a:lnTo>
                  <a:lnTo>
                    <a:pt x="20774" y="5017"/>
                  </a:lnTo>
                  <a:lnTo>
                    <a:pt x="20706" y="4984"/>
                  </a:lnTo>
                  <a:lnTo>
                    <a:pt x="19797" y="4613"/>
                  </a:lnTo>
                  <a:lnTo>
                    <a:pt x="18888" y="4310"/>
                  </a:lnTo>
                  <a:lnTo>
                    <a:pt x="17979" y="4041"/>
                  </a:lnTo>
                  <a:lnTo>
                    <a:pt x="17037" y="3805"/>
                  </a:lnTo>
                  <a:lnTo>
                    <a:pt x="15959" y="3536"/>
                  </a:lnTo>
                  <a:lnTo>
                    <a:pt x="14916" y="3199"/>
                  </a:lnTo>
                  <a:lnTo>
                    <a:pt x="13872" y="2829"/>
                  </a:lnTo>
                  <a:lnTo>
                    <a:pt x="12862" y="2458"/>
                  </a:lnTo>
                  <a:lnTo>
                    <a:pt x="11784" y="2054"/>
                  </a:lnTo>
                  <a:lnTo>
                    <a:pt x="10741" y="1684"/>
                  </a:lnTo>
                  <a:lnTo>
                    <a:pt x="9630" y="1381"/>
                  </a:lnTo>
                  <a:lnTo>
                    <a:pt x="8552" y="1112"/>
                  </a:lnTo>
                  <a:lnTo>
                    <a:pt x="7340" y="842"/>
                  </a:lnTo>
                  <a:lnTo>
                    <a:pt x="6162" y="539"/>
                  </a:lnTo>
                  <a:lnTo>
                    <a:pt x="4984" y="270"/>
                  </a:lnTo>
                  <a:lnTo>
                    <a:pt x="380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8" name="Google Shape;208;p5"/>
            <p:cNvSpPr/>
            <p:nvPr/>
          </p:nvSpPr>
          <p:spPr>
            <a:xfrm>
              <a:off x="5685300" y="485575"/>
              <a:ext cx="7600" cy="13500"/>
            </a:xfrm>
            <a:custGeom>
              <a:avLst/>
              <a:gdLst/>
              <a:ahLst/>
              <a:cxnLst/>
              <a:rect l="l" t="t" r="r" b="b"/>
              <a:pathLst>
                <a:path w="304" h="540" extrusionOk="0">
                  <a:moveTo>
                    <a:pt x="202" y="0"/>
                  </a:moveTo>
                  <a:lnTo>
                    <a:pt x="169" y="34"/>
                  </a:lnTo>
                  <a:lnTo>
                    <a:pt x="34" y="270"/>
                  </a:lnTo>
                  <a:lnTo>
                    <a:pt x="0" y="404"/>
                  </a:lnTo>
                  <a:lnTo>
                    <a:pt x="34" y="505"/>
                  </a:lnTo>
                  <a:lnTo>
                    <a:pt x="34" y="539"/>
                  </a:lnTo>
                  <a:lnTo>
                    <a:pt x="135" y="539"/>
                  </a:lnTo>
                  <a:lnTo>
                    <a:pt x="169" y="505"/>
                  </a:lnTo>
                  <a:lnTo>
                    <a:pt x="202" y="404"/>
                  </a:lnTo>
                  <a:lnTo>
                    <a:pt x="236" y="303"/>
                  </a:lnTo>
                  <a:lnTo>
                    <a:pt x="303" y="101"/>
                  </a:lnTo>
                  <a:lnTo>
                    <a:pt x="303" y="34"/>
                  </a:lnTo>
                  <a:lnTo>
                    <a:pt x="27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9" name="Google Shape;209;p5"/>
            <p:cNvSpPr/>
            <p:nvPr/>
          </p:nvSpPr>
          <p:spPr>
            <a:xfrm>
              <a:off x="5657525" y="557950"/>
              <a:ext cx="8450" cy="13500"/>
            </a:xfrm>
            <a:custGeom>
              <a:avLst/>
              <a:gdLst/>
              <a:ahLst/>
              <a:cxnLst/>
              <a:rect l="l" t="t" r="r" b="b"/>
              <a:pathLst>
                <a:path w="338" h="540" extrusionOk="0">
                  <a:moveTo>
                    <a:pt x="270" y="1"/>
                  </a:moveTo>
                  <a:lnTo>
                    <a:pt x="202" y="35"/>
                  </a:lnTo>
                  <a:lnTo>
                    <a:pt x="135" y="102"/>
                  </a:lnTo>
                  <a:lnTo>
                    <a:pt x="68" y="203"/>
                  </a:lnTo>
                  <a:lnTo>
                    <a:pt x="0" y="338"/>
                  </a:lnTo>
                  <a:lnTo>
                    <a:pt x="0" y="472"/>
                  </a:lnTo>
                  <a:lnTo>
                    <a:pt x="34" y="506"/>
                  </a:lnTo>
                  <a:lnTo>
                    <a:pt x="68" y="540"/>
                  </a:lnTo>
                  <a:lnTo>
                    <a:pt x="101" y="540"/>
                  </a:lnTo>
                  <a:lnTo>
                    <a:pt x="135" y="506"/>
                  </a:lnTo>
                  <a:lnTo>
                    <a:pt x="202" y="405"/>
                  </a:lnTo>
                  <a:lnTo>
                    <a:pt x="236" y="304"/>
                  </a:lnTo>
                  <a:lnTo>
                    <a:pt x="337" y="136"/>
                  </a:lnTo>
                  <a:lnTo>
                    <a:pt x="337" y="68"/>
                  </a:lnTo>
                  <a:lnTo>
                    <a:pt x="303" y="35"/>
                  </a:lnTo>
                  <a:lnTo>
                    <a:pt x="27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0" name="Google Shape;210;p5"/>
            <p:cNvSpPr/>
            <p:nvPr/>
          </p:nvSpPr>
          <p:spPr>
            <a:xfrm>
              <a:off x="5754325" y="392150"/>
              <a:ext cx="18525" cy="7600"/>
            </a:xfrm>
            <a:custGeom>
              <a:avLst/>
              <a:gdLst/>
              <a:ahLst/>
              <a:cxnLst/>
              <a:rect l="l" t="t" r="r" b="b"/>
              <a:pathLst>
                <a:path w="741" h="304" extrusionOk="0">
                  <a:moveTo>
                    <a:pt x="34" y="0"/>
                  </a:moveTo>
                  <a:lnTo>
                    <a:pt x="0" y="34"/>
                  </a:lnTo>
                  <a:lnTo>
                    <a:pt x="0" y="101"/>
                  </a:lnTo>
                  <a:lnTo>
                    <a:pt x="34" y="135"/>
                  </a:lnTo>
                  <a:lnTo>
                    <a:pt x="169" y="236"/>
                  </a:lnTo>
                  <a:lnTo>
                    <a:pt x="337" y="270"/>
                  </a:lnTo>
                  <a:lnTo>
                    <a:pt x="505" y="303"/>
                  </a:lnTo>
                  <a:lnTo>
                    <a:pt x="674" y="270"/>
                  </a:lnTo>
                  <a:lnTo>
                    <a:pt x="741" y="202"/>
                  </a:lnTo>
                  <a:lnTo>
                    <a:pt x="741" y="169"/>
                  </a:lnTo>
                  <a:lnTo>
                    <a:pt x="707" y="101"/>
                  </a:lnTo>
                  <a:lnTo>
                    <a:pt x="640" y="68"/>
                  </a:lnTo>
                  <a:lnTo>
                    <a:pt x="236" y="68"/>
                  </a:lnTo>
                  <a:lnTo>
                    <a:pt x="101" y="34"/>
                  </a:lnTo>
                  <a:lnTo>
                    <a:pt x="3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1" name="Google Shape;211;p5"/>
            <p:cNvSpPr/>
            <p:nvPr/>
          </p:nvSpPr>
          <p:spPr>
            <a:xfrm>
              <a:off x="5783775" y="400550"/>
              <a:ext cx="21075" cy="7600"/>
            </a:xfrm>
            <a:custGeom>
              <a:avLst/>
              <a:gdLst/>
              <a:ahLst/>
              <a:cxnLst/>
              <a:rect l="l" t="t" r="r" b="b"/>
              <a:pathLst>
                <a:path w="843" h="304" extrusionOk="0">
                  <a:moveTo>
                    <a:pt x="34" y="1"/>
                  </a:moveTo>
                  <a:lnTo>
                    <a:pt x="1" y="35"/>
                  </a:lnTo>
                  <a:lnTo>
                    <a:pt x="1" y="102"/>
                  </a:lnTo>
                  <a:lnTo>
                    <a:pt x="34" y="136"/>
                  </a:lnTo>
                  <a:lnTo>
                    <a:pt x="405" y="237"/>
                  </a:lnTo>
                  <a:lnTo>
                    <a:pt x="573" y="304"/>
                  </a:lnTo>
                  <a:lnTo>
                    <a:pt x="842" y="304"/>
                  </a:lnTo>
                  <a:lnTo>
                    <a:pt x="842" y="237"/>
                  </a:lnTo>
                  <a:lnTo>
                    <a:pt x="842" y="203"/>
                  </a:lnTo>
                  <a:lnTo>
                    <a:pt x="809" y="169"/>
                  </a:lnTo>
                  <a:lnTo>
                    <a:pt x="438" y="68"/>
                  </a:lnTo>
                  <a:lnTo>
                    <a:pt x="6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2" name="Google Shape;212;p5"/>
            <p:cNvSpPr/>
            <p:nvPr/>
          </p:nvSpPr>
          <p:spPr>
            <a:xfrm>
              <a:off x="3921925" y="624450"/>
              <a:ext cx="579125" cy="264325"/>
            </a:xfrm>
            <a:custGeom>
              <a:avLst/>
              <a:gdLst/>
              <a:ahLst/>
              <a:cxnLst/>
              <a:rect l="l" t="t" r="r" b="b"/>
              <a:pathLst>
                <a:path w="23165" h="10573" extrusionOk="0">
                  <a:moveTo>
                    <a:pt x="1718" y="506"/>
                  </a:moveTo>
                  <a:lnTo>
                    <a:pt x="1853" y="539"/>
                  </a:lnTo>
                  <a:lnTo>
                    <a:pt x="2189" y="640"/>
                  </a:lnTo>
                  <a:lnTo>
                    <a:pt x="2021" y="1044"/>
                  </a:lnTo>
                  <a:lnTo>
                    <a:pt x="1853" y="1482"/>
                  </a:lnTo>
                  <a:lnTo>
                    <a:pt x="1718" y="1920"/>
                  </a:lnTo>
                  <a:lnTo>
                    <a:pt x="1583" y="2357"/>
                  </a:lnTo>
                  <a:lnTo>
                    <a:pt x="1415" y="2728"/>
                  </a:lnTo>
                  <a:lnTo>
                    <a:pt x="1314" y="3132"/>
                  </a:lnTo>
                  <a:lnTo>
                    <a:pt x="1179" y="3536"/>
                  </a:lnTo>
                  <a:lnTo>
                    <a:pt x="1112" y="3940"/>
                  </a:lnTo>
                  <a:lnTo>
                    <a:pt x="809" y="3872"/>
                  </a:lnTo>
                  <a:lnTo>
                    <a:pt x="573" y="3805"/>
                  </a:lnTo>
                  <a:lnTo>
                    <a:pt x="439" y="3704"/>
                  </a:lnTo>
                  <a:lnTo>
                    <a:pt x="371" y="3603"/>
                  </a:lnTo>
                  <a:lnTo>
                    <a:pt x="304" y="3502"/>
                  </a:lnTo>
                  <a:lnTo>
                    <a:pt x="237" y="3334"/>
                  </a:lnTo>
                  <a:lnTo>
                    <a:pt x="270" y="2997"/>
                  </a:lnTo>
                  <a:lnTo>
                    <a:pt x="304" y="2694"/>
                  </a:lnTo>
                  <a:lnTo>
                    <a:pt x="472" y="2054"/>
                  </a:lnTo>
                  <a:lnTo>
                    <a:pt x="674" y="1415"/>
                  </a:lnTo>
                  <a:lnTo>
                    <a:pt x="843" y="1112"/>
                  </a:lnTo>
                  <a:lnTo>
                    <a:pt x="1011" y="809"/>
                  </a:lnTo>
                  <a:lnTo>
                    <a:pt x="1146" y="674"/>
                  </a:lnTo>
                  <a:lnTo>
                    <a:pt x="1280" y="607"/>
                  </a:lnTo>
                  <a:lnTo>
                    <a:pt x="1415" y="539"/>
                  </a:lnTo>
                  <a:lnTo>
                    <a:pt x="1550" y="506"/>
                  </a:lnTo>
                  <a:close/>
                  <a:moveTo>
                    <a:pt x="18956" y="4815"/>
                  </a:moveTo>
                  <a:lnTo>
                    <a:pt x="19192" y="4883"/>
                  </a:lnTo>
                  <a:lnTo>
                    <a:pt x="19057" y="5152"/>
                  </a:lnTo>
                  <a:lnTo>
                    <a:pt x="18956" y="5421"/>
                  </a:lnTo>
                  <a:lnTo>
                    <a:pt x="18889" y="5691"/>
                  </a:lnTo>
                  <a:lnTo>
                    <a:pt x="18855" y="5859"/>
                  </a:lnTo>
                  <a:lnTo>
                    <a:pt x="18821" y="5994"/>
                  </a:lnTo>
                  <a:lnTo>
                    <a:pt x="18720" y="5960"/>
                  </a:lnTo>
                  <a:lnTo>
                    <a:pt x="18754" y="5926"/>
                  </a:lnTo>
                  <a:lnTo>
                    <a:pt x="18788" y="5623"/>
                  </a:lnTo>
                  <a:lnTo>
                    <a:pt x="18821" y="5287"/>
                  </a:lnTo>
                  <a:lnTo>
                    <a:pt x="18956" y="4815"/>
                  </a:lnTo>
                  <a:close/>
                  <a:moveTo>
                    <a:pt x="19394" y="4950"/>
                  </a:moveTo>
                  <a:lnTo>
                    <a:pt x="19629" y="5017"/>
                  </a:lnTo>
                  <a:lnTo>
                    <a:pt x="19427" y="5354"/>
                  </a:lnTo>
                  <a:lnTo>
                    <a:pt x="19326" y="5691"/>
                  </a:lnTo>
                  <a:lnTo>
                    <a:pt x="19259" y="5893"/>
                  </a:lnTo>
                  <a:lnTo>
                    <a:pt x="19225" y="6128"/>
                  </a:lnTo>
                  <a:lnTo>
                    <a:pt x="19057" y="6095"/>
                  </a:lnTo>
                  <a:lnTo>
                    <a:pt x="19091" y="5825"/>
                  </a:lnTo>
                  <a:lnTo>
                    <a:pt x="19158" y="5556"/>
                  </a:lnTo>
                  <a:lnTo>
                    <a:pt x="19225" y="5253"/>
                  </a:lnTo>
                  <a:lnTo>
                    <a:pt x="19293" y="5085"/>
                  </a:lnTo>
                  <a:lnTo>
                    <a:pt x="19360" y="4950"/>
                  </a:lnTo>
                  <a:close/>
                  <a:moveTo>
                    <a:pt x="19764" y="5051"/>
                  </a:moveTo>
                  <a:lnTo>
                    <a:pt x="20000" y="5118"/>
                  </a:lnTo>
                  <a:lnTo>
                    <a:pt x="19865" y="5388"/>
                  </a:lnTo>
                  <a:lnTo>
                    <a:pt x="19764" y="5691"/>
                  </a:lnTo>
                  <a:lnTo>
                    <a:pt x="19697" y="5960"/>
                  </a:lnTo>
                  <a:lnTo>
                    <a:pt x="19629" y="6263"/>
                  </a:lnTo>
                  <a:lnTo>
                    <a:pt x="19461" y="6229"/>
                  </a:lnTo>
                  <a:lnTo>
                    <a:pt x="19495" y="5926"/>
                  </a:lnTo>
                  <a:lnTo>
                    <a:pt x="19562" y="5623"/>
                  </a:lnTo>
                  <a:lnTo>
                    <a:pt x="19629" y="5320"/>
                  </a:lnTo>
                  <a:lnTo>
                    <a:pt x="19764" y="5051"/>
                  </a:lnTo>
                  <a:close/>
                  <a:moveTo>
                    <a:pt x="20168" y="5152"/>
                  </a:moveTo>
                  <a:lnTo>
                    <a:pt x="20370" y="5219"/>
                  </a:lnTo>
                  <a:lnTo>
                    <a:pt x="20269" y="5489"/>
                  </a:lnTo>
                  <a:lnTo>
                    <a:pt x="20168" y="5792"/>
                  </a:lnTo>
                  <a:lnTo>
                    <a:pt x="20000" y="6398"/>
                  </a:lnTo>
                  <a:lnTo>
                    <a:pt x="19831" y="6330"/>
                  </a:lnTo>
                  <a:lnTo>
                    <a:pt x="19899" y="6027"/>
                  </a:lnTo>
                  <a:lnTo>
                    <a:pt x="19966" y="5758"/>
                  </a:lnTo>
                  <a:lnTo>
                    <a:pt x="20168" y="5152"/>
                  </a:lnTo>
                  <a:close/>
                  <a:moveTo>
                    <a:pt x="20538" y="5287"/>
                  </a:moveTo>
                  <a:lnTo>
                    <a:pt x="20808" y="5354"/>
                  </a:lnTo>
                  <a:lnTo>
                    <a:pt x="20740" y="5657"/>
                  </a:lnTo>
                  <a:lnTo>
                    <a:pt x="20673" y="5960"/>
                  </a:lnTo>
                  <a:lnTo>
                    <a:pt x="20572" y="6532"/>
                  </a:lnTo>
                  <a:lnTo>
                    <a:pt x="20235" y="6431"/>
                  </a:lnTo>
                  <a:lnTo>
                    <a:pt x="20336" y="6162"/>
                  </a:lnTo>
                  <a:lnTo>
                    <a:pt x="20404" y="5859"/>
                  </a:lnTo>
                  <a:lnTo>
                    <a:pt x="20538" y="5287"/>
                  </a:lnTo>
                  <a:close/>
                  <a:moveTo>
                    <a:pt x="20976" y="5421"/>
                  </a:moveTo>
                  <a:lnTo>
                    <a:pt x="21212" y="5489"/>
                  </a:lnTo>
                  <a:lnTo>
                    <a:pt x="21144" y="5724"/>
                  </a:lnTo>
                  <a:lnTo>
                    <a:pt x="21111" y="5960"/>
                  </a:lnTo>
                  <a:lnTo>
                    <a:pt x="21043" y="6330"/>
                  </a:lnTo>
                  <a:lnTo>
                    <a:pt x="21043" y="6499"/>
                  </a:lnTo>
                  <a:lnTo>
                    <a:pt x="21043" y="6667"/>
                  </a:lnTo>
                  <a:lnTo>
                    <a:pt x="20774" y="6600"/>
                  </a:lnTo>
                  <a:lnTo>
                    <a:pt x="20976" y="5421"/>
                  </a:lnTo>
                  <a:close/>
                  <a:moveTo>
                    <a:pt x="21380" y="5556"/>
                  </a:moveTo>
                  <a:lnTo>
                    <a:pt x="21447" y="5590"/>
                  </a:lnTo>
                  <a:lnTo>
                    <a:pt x="21717" y="5657"/>
                  </a:lnTo>
                  <a:lnTo>
                    <a:pt x="21582" y="5926"/>
                  </a:lnTo>
                  <a:lnTo>
                    <a:pt x="21481" y="6196"/>
                  </a:lnTo>
                  <a:lnTo>
                    <a:pt x="21380" y="6499"/>
                  </a:lnTo>
                  <a:lnTo>
                    <a:pt x="21380" y="6633"/>
                  </a:lnTo>
                  <a:lnTo>
                    <a:pt x="21380" y="6768"/>
                  </a:lnTo>
                  <a:lnTo>
                    <a:pt x="21279" y="6734"/>
                  </a:lnTo>
                  <a:lnTo>
                    <a:pt x="21279" y="6431"/>
                  </a:lnTo>
                  <a:lnTo>
                    <a:pt x="21279" y="6128"/>
                  </a:lnTo>
                  <a:lnTo>
                    <a:pt x="21313" y="5859"/>
                  </a:lnTo>
                  <a:lnTo>
                    <a:pt x="21380" y="5556"/>
                  </a:lnTo>
                  <a:close/>
                  <a:moveTo>
                    <a:pt x="21851" y="5724"/>
                  </a:moveTo>
                  <a:lnTo>
                    <a:pt x="22020" y="5792"/>
                  </a:lnTo>
                  <a:lnTo>
                    <a:pt x="21919" y="6061"/>
                  </a:lnTo>
                  <a:lnTo>
                    <a:pt x="21818" y="6297"/>
                  </a:lnTo>
                  <a:lnTo>
                    <a:pt x="21750" y="6600"/>
                  </a:lnTo>
                  <a:lnTo>
                    <a:pt x="21717" y="6869"/>
                  </a:lnTo>
                  <a:lnTo>
                    <a:pt x="21582" y="6802"/>
                  </a:lnTo>
                  <a:lnTo>
                    <a:pt x="21616" y="6566"/>
                  </a:lnTo>
                  <a:lnTo>
                    <a:pt x="21683" y="6297"/>
                  </a:lnTo>
                  <a:lnTo>
                    <a:pt x="21851" y="5724"/>
                  </a:lnTo>
                  <a:close/>
                  <a:moveTo>
                    <a:pt x="22188" y="5859"/>
                  </a:moveTo>
                  <a:lnTo>
                    <a:pt x="22424" y="5994"/>
                  </a:lnTo>
                  <a:lnTo>
                    <a:pt x="22255" y="6364"/>
                  </a:lnTo>
                  <a:lnTo>
                    <a:pt x="22154" y="6667"/>
                  </a:lnTo>
                  <a:lnTo>
                    <a:pt x="22053" y="6936"/>
                  </a:lnTo>
                  <a:lnTo>
                    <a:pt x="21885" y="6903"/>
                  </a:lnTo>
                  <a:lnTo>
                    <a:pt x="21986" y="6667"/>
                  </a:lnTo>
                  <a:lnTo>
                    <a:pt x="22053" y="6398"/>
                  </a:lnTo>
                  <a:lnTo>
                    <a:pt x="22087" y="6128"/>
                  </a:lnTo>
                  <a:lnTo>
                    <a:pt x="22188" y="5859"/>
                  </a:lnTo>
                  <a:close/>
                  <a:moveTo>
                    <a:pt x="22592" y="6095"/>
                  </a:moveTo>
                  <a:lnTo>
                    <a:pt x="22760" y="6263"/>
                  </a:lnTo>
                  <a:lnTo>
                    <a:pt x="22861" y="6431"/>
                  </a:lnTo>
                  <a:lnTo>
                    <a:pt x="22659" y="7138"/>
                  </a:lnTo>
                  <a:lnTo>
                    <a:pt x="22222" y="7004"/>
                  </a:lnTo>
                  <a:lnTo>
                    <a:pt x="22323" y="6768"/>
                  </a:lnTo>
                  <a:lnTo>
                    <a:pt x="22424" y="6499"/>
                  </a:lnTo>
                  <a:lnTo>
                    <a:pt x="22592" y="6095"/>
                  </a:lnTo>
                  <a:close/>
                  <a:moveTo>
                    <a:pt x="2627" y="203"/>
                  </a:moveTo>
                  <a:lnTo>
                    <a:pt x="2930" y="236"/>
                  </a:lnTo>
                  <a:lnTo>
                    <a:pt x="3233" y="304"/>
                  </a:lnTo>
                  <a:lnTo>
                    <a:pt x="3536" y="438"/>
                  </a:lnTo>
                  <a:lnTo>
                    <a:pt x="3805" y="573"/>
                  </a:lnTo>
                  <a:lnTo>
                    <a:pt x="4411" y="876"/>
                  </a:lnTo>
                  <a:lnTo>
                    <a:pt x="4950" y="1145"/>
                  </a:lnTo>
                  <a:lnTo>
                    <a:pt x="5287" y="1280"/>
                  </a:lnTo>
                  <a:lnTo>
                    <a:pt x="5657" y="1415"/>
                  </a:lnTo>
                  <a:lnTo>
                    <a:pt x="6364" y="1583"/>
                  </a:lnTo>
                  <a:lnTo>
                    <a:pt x="7812" y="1886"/>
                  </a:lnTo>
                  <a:lnTo>
                    <a:pt x="9563" y="2290"/>
                  </a:lnTo>
                  <a:lnTo>
                    <a:pt x="11280" y="2761"/>
                  </a:lnTo>
                  <a:lnTo>
                    <a:pt x="14747" y="3704"/>
                  </a:lnTo>
                  <a:lnTo>
                    <a:pt x="16970" y="4310"/>
                  </a:lnTo>
                  <a:lnTo>
                    <a:pt x="16768" y="4815"/>
                  </a:lnTo>
                  <a:lnTo>
                    <a:pt x="16566" y="5388"/>
                  </a:lnTo>
                  <a:lnTo>
                    <a:pt x="16431" y="5926"/>
                  </a:lnTo>
                  <a:lnTo>
                    <a:pt x="16263" y="6499"/>
                  </a:lnTo>
                  <a:lnTo>
                    <a:pt x="16094" y="7037"/>
                  </a:lnTo>
                  <a:lnTo>
                    <a:pt x="15926" y="7576"/>
                  </a:lnTo>
                  <a:lnTo>
                    <a:pt x="15825" y="8115"/>
                  </a:lnTo>
                  <a:lnTo>
                    <a:pt x="15757" y="8687"/>
                  </a:lnTo>
                  <a:lnTo>
                    <a:pt x="14579" y="8317"/>
                  </a:lnTo>
                  <a:lnTo>
                    <a:pt x="13367" y="7980"/>
                  </a:lnTo>
                  <a:lnTo>
                    <a:pt x="10977" y="7374"/>
                  </a:lnTo>
                  <a:lnTo>
                    <a:pt x="8115" y="6600"/>
                  </a:lnTo>
                  <a:lnTo>
                    <a:pt x="6667" y="6196"/>
                  </a:lnTo>
                  <a:lnTo>
                    <a:pt x="5253" y="5724"/>
                  </a:lnTo>
                  <a:lnTo>
                    <a:pt x="4782" y="5556"/>
                  </a:lnTo>
                  <a:lnTo>
                    <a:pt x="4310" y="5388"/>
                  </a:lnTo>
                  <a:lnTo>
                    <a:pt x="3300" y="4984"/>
                  </a:lnTo>
                  <a:lnTo>
                    <a:pt x="2795" y="4815"/>
                  </a:lnTo>
                  <a:lnTo>
                    <a:pt x="2290" y="4681"/>
                  </a:lnTo>
                  <a:lnTo>
                    <a:pt x="1785" y="4613"/>
                  </a:lnTo>
                  <a:lnTo>
                    <a:pt x="1280" y="4579"/>
                  </a:lnTo>
                  <a:lnTo>
                    <a:pt x="1348" y="4041"/>
                  </a:lnTo>
                  <a:lnTo>
                    <a:pt x="1482" y="3502"/>
                  </a:lnTo>
                  <a:lnTo>
                    <a:pt x="1617" y="2963"/>
                  </a:lnTo>
                  <a:lnTo>
                    <a:pt x="1785" y="2425"/>
                  </a:lnTo>
                  <a:lnTo>
                    <a:pt x="2156" y="1314"/>
                  </a:lnTo>
                  <a:lnTo>
                    <a:pt x="2358" y="741"/>
                  </a:lnTo>
                  <a:lnTo>
                    <a:pt x="2627" y="236"/>
                  </a:lnTo>
                  <a:lnTo>
                    <a:pt x="2627" y="203"/>
                  </a:lnTo>
                  <a:close/>
                  <a:moveTo>
                    <a:pt x="17441" y="5926"/>
                  </a:moveTo>
                  <a:lnTo>
                    <a:pt x="18552" y="6229"/>
                  </a:lnTo>
                  <a:lnTo>
                    <a:pt x="19663" y="6532"/>
                  </a:lnTo>
                  <a:lnTo>
                    <a:pt x="19697" y="6566"/>
                  </a:lnTo>
                  <a:lnTo>
                    <a:pt x="19831" y="6566"/>
                  </a:lnTo>
                  <a:lnTo>
                    <a:pt x="22626" y="7340"/>
                  </a:lnTo>
                  <a:lnTo>
                    <a:pt x="22424" y="8216"/>
                  </a:lnTo>
                  <a:lnTo>
                    <a:pt x="22255" y="9091"/>
                  </a:lnTo>
                  <a:lnTo>
                    <a:pt x="21010" y="8653"/>
                  </a:lnTo>
                  <a:lnTo>
                    <a:pt x="19730" y="8249"/>
                  </a:lnTo>
                  <a:lnTo>
                    <a:pt x="19057" y="8081"/>
                  </a:lnTo>
                  <a:lnTo>
                    <a:pt x="18384" y="7946"/>
                  </a:lnTo>
                  <a:lnTo>
                    <a:pt x="17677" y="7778"/>
                  </a:lnTo>
                  <a:lnTo>
                    <a:pt x="17340" y="7711"/>
                  </a:lnTo>
                  <a:lnTo>
                    <a:pt x="17003" y="7610"/>
                  </a:lnTo>
                  <a:lnTo>
                    <a:pt x="17172" y="6768"/>
                  </a:lnTo>
                  <a:lnTo>
                    <a:pt x="17273" y="6364"/>
                  </a:lnTo>
                  <a:lnTo>
                    <a:pt x="17441" y="5926"/>
                  </a:lnTo>
                  <a:close/>
                  <a:moveTo>
                    <a:pt x="17172" y="4344"/>
                  </a:moveTo>
                  <a:lnTo>
                    <a:pt x="18754" y="4782"/>
                  </a:lnTo>
                  <a:lnTo>
                    <a:pt x="18687" y="5017"/>
                  </a:lnTo>
                  <a:lnTo>
                    <a:pt x="18619" y="5287"/>
                  </a:lnTo>
                  <a:lnTo>
                    <a:pt x="18552" y="5590"/>
                  </a:lnTo>
                  <a:lnTo>
                    <a:pt x="18518" y="5758"/>
                  </a:lnTo>
                  <a:lnTo>
                    <a:pt x="18552" y="5926"/>
                  </a:lnTo>
                  <a:lnTo>
                    <a:pt x="18283" y="5825"/>
                  </a:lnTo>
                  <a:lnTo>
                    <a:pt x="18013" y="5792"/>
                  </a:lnTo>
                  <a:lnTo>
                    <a:pt x="17710" y="5758"/>
                  </a:lnTo>
                  <a:lnTo>
                    <a:pt x="17441" y="5792"/>
                  </a:lnTo>
                  <a:lnTo>
                    <a:pt x="17407" y="5758"/>
                  </a:lnTo>
                  <a:lnTo>
                    <a:pt x="17374" y="5724"/>
                  </a:lnTo>
                  <a:lnTo>
                    <a:pt x="17340" y="5724"/>
                  </a:lnTo>
                  <a:lnTo>
                    <a:pt x="17273" y="5792"/>
                  </a:lnTo>
                  <a:lnTo>
                    <a:pt x="17172" y="5960"/>
                  </a:lnTo>
                  <a:lnTo>
                    <a:pt x="17071" y="6196"/>
                  </a:lnTo>
                  <a:lnTo>
                    <a:pt x="16902" y="6667"/>
                  </a:lnTo>
                  <a:lnTo>
                    <a:pt x="16801" y="7172"/>
                  </a:lnTo>
                  <a:lnTo>
                    <a:pt x="16801" y="7408"/>
                  </a:lnTo>
                  <a:lnTo>
                    <a:pt x="16801" y="7643"/>
                  </a:lnTo>
                  <a:lnTo>
                    <a:pt x="16835" y="7711"/>
                  </a:lnTo>
                  <a:lnTo>
                    <a:pt x="16902" y="7744"/>
                  </a:lnTo>
                  <a:lnTo>
                    <a:pt x="16936" y="7744"/>
                  </a:lnTo>
                  <a:lnTo>
                    <a:pt x="17205" y="7879"/>
                  </a:lnTo>
                  <a:lnTo>
                    <a:pt x="17508" y="7980"/>
                  </a:lnTo>
                  <a:lnTo>
                    <a:pt x="18114" y="8115"/>
                  </a:lnTo>
                  <a:lnTo>
                    <a:pt x="18081" y="8148"/>
                  </a:lnTo>
                  <a:lnTo>
                    <a:pt x="17946" y="8519"/>
                  </a:lnTo>
                  <a:lnTo>
                    <a:pt x="17811" y="8889"/>
                  </a:lnTo>
                  <a:lnTo>
                    <a:pt x="17710" y="9293"/>
                  </a:lnTo>
                  <a:lnTo>
                    <a:pt x="16599" y="8956"/>
                  </a:lnTo>
                  <a:lnTo>
                    <a:pt x="15993" y="8754"/>
                  </a:lnTo>
                  <a:lnTo>
                    <a:pt x="16027" y="8182"/>
                  </a:lnTo>
                  <a:lnTo>
                    <a:pt x="16128" y="7643"/>
                  </a:lnTo>
                  <a:lnTo>
                    <a:pt x="16263" y="7071"/>
                  </a:lnTo>
                  <a:lnTo>
                    <a:pt x="16431" y="6532"/>
                  </a:lnTo>
                  <a:lnTo>
                    <a:pt x="16801" y="5421"/>
                  </a:lnTo>
                  <a:lnTo>
                    <a:pt x="17003" y="4883"/>
                  </a:lnTo>
                  <a:lnTo>
                    <a:pt x="17172" y="4344"/>
                  </a:lnTo>
                  <a:close/>
                  <a:moveTo>
                    <a:pt x="18283" y="8148"/>
                  </a:moveTo>
                  <a:lnTo>
                    <a:pt x="18552" y="8216"/>
                  </a:lnTo>
                  <a:lnTo>
                    <a:pt x="18417" y="8418"/>
                  </a:lnTo>
                  <a:lnTo>
                    <a:pt x="18316" y="8653"/>
                  </a:lnTo>
                  <a:lnTo>
                    <a:pt x="18148" y="9024"/>
                  </a:lnTo>
                  <a:lnTo>
                    <a:pt x="18114" y="9226"/>
                  </a:lnTo>
                  <a:lnTo>
                    <a:pt x="18081" y="9394"/>
                  </a:lnTo>
                  <a:lnTo>
                    <a:pt x="17912" y="9360"/>
                  </a:lnTo>
                  <a:lnTo>
                    <a:pt x="18148" y="8620"/>
                  </a:lnTo>
                  <a:lnTo>
                    <a:pt x="18249" y="8283"/>
                  </a:lnTo>
                  <a:lnTo>
                    <a:pt x="18283" y="8148"/>
                  </a:lnTo>
                  <a:close/>
                  <a:moveTo>
                    <a:pt x="18889" y="8249"/>
                  </a:moveTo>
                  <a:lnTo>
                    <a:pt x="18788" y="8350"/>
                  </a:lnTo>
                  <a:lnTo>
                    <a:pt x="18720" y="8485"/>
                  </a:lnTo>
                  <a:lnTo>
                    <a:pt x="18653" y="8721"/>
                  </a:lnTo>
                  <a:lnTo>
                    <a:pt x="18518" y="9192"/>
                  </a:lnTo>
                  <a:lnTo>
                    <a:pt x="18451" y="9360"/>
                  </a:lnTo>
                  <a:lnTo>
                    <a:pt x="18451" y="9428"/>
                  </a:lnTo>
                  <a:lnTo>
                    <a:pt x="18451" y="9529"/>
                  </a:lnTo>
                  <a:lnTo>
                    <a:pt x="18283" y="9461"/>
                  </a:lnTo>
                  <a:lnTo>
                    <a:pt x="18350" y="9125"/>
                  </a:lnTo>
                  <a:lnTo>
                    <a:pt x="18485" y="8822"/>
                  </a:lnTo>
                  <a:lnTo>
                    <a:pt x="18754" y="8249"/>
                  </a:lnTo>
                  <a:close/>
                  <a:moveTo>
                    <a:pt x="19091" y="8317"/>
                  </a:moveTo>
                  <a:lnTo>
                    <a:pt x="19293" y="8350"/>
                  </a:lnTo>
                  <a:lnTo>
                    <a:pt x="19158" y="8653"/>
                  </a:lnTo>
                  <a:lnTo>
                    <a:pt x="19091" y="8956"/>
                  </a:lnTo>
                  <a:lnTo>
                    <a:pt x="18956" y="9562"/>
                  </a:lnTo>
                  <a:lnTo>
                    <a:pt x="18990" y="9630"/>
                  </a:lnTo>
                  <a:lnTo>
                    <a:pt x="19023" y="9697"/>
                  </a:lnTo>
                  <a:lnTo>
                    <a:pt x="18552" y="9562"/>
                  </a:lnTo>
                  <a:lnTo>
                    <a:pt x="18619" y="9529"/>
                  </a:lnTo>
                  <a:lnTo>
                    <a:pt x="18653" y="9461"/>
                  </a:lnTo>
                  <a:lnTo>
                    <a:pt x="18720" y="9327"/>
                  </a:lnTo>
                  <a:lnTo>
                    <a:pt x="18788" y="9057"/>
                  </a:lnTo>
                  <a:lnTo>
                    <a:pt x="18855" y="8653"/>
                  </a:lnTo>
                  <a:lnTo>
                    <a:pt x="18922" y="8451"/>
                  </a:lnTo>
                  <a:lnTo>
                    <a:pt x="18990" y="8384"/>
                  </a:lnTo>
                  <a:lnTo>
                    <a:pt x="19057" y="8350"/>
                  </a:lnTo>
                  <a:lnTo>
                    <a:pt x="19091" y="8317"/>
                  </a:lnTo>
                  <a:close/>
                  <a:moveTo>
                    <a:pt x="19461" y="8384"/>
                  </a:moveTo>
                  <a:lnTo>
                    <a:pt x="19596" y="8418"/>
                  </a:lnTo>
                  <a:lnTo>
                    <a:pt x="19427" y="9091"/>
                  </a:lnTo>
                  <a:lnTo>
                    <a:pt x="19360" y="9428"/>
                  </a:lnTo>
                  <a:lnTo>
                    <a:pt x="19326" y="9764"/>
                  </a:lnTo>
                  <a:lnTo>
                    <a:pt x="19057" y="9697"/>
                  </a:lnTo>
                  <a:lnTo>
                    <a:pt x="19124" y="9663"/>
                  </a:lnTo>
                  <a:lnTo>
                    <a:pt x="19158" y="9630"/>
                  </a:lnTo>
                  <a:lnTo>
                    <a:pt x="19259" y="8990"/>
                  </a:lnTo>
                  <a:lnTo>
                    <a:pt x="19326" y="8687"/>
                  </a:lnTo>
                  <a:lnTo>
                    <a:pt x="19461" y="8384"/>
                  </a:lnTo>
                  <a:close/>
                  <a:moveTo>
                    <a:pt x="19764" y="8485"/>
                  </a:moveTo>
                  <a:lnTo>
                    <a:pt x="19966" y="8552"/>
                  </a:lnTo>
                  <a:lnTo>
                    <a:pt x="19899" y="8687"/>
                  </a:lnTo>
                  <a:lnTo>
                    <a:pt x="19831" y="8855"/>
                  </a:lnTo>
                  <a:lnTo>
                    <a:pt x="19730" y="9192"/>
                  </a:lnTo>
                  <a:lnTo>
                    <a:pt x="19663" y="9495"/>
                  </a:lnTo>
                  <a:lnTo>
                    <a:pt x="19629" y="9832"/>
                  </a:lnTo>
                  <a:lnTo>
                    <a:pt x="19495" y="9798"/>
                  </a:lnTo>
                  <a:lnTo>
                    <a:pt x="19629" y="9125"/>
                  </a:lnTo>
                  <a:lnTo>
                    <a:pt x="19764" y="8485"/>
                  </a:lnTo>
                  <a:close/>
                  <a:moveTo>
                    <a:pt x="20134" y="8586"/>
                  </a:moveTo>
                  <a:lnTo>
                    <a:pt x="20303" y="8653"/>
                  </a:lnTo>
                  <a:lnTo>
                    <a:pt x="20168" y="8956"/>
                  </a:lnTo>
                  <a:lnTo>
                    <a:pt x="20101" y="9259"/>
                  </a:lnTo>
                  <a:lnTo>
                    <a:pt x="19966" y="9899"/>
                  </a:lnTo>
                  <a:lnTo>
                    <a:pt x="19865" y="9899"/>
                  </a:lnTo>
                  <a:lnTo>
                    <a:pt x="19865" y="9596"/>
                  </a:lnTo>
                  <a:lnTo>
                    <a:pt x="19899" y="9327"/>
                  </a:lnTo>
                  <a:lnTo>
                    <a:pt x="20000" y="8956"/>
                  </a:lnTo>
                  <a:lnTo>
                    <a:pt x="20134" y="8586"/>
                  </a:lnTo>
                  <a:close/>
                  <a:moveTo>
                    <a:pt x="20437" y="8687"/>
                  </a:moveTo>
                  <a:lnTo>
                    <a:pt x="20707" y="8788"/>
                  </a:lnTo>
                  <a:lnTo>
                    <a:pt x="20606" y="9057"/>
                  </a:lnTo>
                  <a:lnTo>
                    <a:pt x="20538" y="9394"/>
                  </a:lnTo>
                  <a:lnTo>
                    <a:pt x="20505" y="9697"/>
                  </a:lnTo>
                  <a:lnTo>
                    <a:pt x="20505" y="10034"/>
                  </a:lnTo>
                  <a:lnTo>
                    <a:pt x="20168" y="9966"/>
                  </a:lnTo>
                  <a:lnTo>
                    <a:pt x="20235" y="9630"/>
                  </a:lnTo>
                  <a:lnTo>
                    <a:pt x="20303" y="9327"/>
                  </a:lnTo>
                  <a:lnTo>
                    <a:pt x="20336" y="8990"/>
                  </a:lnTo>
                  <a:lnTo>
                    <a:pt x="20437" y="8687"/>
                  </a:lnTo>
                  <a:close/>
                  <a:moveTo>
                    <a:pt x="20875" y="8855"/>
                  </a:moveTo>
                  <a:lnTo>
                    <a:pt x="21077" y="8923"/>
                  </a:lnTo>
                  <a:lnTo>
                    <a:pt x="20976" y="9024"/>
                  </a:lnTo>
                  <a:lnTo>
                    <a:pt x="20909" y="9158"/>
                  </a:lnTo>
                  <a:lnTo>
                    <a:pt x="20841" y="9461"/>
                  </a:lnTo>
                  <a:lnTo>
                    <a:pt x="20808" y="9764"/>
                  </a:lnTo>
                  <a:lnTo>
                    <a:pt x="20740" y="10067"/>
                  </a:lnTo>
                  <a:lnTo>
                    <a:pt x="20707" y="10067"/>
                  </a:lnTo>
                  <a:lnTo>
                    <a:pt x="20774" y="9461"/>
                  </a:lnTo>
                  <a:lnTo>
                    <a:pt x="20808" y="9158"/>
                  </a:lnTo>
                  <a:lnTo>
                    <a:pt x="20875" y="8855"/>
                  </a:lnTo>
                  <a:close/>
                  <a:moveTo>
                    <a:pt x="21245" y="8990"/>
                  </a:moveTo>
                  <a:lnTo>
                    <a:pt x="21447" y="9057"/>
                  </a:lnTo>
                  <a:lnTo>
                    <a:pt x="21313" y="9293"/>
                  </a:lnTo>
                  <a:lnTo>
                    <a:pt x="21245" y="9562"/>
                  </a:lnTo>
                  <a:lnTo>
                    <a:pt x="21178" y="9832"/>
                  </a:lnTo>
                  <a:lnTo>
                    <a:pt x="21144" y="10135"/>
                  </a:lnTo>
                  <a:lnTo>
                    <a:pt x="20976" y="10101"/>
                  </a:lnTo>
                  <a:lnTo>
                    <a:pt x="21043" y="9832"/>
                  </a:lnTo>
                  <a:lnTo>
                    <a:pt x="21077" y="9529"/>
                  </a:lnTo>
                  <a:lnTo>
                    <a:pt x="21111" y="9259"/>
                  </a:lnTo>
                  <a:lnTo>
                    <a:pt x="21178" y="9091"/>
                  </a:lnTo>
                  <a:lnTo>
                    <a:pt x="21245" y="8990"/>
                  </a:lnTo>
                  <a:close/>
                  <a:moveTo>
                    <a:pt x="21582" y="9091"/>
                  </a:moveTo>
                  <a:lnTo>
                    <a:pt x="21717" y="9158"/>
                  </a:lnTo>
                  <a:lnTo>
                    <a:pt x="21649" y="9259"/>
                  </a:lnTo>
                  <a:lnTo>
                    <a:pt x="21616" y="9394"/>
                  </a:lnTo>
                  <a:lnTo>
                    <a:pt x="21582" y="9630"/>
                  </a:lnTo>
                  <a:lnTo>
                    <a:pt x="21582" y="9899"/>
                  </a:lnTo>
                  <a:lnTo>
                    <a:pt x="21515" y="10135"/>
                  </a:lnTo>
                  <a:lnTo>
                    <a:pt x="21515" y="10168"/>
                  </a:lnTo>
                  <a:lnTo>
                    <a:pt x="21380" y="10135"/>
                  </a:lnTo>
                  <a:lnTo>
                    <a:pt x="21481" y="9630"/>
                  </a:lnTo>
                  <a:lnTo>
                    <a:pt x="21515" y="9360"/>
                  </a:lnTo>
                  <a:lnTo>
                    <a:pt x="21582" y="9091"/>
                  </a:lnTo>
                  <a:close/>
                  <a:moveTo>
                    <a:pt x="21885" y="9226"/>
                  </a:moveTo>
                  <a:lnTo>
                    <a:pt x="22222" y="9327"/>
                  </a:lnTo>
                  <a:lnTo>
                    <a:pt x="22053" y="10202"/>
                  </a:lnTo>
                  <a:lnTo>
                    <a:pt x="21717" y="10202"/>
                  </a:lnTo>
                  <a:lnTo>
                    <a:pt x="21784" y="9933"/>
                  </a:lnTo>
                  <a:lnTo>
                    <a:pt x="21784" y="9697"/>
                  </a:lnTo>
                  <a:lnTo>
                    <a:pt x="21818" y="9461"/>
                  </a:lnTo>
                  <a:lnTo>
                    <a:pt x="21885" y="9226"/>
                  </a:lnTo>
                  <a:close/>
                  <a:moveTo>
                    <a:pt x="2593" y="1"/>
                  </a:moveTo>
                  <a:lnTo>
                    <a:pt x="2526" y="34"/>
                  </a:lnTo>
                  <a:lnTo>
                    <a:pt x="2492" y="68"/>
                  </a:lnTo>
                  <a:lnTo>
                    <a:pt x="2425" y="102"/>
                  </a:lnTo>
                  <a:lnTo>
                    <a:pt x="2257" y="472"/>
                  </a:lnTo>
                  <a:lnTo>
                    <a:pt x="2088" y="371"/>
                  </a:lnTo>
                  <a:lnTo>
                    <a:pt x="1920" y="270"/>
                  </a:lnTo>
                  <a:lnTo>
                    <a:pt x="1785" y="236"/>
                  </a:lnTo>
                  <a:lnTo>
                    <a:pt x="1651" y="236"/>
                  </a:lnTo>
                  <a:lnTo>
                    <a:pt x="1482" y="270"/>
                  </a:lnTo>
                  <a:lnTo>
                    <a:pt x="1348" y="304"/>
                  </a:lnTo>
                  <a:lnTo>
                    <a:pt x="1213" y="371"/>
                  </a:lnTo>
                  <a:lnTo>
                    <a:pt x="1078" y="472"/>
                  </a:lnTo>
                  <a:lnTo>
                    <a:pt x="876" y="708"/>
                  </a:lnTo>
                  <a:lnTo>
                    <a:pt x="674" y="977"/>
                  </a:lnTo>
                  <a:lnTo>
                    <a:pt x="506" y="1246"/>
                  </a:lnTo>
                  <a:lnTo>
                    <a:pt x="405" y="1549"/>
                  </a:lnTo>
                  <a:lnTo>
                    <a:pt x="237" y="2054"/>
                  </a:lnTo>
                  <a:lnTo>
                    <a:pt x="68" y="2593"/>
                  </a:lnTo>
                  <a:lnTo>
                    <a:pt x="35" y="2862"/>
                  </a:lnTo>
                  <a:lnTo>
                    <a:pt x="1" y="3132"/>
                  </a:lnTo>
                  <a:lnTo>
                    <a:pt x="1" y="3367"/>
                  </a:lnTo>
                  <a:lnTo>
                    <a:pt x="68" y="3637"/>
                  </a:lnTo>
                  <a:lnTo>
                    <a:pt x="136" y="3771"/>
                  </a:lnTo>
                  <a:lnTo>
                    <a:pt x="237" y="3872"/>
                  </a:lnTo>
                  <a:lnTo>
                    <a:pt x="338" y="3973"/>
                  </a:lnTo>
                  <a:lnTo>
                    <a:pt x="472" y="4041"/>
                  </a:lnTo>
                  <a:lnTo>
                    <a:pt x="775" y="4142"/>
                  </a:lnTo>
                  <a:lnTo>
                    <a:pt x="1078" y="4175"/>
                  </a:lnTo>
                  <a:lnTo>
                    <a:pt x="1011" y="4613"/>
                  </a:lnTo>
                  <a:lnTo>
                    <a:pt x="1045" y="4647"/>
                  </a:lnTo>
                  <a:lnTo>
                    <a:pt x="1045" y="4714"/>
                  </a:lnTo>
                  <a:lnTo>
                    <a:pt x="1112" y="4782"/>
                  </a:lnTo>
                  <a:lnTo>
                    <a:pt x="1651" y="4815"/>
                  </a:lnTo>
                  <a:lnTo>
                    <a:pt x="2189" y="4950"/>
                  </a:lnTo>
                  <a:lnTo>
                    <a:pt x="2728" y="5085"/>
                  </a:lnTo>
                  <a:lnTo>
                    <a:pt x="3267" y="5253"/>
                  </a:lnTo>
                  <a:lnTo>
                    <a:pt x="4310" y="5657"/>
                  </a:lnTo>
                  <a:lnTo>
                    <a:pt x="5354" y="6027"/>
                  </a:lnTo>
                  <a:lnTo>
                    <a:pt x="6802" y="6465"/>
                  </a:lnTo>
                  <a:lnTo>
                    <a:pt x="8250" y="6903"/>
                  </a:lnTo>
                  <a:lnTo>
                    <a:pt x="11179" y="7677"/>
                  </a:lnTo>
                  <a:lnTo>
                    <a:pt x="13502" y="8283"/>
                  </a:lnTo>
                  <a:lnTo>
                    <a:pt x="15791" y="8956"/>
                  </a:lnTo>
                  <a:lnTo>
                    <a:pt x="15859" y="8956"/>
                  </a:lnTo>
                  <a:lnTo>
                    <a:pt x="16768" y="9259"/>
                  </a:lnTo>
                  <a:lnTo>
                    <a:pt x="18047" y="9663"/>
                  </a:lnTo>
                  <a:lnTo>
                    <a:pt x="19293" y="10000"/>
                  </a:lnTo>
                  <a:lnTo>
                    <a:pt x="19326" y="10034"/>
                  </a:lnTo>
                  <a:lnTo>
                    <a:pt x="19360" y="10067"/>
                  </a:lnTo>
                  <a:lnTo>
                    <a:pt x="19427" y="10034"/>
                  </a:lnTo>
                  <a:lnTo>
                    <a:pt x="19932" y="10168"/>
                  </a:lnTo>
                  <a:lnTo>
                    <a:pt x="20000" y="10202"/>
                  </a:lnTo>
                  <a:lnTo>
                    <a:pt x="20067" y="10202"/>
                  </a:lnTo>
                  <a:lnTo>
                    <a:pt x="20740" y="10303"/>
                  </a:lnTo>
                  <a:lnTo>
                    <a:pt x="20808" y="10337"/>
                  </a:lnTo>
                  <a:lnTo>
                    <a:pt x="20841" y="10337"/>
                  </a:lnTo>
                  <a:lnTo>
                    <a:pt x="21144" y="10370"/>
                  </a:lnTo>
                  <a:lnTo>
                    <a:pt x="21144" y="10404"/>
                  </a:lnTo>
                  <a:lnTo>
                    <a:pt x="21178" y="10471"/>
                  </a:lnTo>
                  <a:lnTo>
                    <a:pt x="21245" y="10505"/>
                  </a:lnTo>
                  <a:lnTo>
                    <a:pt x="21313" y="10471"/>
                  </a:lnTo>
                  <a:lnTo>
                    <a:pt x="21346" y="10438"/>
                  </a:lnTo>
                  <a:lnTo>
                    <a:pt x="21346" y="10404"/>
                  </a:lnTo>
                  <a:lnTo>
                    <a:pt x="22020" y="10471"/>
                  </a:lnTo>
                  <a:lnTo>
                    <a:pt x="22020" y="10539"/>
                  </a:lnTo>
                  <a:lnTo>
                    <a:pt x="22087" y="10572"/>
                  </a:lnTo>
                  <a:lnTo>
                    <a:pt x="22188" y="10572"/>
                  </a:lnTo>
                  <a:lnTo>
                    <a:pt x="22222" y="10539"/>
                  </a:lnTo>
                  <a:lnTo>
                    <a:pt x="22222" y="10505"/>
                  </a:lnTo>
                  <a:lnTo>
                    <a:pt x="22457" y="9495"/>
                  </a:lnTo>
                  <a:lnTo>
                    <a:pt x="22693" y="8519"/>
                  </a:lnTo>
                  <a:lnTo>
                    <a:pt x="23097" y="6499"/>
                  </a:lnTo>
                  <a:lnTo>
                    <a:pt x="23131" y="6465"/>
                  </a:lnTo>
                  <a:lnTo>
                    <a:pt x="23097" y="6398"/>
                  </a:lnTo>
                  <a:lnTo>
                    <a:pt x="23164" y="6196"/>
                  </a:lnTo>
                  <a:lnTo>
                    <a:pt x="23164" y="6095"/>
                  </a:lnTo>
                  <a:lnTo>
                    <a:pt x="23097" y="6061"/>
                  </a:lnTo>
                  <a:lnTo>
                    <a:pt x="23030" y="6061"/>
                  </a:lnTo>
                  <a:lnTo>
                    <a:pt x="22962" y="6128"/>
                  </a:lnTo>
                  <a:lnTo>
                    <a:pt x="22828" y="5994"/>
                  </a:lnTo>
                  <a:lnTo>
                    <a:pt x="22693" y="5859"/>
                  </a:lnTo>
                  <a:lnTo>
                    <a:pt x="22323" y="5623"/>
                  </a:lnTo>
                  <a:lnTo>
                    <a:pt x="21885" y="5455"/>
                  </a:lnTo>
                  <a:lnTo>
                    <a:pt x="21447" y="5287"/>
                  </a:lnTo>
                  <a:lnTo>
                    <a:pt x="21447" y="5253"/>
                  </a:lnTo>
                  <a:lnTo>
                    <a:pt x="21414" y="5219"/>
                  </a:lnTo>
                  <a:lnTo>
                    <a:pt x="21346" y="5219"/>
                  </a:lnTo>
                  <a:lnTo>
                    <a:pt x="21313" y="5253"/>
                  </a:lnTo>
                  <a:lnTo>
                    <a:pt x="20336" y="4950"/>
                  </a:lnTo>
                  <a:lnTo>
                    <a:pt x="19495" y="4714"/>
                  </a:lnTo>
                  <a:lnTo>
                    <a:pt x="19461" y="4681"/>
                  </a:lnTo>
                  <a:lnTo>
                    <a:pt x="19360" y="4681"/>
                  </a:lnTo>
                  <a:lnTo>
                    <a:pt x="17205" y="4108"/>
                  </a:lnTo>
                  <a:lnTo>
                    <a:pt x="17138" y="4074"/>
                  </a:lnTo>
                  <a:lnTo>
                    <a:pt x="17104" y="4074"/>
                  </a:lnTo>
                  <a:lnTo>
                    <a:pt x="15589" y="3670"/>
                  </a:lnTo>
                  <a:lnTo>
                    <a:pt x="11852" y="2660"/>
                  </a:lnTo>
                  <a:lnTo>
                    <a:pt x="9967" y="2189"/>
                  </a:lnTo>
                  <a:lnTo>
                    <a:pt x="8115" y="1718"/>
                  </a:lnTo>
                  <a:lnTo>
                    <a:pt x="6398" y="1347"/>
                  </a:lnTo>
                  <a:lnTo>
                    <a:pt x="5590" y="1145"/>
                  </a:lnTo>
                  <a:lnTo>
                    <a:pt x="5186" y="1011"/>
                  </a:lnTo>
                  <a:lnTo>
                    <a:pt x="4782" y="842"/>
                  </a:lnTo>
                  <a:lnTo>
                    <a:pt x="4277" y="573"/>
                  </a:lnTo>
                  <a:lnTo>
                    <a:pt x="3738" y="270"/>
                  </a:lnTo>
                  <a:lnTo>
                    <a:pt x="3435" y="169"/>
                  </a:lnTo>
                  <a:lnTo>
                    <a:pt x="3166" y="68"/>
                  </a:lnTo>
                  <a:lnTo>
                    <a:pt x="289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3" name="Google Shape;213;p5"/>
            <p:cNvSpPr/>
            <p:nvPr/>
          </p:nvSpPr>
          <p:spPr>
            <a:xfrm>
              <a:off x="5696250" y="439275"/>
              <a:ext cx="9275" cy="14350"/>
            </a:xfrm>
            <a:custGeom>
              <a:avLst/>
              <a:gdLst/>
              <a:ahLst/>
              <a:cxnLst/>
              <a:rect l="l" t="t" r="r" b="b"/>
              <a:pathLst>
                <a:path w="371" h="574" extrusionOk="0">
                  <a:moveTo>
                    <a:pt x="269" y="1"/>
                  </a:moveTo>
                  <a:lnTo>
                    <a:pt x="236" y="34"/>
                  </a:lnTo>
                  <a:lnTo>
                    <a:pt x="135" y="102"/>
                  </a:lnTo>
                  <a:lnTo>
                    <a:pt x="101" y="236"/>
                  </a:lnTo>
                  <a:lnTo>
                    <a:pt x="34" y="337"/>
                  </a:lnTo>
                  <a:lnTo>
                    <a:pt x="0" y="472"/>
                  </a:lnTo>
                  <a:lnTo>
                    <a:pt x="34" y="539"/>
                  </a:lnTo>
                  <a:lnTo>
                    <a:pt x="67" y="573"/>
                  </a:lnTo>
                  <a:lnTo>
                    <a:pt x="135" y="573"/>
                  </a:lnTo>
                  <a:lnTo>
                    <a:pt x="168" y="539"/>
                  </a:lnTo>
                  <a:lnTo>
                    <a:pt x="236" y="438"/>
                  </a:lnTo>
                  <a:lnTo>
                    <a:pt x="269" y="337"/>
                  </a:lnTo>
                  <a:lnTo>
                    <a:pt x="303" y="236"/>
                  </a:lnTo>
                  <a:lnTo>
                    <a:pt x="337" y="135"/>
                  </a:lnTo>
                  <a:lnTo>
                    <a:pt x="370" y="68"/>
                  </a:lnTo>
                  <a:lnTo>
                    <a:pt x="337" y="34"/>
                  </a:lnTo>
                  <a:lnTo>
                    <a:pt x="2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4" name="Google Shape;214;p5"/>
            <p:cNvSpPr/>
            <p:nvPr/>
          </p:nvSpPr>
          <p:spPr>
            <a:xfrm>
              <a:off x="5692875" y="462850"/>
              <a:ext cx="5925" cy="15175"/>
            </a:xfrm>
            <a:custGeom>
              <a:avLst/>
              <a:gdLst/>
              <a:ahLst/>
              <a:cxnLst/>
              <a:rect l="l" t="t" r="r" b="b"/>
              <a:pathLst>
                <a:path w="237" h="607" extrusionOk="0">
                  <a:moveTo>
                    <a:pt x="101" y="0"/>
                  </a:moveTo>
                  <a:lnTo>
                    <a:pt x="68" y="68"/>
                  </a:lnTo>
                  <a:lnTo>
                    <a:pt x="34" y="169"/>
                  </a:lnTo>
                  <a:lnTo>
                    <a:pt x="0" y="303"/>
                  </a:lnTo>
                  <a:lnTo>
                    <a:pt x="0" y="404"/>
                  </a:lnTo>
                  <a:lnTo>
                    <a:pt x="34" y="539"/>
                  </a:lnTo>
                  <a:lnTo>
                    <a:pt x="68" y="606"/>
                  </a:lnTo>
                  <a:lnTo>
                    <a:pt x="135" y="606"/>
                  </a:lnTo>
                  <a:lnTo>
                    <a:pt x="169" y="539"/>
                  </a:lnTo>
                  <a:lnTo>
                    <a:pt x="202" y="438"/>
                  </a:lnTo>
                  <a:lnTo>
                    <a:pt x="202" y="303"/>
                  </a:lnTo>
                  <a:lnTo>
                    <a:pt x="236" y="101"/>
                  </a:lnTo>
                  <a:lnTo>
                    <a:pt x="236" y="34"/>
                  </a:lnTo>
                  <a:lnTo>
                    <a:pt x="16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5" name="Google Shape;215;p5"/>
            <p:cNvSpPr/>
            <p:nvPr/>
          </p:nvSpPr>
          <p:spPr>
            <a:xfrm>
              <a:off x="5702975" y="416550"/>
              <a:ext cx="8450" cy="16025"/>
            </a:xfrm>
            <a:custGeom>
              <a:avLst/>
              <a:gdLst/>
              <a:ahLst/>
              <a:cxnLst/>
              <a:rect l="l" t="t" r="r" b="b"/>
              <a:pathLst>
                <a:path w="338" h="641" extrusionOk="0">
                  <a:moveTo>
                    <a:pt x="202" y="1"/>
                  </a:moveTo>
                  <a:lnTo>
                    <a:pt x="169" y="34"/>
                  </a:lnTo>
                  <a:lnTo>
                    <a:pt x="34" y="304"/>
                  </a:lnTo>
                  <a:lnTo>
                    <a:pt x="0" y="438"/>
                  </a:lnTo>
                  <a:lnTo>
                    <a:pt x="0" y="506"/>
                  </a:lnTo>
                  <a:lnTo>
                    <a:pt x="34" y="573"/>
                  </a:lnTo>
                  <a:lnTo>
                    <a:pt x="68" y="607"/>
                  </a:lnTo>
                  <a:lnTo>
                    <a:pt x="101" y="640"/>
                  </a:lnTo>
                  <a:lnTo>
                    <a:pt x="135" y="607"/>
                  </a:lnTo>
                  <a:lnTo>
                    <a:pt x="169" y="573"/>
                  </a:lnTo>
                  <a:lnTo>
                    <a:pt x="236" y="472"/>
                  </a:lnTo>
                  <a:lnTo>
                    <a:pt x="236" y="371"/>
                  </a:lnTo>
                  <a:lnTo>
                    <a:pt x="337" y="102"/>
                  </a:lnTo>
                  <a:lnTo>
                    <a:pt x="337" y="34"/>
                  </a:lnTo>
                  <a:lnTo>
                    <a:pt x="27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6" name="Google Shape;216;p5"/>
            <p:cNvSpPr/>
            <p:nvPr/>
          </p:nvSpPr>
          <p:spPr>
            <a:xfrm>
              <a:off x="4836025" y="1876900"/>
              <a:ext cx="1179250" cy="946950"/>
            </a:xfrm>
            <a:custGeom>
              <a:avLst/>
              <a:gdLst/>
              <a:ahLst/>
              <a:cxnLst/>
              <a:rect l="l" t="t" r="r" b="b"/>
              <a:pathLst>
                <a:path w="47170" h="37878" extrusionOk="0">
                  <a:moveTo>
                    <a:pt x="5960" y="26161"/>
                  </a:moveTo>
                  <a:lnTo>
                    <a:pt x="5960" y="28955"/>
                  </a:lnTo>
                  <a:lnTo>
                    <a:pt x="5690" y="29056"/>
                  </a:lnTo>
                  <a:lnTo>
                    <a:pt x="5488" y="29157"/>
                  </a:lnTo>
                  <a:lnTo>
                    <a:pt x="5286" y="29326"/>
                  </a:lnTo>
                  <a:lnTo>
                    <a:pt x="5118" y="29494"/>
                  </a:lnTo>
                  <a:lnTo>
                    <a:pt x="4950" y="29696"/>
                  </a:lnTo>
                  <a:lnTo>
                    <a:pt x="4781" y="29932"/>
                  </a:lnTo>
                  <a:lnTo>
                    <a:pt x="4680" y="30167"/>
                  </a:lnTo>
                  <a:lnTo>
                    <a:pt x="4546" y="30437"/>
                  </a:lnTo>
                  <a:lnTo>
                    <a:pt x="4377" y="30942"/>
                  </a:lnTo>
                  <a:lnTo>
                    <a:pt x="4243" y="31480"/>
                  </a:lnTo>
                  <a:lnTo>
                    <a:pt x="4175" y="32019"/>
                  </a:lnTo>
                  <a:lnTo>
                    <a:pt x="4142" y="32490"/>
                  </a:lnTo>
                  <a:lnTo>
                    <a:pt x="4108" y="32894"/>
                  </a:lnTo>
                  <a:lnTo>
                    <a:pt x="4108" y="33298"/>
                  </a:lnTo>
                  <a:lnTo>
                    <a:pt x="4175" y="33702"/>
                  </a:lnTo>
                  <a:lnTo>
                    <a:pt x="4209" y="34106"/>
                  </a:lnTo>
                  <a:lnTo>
                    <a:pt x="4209" y="34106"/>
                  </a:lnTo>
                  <a:lnTo>
                    <a:pt x="3906" y="33871"/>
                  </a:lnTo>
                  <a:lnTo>
                    <a:pt x="3603" y="33601"/>
                  </a:lnTo>
                  <a:lnTo>
                    <a:pt x="3333" y="33332"/>
                  </a:lnTo>
                  <a:lnTo>
                    <a:pt x="3131" y="33063"/>
                  </a:lnTo>
                  <a:lnTo>
                    <a:pt x="2963" y="32760"/>
                  </a:lnTo>
                  <a:lnTo>
                    <a:pt x="2795" y="32457"/>
                  </a:lnTo>
                  <a:lnTo>
                    <a:pt x="2660" y="32120"/>
                  </a:lnTo>
                  <a:lnTo>
                    <a:pt x="2559" y="31783"/>
                  </a:lnTo>
                  <a:lnTo>
                    <a:pt x="2492" y="31413"/>
                  </a:lnTo>
                  <a:lnTo>
                    <a:pt x="2424" y="31076"/>
                  </a:lnTo>
                  <a:lnTo>
                    <a:pt x="2391" y="30706"/>
                  </a:lnTo>
                  <a:lnTo>
                    <a:pt x="2391" y="30369"/>
                  </a:lnTo>
                  <a:lnTo>
                    <a:pt x="2424" y="29965"/>
                  </a:lnTo>
                  <a:lnTo>
                    <a:pt x="2458" y="29595"/>
                  </a:lnTo>
                  <a:lnTo>
                    <a:pt x="2559" y="29225"/>
                  </a:lnTo>
                  <a:lnTo>
                    <a:pt x="2660" y="28854"/>
                  </a:lnTo>
                  <a:lnTo>
                    <a:pt x="2795" y="28484"/>
                  </a:lnTo>
                  <a:lnTo>
                    <a:pt x="2997" y="28147"/>
                  </a:lnTo>
                  <a:lnTo>
                    <a:pt x="3199" y="27811"/>
                  </a:lnTo>
                  <a:lnTo>
                    <a:pt x="3434" y="27508"/>
                  </a:lnTo>
                  <a:lnTo>
                    <a:pt x="3704" y="27238"/>
                  </a:lnTo>
                  <a:lnTo>
                    <a:pt x="3973" y="27002"/>
                  </a:lnTo>
                  <a:lnTo>
                    <a:pt x="4276" y="26800"/>
                  </a:lnTo>
                  <a:lnTo>
                    <a:pt x="4579" y="26632"/>
                  </a:lnTo>
                  <a:lnTo>
                    <a:pt x="4916" y="26497"/>
                  </a:lnTo>
                  <a:lnTo>
                    <a:pt x="5253" y="26363"/>
                  </a:lnTo>
                  <a:lnTo>
                    <a:pt x="5960" y="26161"/>
                  </a:lnTo>
                  <a:close/>
                  <a:moveTo>
                    <a:pt x="5960" y="29157"/>
                  </a:moveTo>
                  <a:lnTo>
                    <a:pt x="5993" y="32356"/>
                  </a:lnTo>
                  <a:lnTo>
                    <a:pt x="6027" y="33904"/>
                  </a:lnTo>
                  <a:lnTo>
                    <a:pt x="5859" y="34106"/>
                  </a:lnTo>
                  <a:lnTo>
                    <a:pt x="5724" y="34241"/>
                  </a:lnTo>
                  <a:lnTo>
                    <a:pt x="5556" y="34342"/>
                  </a:lnTo>
                  <a:lnTo>
                    <a:pt x="5387" y="34409"/>
                  </a:lnTo>
                  <a:lnTo>
                    <a:pt x="5017" y="34409"/>
                  </a:lnTo>
                  <a:lnTo>
                    <a:pt x="4815" y="34376"/>
                  </a:lnTo>
                  <a:lnTo>
                    <a:pt x="4647" y="34308"/>
                  </a:lnTo>
                  <a:lnTo>
                    <a:pt x="4546" y="33904"/>
                  </a:lnTo>
                  <a:lnTo>
                    <a:pt x="4478" y="33534"/>
                  </a:lnTo>
                  <a:lnTo>
                    <a:pt x="4445" y="33130"/>
                  </a:lnTo>
                  <a:lnTo>
                    <a:pt x="4445" y="32726"/>
                  </a:lnTo>
                  <a:lnTo>
                    <a:pt x="4478" y="32221"/>
                  </a:lnTo>
                  <a:lnTo>
                    <a:pt x="4512" y="31716"/>
                  </a:lnTo>
                  <a:lnTo>
                    <a:pt x="4647" y="31211"/>
                  </a:lnTo>
                  <a:lnTo>
                    <a:pt x="4781" y="30740"/>
                  </a:lnTo>
                  <a:lnTo>
                    <a:pt x="5017" y="30302"/>
                  </a:lnTo>
                  <a:lnTo>
                    <a:pt x="5253" y="29864"/>
                  </a:lnTo>
                  <a:lnTo>
                    <a:pt x="5589" y="29494"/>
                  </a:lnTo>
                  <a:lnTo>
                    <a:pt x="5960" y="29157"/>
                  </a:lnTo>
                  <a:close/>
                  <a:moveTo>
                    <a:pt x="6027" y="34342"/>
                  </a:moveTo>
                  <a:lnTo>
                    <a:pt x="6027" y="35352"/>
                  </a:lnTo>
                  <a:lnTo>
                    <a:pt x="6061" y="36396"/>
                  </a:lnTo>
                  <a:lnTo>
                    <a:pt x="5892" y="36396"/>
                  </a:lnTo>
                  <a:lnTo>
                    <a:pt x="5791" y="36329"/>
                  </a:lnTo>
                  <a:lnTo>
                    <a:pt x="5556" y="36127"/>
                  </a:lnTo>
                  <a:lnTo>
                    <a:pt x="5320" y="35857"/>
                  </a:lnTo>
                  <a:lnTo>
                    <a:pt x="5185" y="35723"/>
                  </a:lnTo>
                  <a:lnTo>
                    <a:pt x="5051" y="35487"/>
                  </a:lnTo>
                  <a:lnTo>
                    <a:pt x="4950" y="35251"/>
                  </a:lnTo>
                  <a:lnTo>
                    <a:pt x="4781" y="34746"/>
                  </a:lnTo>
                  <a:lnTo>
                    <a:pt x="4714" y="34611"/>
                  </a:lnTo>
                  <a:lnTo>
                    <a:pt x="4714" y="34611"/>
                  </a:lnTo>
                  <a:lnTo>
                    <a:pt x="5084" y="34679"/>
                  </a:lnTo>
                  <a:lnTo>
                    <a:pt x="5421" y="34645"/>
                  </a:lnTo>
                  <a:lnTo>
                    <a:pt x="5556" y="34611"/>
                  </a:lnTo>
                  <a:lnTo>
                    <a:pt x="5724" y="34544"/>
                  </a:lnTo>
                  <a:lnTo>
                    <a:pt x="5859" y="34443"/>
                  </a:lnTo>
                  <a:lnTo>
                    <a:pt x="6027" y="34342"/>
                  </a:lnTo>
                  <a:close/>
                  <a:moveTo>
                    <a:pt x="34" y="1"/>
                  </a:moveTo>
                  <a:lnTo>
                    <a:pt x="0" y="34"/>
                  </a:lnTo>
                  <a:lnTo>
                    <a:pt x="0" y="102"/>
                  </a:lnTo>
                  <a:lnTo>
                    <a:pt x="303" y="1112"/>
                  </a:lnTo>
                  <a:lnTo>
                    <a:pt x="640" y="2122"/>
                  </a:lnTo>
                  <a:lnTo>
                    <a:pt x="1347" y="4142"/>
                  </a:lnTo>
                  <a:lnTo>
                    <a:pt x="2761" y="8317"/>
                  </a:lnTo>
                  <a:lnTo>
                    <a:pt x="3502" y="10337"/>
                  </a:lnTo>
                  <a:lnTo>
                    <a:pt x="4276" y="12323"/>
                  </a:lnTo>
                  <a:lnTo>
                    <a:pt x="5118" y="14310"/>
                  </a:lnTo>
                  <a:lnTo>
                    <a:pt x="5993" y="16262"/>
                  </a:lnTo>
                  <a:lnTo>
                    <a:pt x="6027" y="16296"/>
                  </a:lnTo>
                  <a:lnTo>
                    <a:pt x="5993" y="16363"/>
                  </a:lnTo>
                  <a:lnTo>
                    <a:pt x="6027" y="16397"/>
                  </a:lnTo>
                  <a:lnTo>
                    <a:pt x="6027" y="16431"/>
                  </a:lnTo>
                  <a:lnTo>
                    <a:pt x="6094" y="16464"/>
                  </a:lnTo>
                  <a:lnTo>
                    <a:pt x="6498" y="16464"/>
                  </a:lnTo>
                  <a:lnTo>
                    <a:pt x="6397" y="16565"/>
                  </a:lnTo>
                  <a:lnTo>
                    <a:pt x="6296" y="16700"/>
                  </a:lnTo>
                  <a:lnTo>
                    <a:pt x="6162" y="17037"/>
                  </a:lnTo>
                  <a:lnTo>
                    <a:pt x="6094" y="17340"/>
                  </a:lnTo>
                  <a:lnTo>
                    <a:pt x="6061" y="17643"/>
                  </a:lnTo>
                  <a:lnTo>
                    <a:pt x="6027" y="18316"/>
                  </a:lnTo>
                  <a:lnTo>
                    <a:pt x="6027" y="18956"/>
                  </a:lnTo>
                  <a:lnTo>
                    <a:pt x="6027" y="19562"/>
                  </a:lnTo>
                  <a:lnTo>
                    <a:pt x="5960" y="22760"/>
                  </a:lnTo>
                  <a:lnTo>
                    <a:pt x="5960" y="25959"/>
                  </a:lnTo>
                  <a:lnTo>
                    <a:pt x="5960" y="26060"/>
                  </a:lnTo>
                  <a:lnTo>
                    <a:pt x="5556" y="26060"/>
                  </a:lnTo>
                  <a:lnTo>
                    <a:pt x="5152" y="26127"/>
                  </a:lnTo>
                  <a:lnTo>
                    <a:pt x="4748" y="26262"/>
                  </a:lnTo>
                  <a:lnTo>
                    <a:pt x="4344" y="26430"/>
                  </a:lnTo>
                  <a:lnTo>
                    <a:pt x="3973" y="26632"/>
                  </a:lnTo>
                  <a:lnTo>
                    <a:pt x="3636" y="26901"/>
                  </a:lnTo>
                  <a:lnTo>
                    <a:pt x="3333" y="27171"/>
                  </a:lnTo>
                  <a:lnTo>
                    <a:pt x="3064" y="27474"/>
                  </a:lnTo>
                  <a:lnTo>
                    <a:pt x="2795" y="27912"/>
                  </a:lnTo>
                  <a:lnTo>
                    <a:pt x="2559" y="28349"/>
                  </a:lnTo>
                  <a:lnTo>
                    <a:pt x="2391" y="28787"/>
                  </a:lnTo>
                  <a:lnTo>
                    <a:pt x="2222" y="29258"/>
                  </a:lnTo>
                  <a:lnTo>
                    <a:pt x="2155" y="29730"/>
                  </a:lnTo>
                  <a:lnTo>
                    <a:pt x="2088" y="30235"/>
                  </a:lnTo>
                  <a:lnTo>
                    <a:pt x="2088" y="30706"/>
                  </a:lnTo>
                  <a:lnTo>
                    <a:pt x="2121" y="31211"/>
                  </a:lnTo>
                  <a:lnTo>
                    <a:pt x="2222" y="31649"/>
                  </a:lnTo>
                  <a:lnTo>
                    <a:pt x="2323" y="32053"/>
                  </a:lnTo>
                  <a:lnTo>
                    <a:pt x="2458" y="32457"/>
                  </a:lnTo>
                  <a:lnTo>
                    <a:pt x="2660" y="32861"/>
                  </a:lnTo>
                  <a:lnTo>
                    <a:pt x="2862" y="33231"/>
                  </a:lnTo>
                  <a:lnTo>
                    <a:pt x="3131" y="33601"/>
                  </a:lnTo>
                  <a:lnTo>
                    <a:pt x="3434" y="33904"/>
                  </a:lnTo>
                  <a:lnTo>
                    <a:pt x="3771" y="34174"/>
                  </a:lnTo>
                  <a:lnTo>
                    <a:pt x="4041" y="34342"/>
                  </a:lnTo>
                  <a:lnTo>
                    <a:pt x="4310" y="34477"/>
                  </a:lnTo>
                  <a:lnTo>
                    <a:pt x="4411" y="34813"/>
                  </a:lnTo>
                  <a:lnTo>
                    <a:pt x="4546" y="35150"/>
                  </a:lnTo>
                  <a:lnTo>
                    <a:pt x="4714" y="35487"/>
                  </a:lnTo>
                  <a:lnTo>
                    <a:pt x="4882" y="35790"/>
                  </a:lnTo>
                  <a:lnTo>
                    <a:pt x="5084" y="36059"/>
                  </a:lnTo>
                  <a:lnTo>
                    <a:pt x="5320" y="36329"/>
                  </a:lnTo>
                  <a:lnTo>
                    <a:pt x="5589" y="36531"/>
                  </a:lnTo>
                  <a:lnTo>
                    <a:pt x="5859" y="36733"/>
                  </a:lnTo>
                  <a:lnTo>
                    <a:pt x="5993" y="36766"/>
                  </a:lnTo>
                  <a:lnTo>
                    <a:pt x="6061" y="36699"/>
                  </a:lnTo>
                  <a:lnTo>
                    <a:pt x="6128" y="37305"/>
                  </a:lnTo>
                  <a:lnTo>
                    <a:pt x="6195" y="37877"/>
                  </a:lnTo>
                  <a:lnTo>
                    <a:pt x="6431" y="37877"/>
                  </a:lnTo>
                  <a:lnTo>
                    <a:pt x="6330" y="36935"/>
                  </a:lnTo>
                  <a:lnTo>
                    <a:pt x="6296" y="35958"/>
                  </a:lnTo>
                  <a:lnTo>
                    <a:pt x="6263" y="34982"/>
                  </a:lnTo>
                  <a:lnTo>
                    <a:pt x="6263" y="34039"/>
                  </a:lnTo>
                  <a:lnTo>
                    <a:pt x="6296" y="33938"/>
                  </a:lnTo>
                  <a:lnTo>
                    <a:pt x="6263" y="33871"/>
                  </a:lnTo>
                  <a:lnTo>
                    <a:pt x="6263" y="32894"/>
                  </a:lnTo>
                  <a:lnTo>
                    <a:pt x="6195" y="30100"/>
                  </a:lnTo>
                  <a:lnTo>
                    <a:pt x="6195" y="27306"/>
                  </a:lnTo>
                  <a:lnTo>
                    <a:pt x="6195" y="24511"/>
                  </a:lnTo>
                  <a:lnTo>
                    <a:pt x="6195" y="21717"/>
                  </a:lnTo>
                  <a:lnTo>
                    <a:pt x="6263" y="19057"/>
                  </a:lnTo>
                  <a:lnTo>
                    <a:pt x="6229" y="18417"/>
                  </a:lnTo>
                  <a:lnTo>
                    <a:pt x="6229" y="18047"/>
                  </a:lnTo>
                  <a:lnTo>
                    <a:pt x="6229" y="17643"/>
                  </a:lnTo>
                  <a:lnTo>
                    <a:pt x="6296" y="17272"/>
                  </a:lnTo>
                  <a:lnTo>
                    <a:pt x="6397" y="16936"/>
                  </a:lnTo>
                  <a:lnTo>
                    <a:pt x="6465" y="16801"/>
                  </a:lnTo>
                  <a:lnTo>
                    <a:pt x="6532" y="16666"/>
                  </a:lnTo>
                  <a:lnTo>
                    <a:pt x="6667" y="16565"/>
                  </a:lnTo>
                  <a:lnTo>
                    <a:pt x="6768" y="16464"/>
                  </a:lnTo>
                  <a:lnTo>
                    <a:pt x="8013" y="16431"/>
                  </a:lnTo>
                  <a:lnTo>
                    <a:pt x="9225" y="16431"/>
                  </a:lnTo>
                  <a:lnTo>
                    <a:pt x="10471" y="16363"/>
                  </a:lnTo>
                  <a:lnTo>
                    <a:pt x="11683" y="16262"/>
                  </a:lnTo>
                  <a:lnTo>
                    <a:pt x="11683" y="16397"/>
                  </a:lnTo>
                  <a:lnTo>
                    <a:pt x="11683" y="16532"/>
                  </a:lnTo>
                  <a:lnTo>
                    <a:pt x="11683" y="16801"/>
                  </a:lnTo>
                  <a:lnTo>
                    <a:pt x="11750" y="17407"/>
                  </a:lnTo>
                  <a:lnTo>
                    <a:pt x="11851" y="18013"/>
                  </a:lnTo>
                  <a:lnTo>
                    <a:pt x="11885" y="18080"/>
                  </a:lnTo>
                  <a:lnTo>
                    <a:pt x="11952" y="18080"/>
                  </a:lnTo>
                  <a:lnTo>
                    <a:pt x="11986" y="18114"/>
                  </a:lnTo>
                  <a:lnTo>
                    <a:pt x="13030" y="18181"/>
                  </a:lnTo>
                  <a:lnTo>
                    <a:pt x="14107" y="18181"/>
                  </a:lnTo>
                  <a:lnTo>
                    <a:pt x="16195" y="18148"/>
                  </a:lnTo>
                  <a:lnTo>
                    <a:pt x="20706" y="18148"/>
                  </a:lnTo>
                  <a:lnTo>
                    <a:pt x="29393" y="18181"/>
                  </a:lnTo>
                  <a:lnTo>
                    <a:pt x="47001" y="18181"/>
                  </a:lnTo>
                  <a:lnTo>
                    <a:pt x="47035" y="18148"/>
                  </a:lnTo>
                  <a:lnTo>
                    <a:pt x="47102" y="18114"/>
                  </a:lnTo>
                  <a:lnTo>
                    <a:pt x="47136" y="18047"/>
                  </a:lnTo>
                  <a:lnTo>
                    <a:pt x="47136" y="17979"/>
                  </a:lnTo>
                  <a:lnTo>
                    <a:pt x="47136" y="17946"/>
                  </a:lnTo>
                  <a:lnTo>
                    <a:pt x="47068" y="17912"/>
                  </a:lnTo>
                  <a:lnTo>
                    <a:pt x="47068" y="17744"/>
                  </a:lnTo>
                  <a:lnTo>
                    <a:pt x="47068" y="17542"/>
                  </a:lnTo>
                  <a:lnTo>
                    <a:pt x="47102" y="17542"/>
                  </a:lnTo>
                  <a:lnTo>
                    <a:pt x="47136" y="17508"/>
                  </a:lnTo>
                  <a:lnTo>
                    <a:pt x="47169" y="17407"/>
                  </a:lnTo>
                  <a:lnTo>
                    <a:pt x="47136" y="17306"/>
                  </a:lnTo>
                  <a:lnTo>
                    <a:pt x="47102" y="17272"/>
                  </a:lnTo>
                  <a:lnTo>
                    <a:pt x="47035" y="17272"/>
                  </a:lnTo>
                  <a:lnTo>
                    <a:pt x="47035" y="16902"/>
                  </a:lnTo>
                  <a:lnTo>
                    <a:pt x="47035" y="16565"/>
                  </a:lnTo>
                  <a:lnTo>
                    <a:pt x="47001" y="16363"/>
                  </a:lnTo>
                  <a:lnTo>
                    <a:pt x="46900" y="16229"/>
                  </a:lnTo>
                  <a:lnTo>
                    <a:pt x="46833" y="16330"/>
                  </a:lnTo>
                  <a:lnTo>
                    <a:pt x="46799" y="16464"/>
                  </a:lnTo>
                  <a:lnTo>
                    <a:pt x="46799" y="16767"/>
                  </a:lnTo>
                  <a:lnTo>
                    <a:pt x="46833" y="17340"/>
                  </a:lnTo>
                  <a:lnTo>
                    <a:pt x="38079" y="17474"/>
                  </a:lnTo>
                  <a:lnTo>
                    <a:pt x="33702" y="17508"/>
                  </a:lnTo>
                  <a:lnTo>
                    <a:pt x="29325" y="17542"/>
                  </a:lnTo>
                  <a:lnTo>
                    <a:pt x="24881" y="17542"/>
                  </a:lnTo>
                  <a:lnTo>
                    <a:pt x="20437" y="17508"/>
                  </a:lnTo>
                  <a:lnTo>
                    <a:pt x="16296" y="17441"/>
                  </a:lnTo>
                  <a:lnTo>
                    <a:pt x="14141" y="17407"/>
                  </a:lnTo>
                  <a:lnTo>
                    <a:pt x="13064" y="17373"/>
                  </a:lnTo>
                  <a:lnTo>
                    <a:pt x="12525" y="17373"/>
                  </a:lnTo>
                  <a:lnTo>
                    <a:pt x="12256" y="17407"/>
                  </a:lnTo>
                  <a:lnTo>
                    <a:pt x="11986" y="17474"/>
                  </a:lnTo>
                  <a:lnTo>
                    <a:pt x="11986" y="17508"/>
                  </a:lnTo>
                  <a:lnTo>
                    <a:pt x="12222" y="17542"/>
                  </a:lnTo>
                  <a:lnTo>
                    <a:pt x="12458" y="17609"/>
                  </a:lnTo>
                  <a:lnTo>
                    <a:pt x="12929" y="17643"/>
                  </a:lnTo>
                  <a:lnTo>
                    <a:pt x="13872" y="17643"/>
                  </a:lnTo>
                  <a:lnTo>
                    <a:pt x="16026" y="17676"/>
                  </a:lnTo>
                  <a:lnTo>
                    <a:pt x="20437" y="17744"/>
                  </a:lnTo>
                  <a:lnTo>
                    <a:pt x="24881" y="17777"/>
                  </a:lnTo>
                  <a:lnTo>
                    <a:pt x="29325" y="17811"/>
                  </a:lnTo>
                  <a:lnTo>
                    <a:pt x="33702" y="17777"/>
                  </a:lnTo>
                  <a:lnTo>
                    <a:pt x="38079" y="17710"/>
                  </a:lnTo>
                  <a:lnTo>
                    <a:pt x="46833" y="17575"/>
                  </a:lnTo>
                  <a:lnTo>
                    <a:pt x="46833" y="17777"/>
                  </a:lnTo>
                  <a:lnTo>
                    <a:pt x="46833" y="17946"/>
                  </a:lnTo>
                  <a:lnTo>
                    <a:pt x="38113" y="17979"/>
                  </a:lnTo>
                  <a:lnTo>
                    <a:pt x="29393" y="17979"/>
                  </a:lnTo>
                  <a:lnTo>
                    <a:pt x="20706" y="17946"/>
                  </a:lnTo>
                  <a:lnTo>
                    <a:pt x="16464" y="17946"/>
                  </a:lnTo>
                  <a:lnTo>
                    <a:pt x="14276" y="17912"/>
                  </a:lnTo>
                  <a:lnTo>
                    <a:pt x="13165" y="17946"/>
                  </a:lnTo>
                  <a:lnTo>
                    <a:pt x="12087" y="17979"/>
                  </a:lnTo>
                  <a:lnTo>
                    <a:pt x="11986" y="17508"/>
                  </a:lnTo>
                  <a:lnTo>
                    <a:pt x="11919" y="17070"/>
                  </a:lnTo>
                  <a:lnTo>
                    <a:pt x="11885" y="16666"/>
                  </a:lnTo>
                  <a:lnTo>
                    <a:pt x="11885" y="16363"/>
                  </a:lnTo>
                  <a:lnTo>
                    <a:pt x="11885" y="16296"/>
                  </a:lnTo>
                  <a:lnTo>
                    <a:pt x="11851" y="16229"/>
                  </a:lnTo>
                  <a:lnTo>
                    <a:pt x="11885" y="16195"/>
                  </a:lnTo>
                  <a:lnTo>
                    <a:pt x="11885" y="16161"/>
                  </a:lnTo>
                  <a:lnTo>
                    <a:pt x="11851" y="16128"/>
                  </a:lnTo>
                  <a:lnTo>
                    <a:pt x="11818" y="16060"/>
                  </a:lnTo>
                  <a:lnTo>
                    <a:pt x="11750" y="16027"/>
                  </a:lnTo>
                  <a:lnTo>
                    <a:pt x="10370" y="16027"/>
                  </a:lnTo>
                  <a:lnTo>
                    <a:pt x="8990" y="16094"/>
                  </a:lnTo>
                  <a:lnTo>
                    <a:pt x="7576" y="16161"/>
                  </a:lnTo>
                  <a:lnTo>
                    <a:pt x="6229" y="16262"/>
                  </a:lnTo>
                  <a:lnTo>
                    <a:pt x="6229" y="16195"/>
                  </a:lnTo>
                  <a:lnTo>
                    <a:pt x="6229" y="16128"/>
                  </a:lnTo>
                  <a:lnTo>
                    <a:pt x="5320" y="14141"/>
                  </a:lnTo>
                  <a:lnTo>
                    <a:pt x="4512" y="12088"/>
                  </a:lnTo>
                  <a:lnTo>
                    <a:pt x="3704" y="10067"/>
                  </a:lnTo>
                  <a:lnTo>
                    <a:pt x="2929" y="7980"/>
                  </a:lnTo>
                  <a:lnTo>
                    <a:pt x="1549" y="4075"/>
                  </a:lnTo>
                  <a:lnTo>
                    <a:pt x="876" y="2054"/>
                  </a:lnTo>
                  <a:lnTo>
                    <a:pt x="505" y="1044"/>
                  </a:lnTo>
                  <a:lnTo>
                    <a:pt x="101" y="34"/>
                  </a:lnTo>
                  <a:lnTo>
                    <a:pt x="6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7" name="Google Shape;217;p5"/>
            <p:cNvSpPr/>
            <p:nvPr/>
          </p:nvSpPr>
          <p:spPr>
            <a:xfrm>
              <a:off x="4860425" y="2687475"/>
              <a:ext cx="6775" cy="9275"/>
            </a:xfrm>
            <a:custGeom>
              <a:avLst/>
              <a:gdLst/>
              <a:ahLst/>
              <a:cxnLst/>
              <a:rect l="l" t="t" r="r" b="b"/>
              <a:pathLst>
                <a:path w="271" h="371" extrusionOk="0">
                  <a:moveTo>
                    <a:pt x="1" y="0"/>
                  </a:moveTo>
                  <a:lnTo>
                    <a:pt x="1" y="67"/>
                  </a:lnTo>
                  <a:lnTo>
                    <a:pt x="34" y="303"/>
                  </a:lnTo>
                  <a:lnTo>
                    <a:pt x="34" y="337"/>
                  </a:lnTo>
                  <a:lnTo>
                    <a:pt x="68" y="370"/>
                  </a:lnTo>
                  <a:lnTo>
                    <a:pt x="169" y="370"/>
                  </a:lnTo>
                  <a:lnTo>
                    <a:pt x="236" y="303"/>
                  </a:lnTo>
                  <a:lnTo>
                    <a:pt x="270" y="269"/>
                  </a:lnTo>
                  <a:lnTo>
                    <a:pt x="236" y="236"/>
                  </a:lnTo>
                  <a:lnTo>
                    <a:pt x="169" y="34"/>
                  </a:lnTo>
                  <a:lnTo>
                    <a:pt x="13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8" name="Google Shape;218;p5"/>
            <p:cNvSpPr/>
            <p:nvPr/>
          </p:nvSpPr>
          <p:spPr>
            <a:xfrm>
              <a:off x="4403375" y="2435800"/>
              <a:ext cx="143975" cy="388050"/>
            </a:xfrm>
            <a:custGeom>
              <a:avLst/>
              <a:gdLst/>
              <a:ahLst/>
              <a:cxnLst/>
              <a:rect l="l" t="t" r="r" b="b"/>
              <a:pathLst>
                <a:path w="5759" h="15522" extrusionOk="0">
                  <a:moveTo>
                    <a:pt x="1651" y="202"/>
                  </a:moveTo>
                  <a:lnTo>
                    <a:pt x="1853" y="236"/>
                  </a:lnTo>
                  <a:lnTo>
                    <a:pt x="2021" y="270"/>
                  </a:lnTo>
                  <a:lnTo>
                    <a:pt x="2189" y="371"/>
                  </a:lnTo>
                  <a:lnTo>
                    <a:pt x="2324" y="505"/>
                  </a:lnTo>
                  <a:lnTo>
                    <a:pt x="2459" y="674"/>
                  </a:lnTo>
                  <a:lnTo>
                    <a:pt x="2560" y="842"/>
                  </a:lnTo>
                  <a:lnTo>
                    <a:pt x="2425" y="909"/>
                  </a:lnTo>
                  <a:lnTo>
                    <a:pt x="2290" y="1010"/>
                  </a:lnTo>
                  <a:lnTo>
                    <a:pt x="2223" y="1145"/>
                  </a:lnTo>
                  <a:lnTo>
                    <a:pt x="2189" y="1313"/>
                  </a:lnTo>
                  <a:lnTo>
                    <a:pt x="2156" y="1448"/>
                  </a:lnTo>
                  <a:lnTo>
                    <a:pt x="2189" y="1583"/>
                  </a:lnTo>
                  <a:lnTo>
                    <a:pt x="2223" y="1684"/>
                  </a:lnTo>
                  <a:lnTo>
                    <a:pt x="2324" y="1785"/>
                  </a:lnTo>
                  <a:lnTo>
                    <a:pt x="2425" y="1818"/>
                  </a:lnTo>
                  <a:lnTo>
                    <a:pt x="2593" y="1818"/>
                  </a:lnTo>
                  <a:lnTo>
                    <a:pt x="2661" y="1785"/>
                  </a:lnTo>
                  <a:lnTo>
                    <a:pt x="2694" y="1717"/>
                  </a:lnTo>
                  <a:lnTo>
                    <a:pt x="2694" y="1650"/>
                  </a:lnTo>
                  <a:lnTo>
                    <a:pt x="2728" y="1650"/>
                  </a:lnTo>
                  <a:lnTo>
                    <a:pt x="2728" y="1751"/>
                  </a:lnTo>
                  <a:lnTo>
                    <a:pt x="2694" y="1953"/>
                  </a:lnTo>
                  <a:lnTo>
                    <a:pt x="2627" y="2121"/>
                  </a:lnTo>
                  <a:lnTo>
                    <a:pt x="2526" y="2256"/>
                  </a:lnTo>
                  <a:lnTo>
                    <a:pt x="2391" y="2357"/>
                  </a:lnTo>
                  <a:lnTo>
                    <a:pt x="2257" y="2424"/>
                  </a:lnTo>
                  <a:lnTo>
                    <a:pt x="2055" y="2492"/>
                  </a:lnTo>
                  <a:lnTo>
                    <a:pt x="1853" y="2458"/>
                  </a:lnTo>
                  <a:lnTo>
                    <a:pt x="1819" y="2492"/>
                  </a:lnTo>
                  <a:lnTo>
                    <a:pt x="1785" y="2492"/>
                  </a:lnTo>
                  <a:lnTo>
                    <a:pt x="1785" y="2559"/>
                  </a:lnTo>
                  <a:lnTo>
                    <a:pt x="1785" y="2593"/>
                  </a:lnTo>
                  <a:lnTo>
                    <a:pt x="1853" y="3030"/>
                  </a:lnTo>
                  <a:lnTo>
                    <a:pt x="1920" y="3434"/>
                  </a:lnTo>
                  <a:lnTo>
                    <a:pt x="2122" y="4276"/>
                  </a:lnTo>
                  <a:lnTo>
                    <a:pt x="2257" y="4815"/>
                  </a:lnTo>
                  <a:lnTo>
                    <a:pt x="2290" y="5387"/>
                  </a:lnTo>
                  <a:lnTo>
                    <a:pt x="2290" y="5623"/>
                  </a:lnTo>
                  <a:lnTo>
                    <a:pt x="2257" y="5926"/>
                  </a:lnTo>
                  <a:lnTo>
                    <a:pt x="2223" y="6027"/>
                  </a:lnTo>
                  <a:lnTo>
                    <a:pt x="2156" y="6128"/>
                  </a:lnTo>
                  <a:lnTo>
                    <a:pt x="2088" y="6162"/>
                  </a:lnTo>
                  <a:lnTo>
                    <a:pt x="1987" y="6128"/>
                  </a:lnTo>
                  <a:lnTo>
                    <a:pt x="1853" y="5993"/>
                  </a:lnTo>
                  <a:lnTo>
                    <a:pt x="1752" y="5825"/>
                  </a:lnTo>
                  <a:lnTo>
                    <a:pt x="1550" y="5455"/>
                  </a:lnTo>
                  <a:lnTo>
                    <a:pt x="1381" y="5051"/>
                  </a:lnTo>
                  <a:lnTo>
                    <a:pt x="1280" y="4613"/>
                  </a:lnTo>
                  <a:lnTo>
                    <a:pt x="1213" y="4141"/>
                  </a:lnTo>
                  <a:lnTo>
                    <a:pt x="1179" y="3704"/>
                  </a:lnTo>
                  <a:lnTo>
                    <a:pt x="1146" y="2896"/>
                  </a:lnTo>
                  <a:lnTo>
                    <a:pt x="1146" y="2828"/>
                  </a:lnTo>
                  <a:lnTo>
                    <a:pt x="1146" y="2761"/>
                  </a:lnTo>
                  <a:lnTo>
                    <a:pt x="1112" y="2727"/>
                  </a:lnTo>
                  <a:lnTo>
                    <a:pt x="1045" y="2694"/>
                  </a:lnTo>
                  <a:lnTo>
                    <a:pt x="809" y="2660"/>
                  </a:lnTo>
                  <a:lnTo>
                    <a:pt x="641" y="2593"/>
                  </a:lnTo>
                  <a:lnTo>
                    <a:pt x="472" y="2492"/>
                  </a:lnTo>
                  <a:lnTo>
                    <a:pt x="371" y="2357"/>
                  </a:lnTo>
                  <a:lnTo>
                    <a:pt x="304" y="2189"/>
                  </a:lnTo>
                  <a:lnTo>
                    <a:pt x="270" y="1987"/>
                  </a:lnTo>
                  <a:lnTo>
                    <a:pt x="237" y="1785"/>
                  </a:lnTo>
                  <a:lnTo>
                    <a:pt x="270" y="1583"/>
                  </a:lnTo>
                  <a:lnTo>
                    <a:pt x="304" y="1381"/>
                  </a:lnTo>
                  <a:lnTo>
                    <a:pt x="371" y="1179"/>
                  </a:lnTo>
                  <a:lnTo>
                    <a:pt x="472" y="977"/>
                  </a:lnTo>
                  <a:lnTo>
                    <a:pt x="573" y="775"/>
                  </a:lnTo>
                  <a:lnTo>
                    <a:pt x="708" y="606"/>
                  </a:lnTo>
                  <a:lnTo>
                    <a:pt x="843" y="472"/>
                  </a:lnTo>
                  <a:lnTo>
                    <a:pt x="1011" y="371"/>
                  </a:lnTo>
                  <a:lnTo>
                    <a:pt x="1179" y="270"/>
                  </a:lnTo>
                  <a:lnTo>
                    <a:pt x="1415" y="202"/>
                  </a:lnTo>
                  <a:close/>
                  <a:moveTo>
                    <a:pt x="1314" y="0"/>
                  </a:moveTo>
                  <a:lnTo>
                    <a:pt x="1045" y="68"/>
                  </a:lnTo>
                  <a:lnTo>
                    <a:pt x="843" y="169"/>
                  </a:lnTo>
                  <a:lnTo>
                    <a:pt x="641" y="337"/>
                  </a:lnTo>
                  <a:lnTo>
                    <a:pt x="472" y="505"/>
                  </a:lnTo>
                  <a:lnTo>
                    <a:pt x="304" y="741"/>
                  </a:lnTo>
                  <a:lnTo>
                    <a:pt x="203" y="977"/>
                  </a:lnTo>
                  <a:lnTo>
                    <a:pt x="102" y="1246"/>
                  </a:lnTo>
                  <a:lnTo>
                    <a:pt x="35" y="1515"/>
                  </a:lnTo>
                  <a:lnTo>
                    <a:pt x="1" y="1751"/>
                  </a:lnTo>
                  <a:lnTo>
                    <a:pt x="35" y="2020"/>
                  </a:lnTo>
                  <a:lnTo>
                    <a:pt x="68" y="2256"/>
                  </a:lnTo>
                  <a:lnTo>
                    <a:pt x="169" y="2458"/>
                  </a:lnTo>
                  <a:lnTo>
                    <a:pt x="270" y="2660"/>
                  </a:lnTo>
                  <a:lnTo>
                    <a:pt x="472" y="2795"/>
                  </a:lnTo>
                  <a:lnTo>
                    <a:pt x="674" y="2896"/>
                  </a:lnTo>
                  <a:lnTo>
                    <a:pt x="944" y="2929"/>
                  </a:lnTo>
                  <a:lnTo>
                    <a:pt x="910" y="3367"/>
                  </a:lnTo>
                  <a:lnTo>
                    <a:pt x="944" y="3872"/>
                  </a:lnTo>
                  <a:lnTo>
                    <a:pt x="1011" y="4377"/>
                  </a:lnTo>
                  <a:lnTo>
                    <a:pt x="1112" y="4916"/>
                  </a:lnTo>
                  <a:lnTo>
                    <a:pt x="1280" y="5421"/>
                  </a:lnTo>
                  <a:lnTo>
                    <a:pt x="1482" y="5859"/>
                  </a:lnTo>
                  <a:lnTo>
                    <a:pt x="1617" y="6061"/>
                  </a:lnTo>
                  <a:lnTo>
                    <a:pt x="1785" y="6229"/>
                  </a:lnTo>
                  <a:lnTo>
                    <a:pt x="1920" y="6397"/>
                  </a:lnTo>
                  <a:lnTo>
                    <a:pt x="2122" y="6498"/>
                  </a:lnTo>
                  <a:lnTo>
                    <a:pt x="2156" y="6902"/>
                  </a:lnTo>
                  <a:lnTo>
                    <a:pt x="2223" y="7306"/>
                  </a:lnTo>
                  <a:lnTo>
                    <a:pt x="2324" y="7643"/>
                  </a:lnTo>
                  <a:lnTo>
                    <a:pt x="2492" y="8013"/>
                  </a:lnTo>
                  <a:lnTo>
                    <a:pt x="2661" y="8350"/>
                  </a:lnTo>
                  <a:lnTo>
                    <a:pt x="2863" y="8653"/>
                  </a:lnTo>
                  <a:lnTo>
                    <a:pt x="3334" y="9293"/>
                  </a:lnTo>
                  <a:lnTo>
                    <a:pt x="3839" y="9899"/>
                  </a:lnTo>
                  <a:lnTo>
                    <a:pt x="4344" y="10505"/>
                  </a:lnTo>
                  <a:lnTo>
                    <a:pt x="4816" y="11111"/>
                  </a:lnTo>
                  <a:lnTo>
                    <a:pt x="5018" y="11447"/>
                  </a:lnTo>
                  <a:lnTo>
                    <a:pt x="5220" y="11750"/>
                  </a:lnTo>
                  <a:lnTo>
                    <a:pt x="5321" y="11986"/>
                  </a:lnTo>
                  <a:lnTo>
                    <a:pt x="5422" y="12222"/>
                  </a:lnTo>
                  <a:lnTo>
                    <a:pt x="5455" y="12424"/>
                  </a:lnTo>
                  <a:lnTo>
                    <a:pt x="5455" y="12659"/>
                  </a:lnTo>
                  <a:lnTo>
                    <a:pt x="5455" y="12862"/>
                  </a:lnTo>
                  <a:lnTo>
                    <a:pt x="5422" y="13064"/>
                  </a:lnTo>
                  <a:lnTo>
                    <a:pt x="5321" y="13501"/>
                  </a:lnTo>
                  <a:lnTo>
                    <a:pt x="5051" y="14343"/>
                  </a:lnTo>
                  <a:lnTo>
                    <a:pt x="4917" y="14781"/>
                  </a:lnTo>
                  <a:lnTo>
                    <a:pt x="4849" y="15218"/>
                  </a:lnTo>
                  <a:lnTo>
                    <a:pt x="4849" y="15521"/>
                  </a:lnTo>
                  <a:lnTo>
                    <a:pt x="5186" y="15521"/>
                  </a:lnTo>
                  <a:lnTo>
                    <a:pt x="5152" y="15185"/>
                  </a:lnTo>
                  <a:lnTo>
                    <a:pt x="5186" y="14882"/>
                  </a:lnTo>
                  <a:lnTo>
                    <a:pt x="5287" y="14579"/>
                  </a:lnTo>
                  <a:lnTo>
                    <a:pt x="5388" y="14242"/>
                  </a:lnTo>
                  <a:lnTo>
                    <a:pt x="5624" y="13636"/>
                  </a:lnTo>
                  <a:lnTo>
                    <a:pt x="5725" y="13333"/>
                  </a:lnTo>
                  <a:lnTo>
                    <a:pt x="5758" y="12996"/>
                  </a:lnTo>
                  <a:lnTo>
                    <a:pt x="5758" y="12727"/>
                  </a:lnTo>
                  <a:lnTo>
                    <a:pt x="5725" y="12424"/>
                  </a:lnTo>
                  <a:lnTo>
                    <a:pt x="5657" y="12121"/>
                  </a:lnTo>
                  <a:lnTo>
                    <a:pt x="5590" y="11851"/>
                  </a:lnTo>
                  <a:lnTo>
                    <a:pt x="5455" y="11548"/>
                  </a:lnTo>
                  <a:lnTo>
                    <a:pt x="5287" y="11279"/>
                  </a:lnTo>
                  <a:lnTo>
                    <a:pt x="4917" y="10740"/>
                  </a:lnTo>
                  <a:lnTo>
                    <a:pt x="4512" y="10202"/>
                  </a:lnTo>
                  <a:lnTo>
                    <a:pt x="3637" y="9225"/>
                  </a:lnTo>
                  <a:lnTo>
                    <a:pt x="3368" y="8889"/>
                  </a:lnTo>
                  <a:lnTo>
                    <a:pt x="3132" y="8552"/>
                  </a:lnTo>
                  <a:lnTo>
                    <a:pt x="2930" y="8249"/>
                  </a:lnTo>
                  <a:lnTo>
                    <a:pt x="2762" y="7912"/>
                  </a:lnTo>
                  <a:lnTo>
                    <a:pt x="2627" y="7542"/>
                  </a:lnTo>
                  <a:lnTo>
                    <a:pt x="2492" y="7172"/>
                  </a:lnTo>
                  <a:lnTo>
                    <a:pt x="2391" y="6801"/>
                  </a:lnTo>
                  <a:lnTo>
                    <a:pt x="2324" y="6397"/>
                  </a:lnTo>
                  <a:lnTo>
                    <a:pt x="2425" y="6162"/>
                  </a:lnTo>
                  <a:lnTo>
                    <a:pt x="2492" y="5960"/>
                  </a:lnTo>
                  <a:lnTo>
                    <a:pt x="2526" y="5724"/>
                  </a:lnTo>
                  <a:lnTo>
                    <a:pt x="2560" y="5488"/>
                  </a:lnTo>
                  <a:lnTo>
                    <a:pt x="2526" y="5017"/>
                  </a:lnTo>
                  <a:lnTo>
                    <a:pt x="2459" y="4545"/>
                  </a:lnTo>
                  <a:lnTo>
                    <a:pt x="2358" y="4074"/>
                  </a:lnTo>
                  <a:lnTo>
                    <a:pt x="2223" y="3603"/>
                  </a:lnTo>
                  <a:lnTo>
                    <a:pt x="2122" y="3131"/>
                  </a:lnTo>
                  <a:lnTo>
                    <a:pt x="2021" y="2694"/>
                  </a:lnTo>
                  <a:lnTo>
                    <a:pt x="2257" y="2694"/>
                  </a:lnTo>
                  <a:lnTo>
                    <a:pt x="2459" y="2626"/>
                  </a:lnTo>
                  <a:lnTo>
                    <a:pt x="2593" y="2492"/>
                  </a:lnTo>
                  <a:lnTo>
                    <a:pt x="2728" y="2323"/>
                  </a:lnTo>
                  <a:lnTo>
                    <a:pt x="2863" y="2088"/>
                  </a:lnTo>
                  <a:lnTo>
                    <a:pt x="2930" y="1886"/>
                  </a:lnTo>
                  <a:lnTo>
                    <a:pt x="2964" y="1650"/>
                  </a:lnTo>
                  <a:lnTo>
                    <a:pt x="2964" y="1414"/>
                  </a:lnTo>
                  <a:lnTo>
                    <a:pt x="2930" y="1111"/>
                  </a:lnTo>
                  <a:lnTo>
                    <a:pt x="2829" y="808"/>
                  </a:lnTo>
                  <a:lnTo>
                    <a:pt x="2694" y="539"/>
                  </a:lnTo>
                  <a:lnTo>
                    <a:pt x="2459" y="337"/>
                  </a:lnTo>
                  <a:lnTo>
                    <a:pt x="2223" y="169"/>
                  </a:lnTo>
                  <a:lnTo>
                    <a:pt x="1954" y="34"/>
                  </a:lnTo>
                  <a:lnTo>
                    <a:pt x="161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9" name="Google Shape;219;p5"/>
            <p:cNvSpPr/>
            <p:nvPr/>
          </p:nvSpPr>
          <p:spPr>
            <a:xfrm>
              <a:off x="4422750" y="2442525"/>
              <a:ext cx="17700" cy="58100"/>
            </a:xfrm>
            <a:custGeom>
              <a:avLst/>
              <a:gdLst/>
              <a:ahLst/>
              <a:cxnLst/>
              <a:rect l="l" t="t" r="r" b="b"/>
              <a:pathLst>
                <a:path w="708" h="2324" extrusionOk="0">
                  <a:moveTo>
                    <a:pt x="640" y="1"/>
                  </a:moveTo>
                  <a:lnTo>
                    <a:pt x="606" y="34"/>
                  </a:lnTo>
                  <a:lnTo>
                    <a:pt x="472" y="102"/>
                  </a:lnTo>
                  <a:lnTo>
                    <a:pt x="371" y="236"/>
                  </a:lnTo>
                  <a:lnTo>
                    <a:pt x="202" y="506"/>
                  </a:lnTo>
                  <a:lnTo>
                    <a:pt x="68" y="842"/>
                  </a:lnTo>
                  <a:lnTo>
                    <a:pt x="0" y="1213"/>
                  </a:lnTo>
                  <a:lnTo>
                    <a:pt x="0" y="1549"/>
                  </a:lnTo>
                  <a:lnTo>
                    <a:pt x="0" y="1718"/>
                  </a:lnTo>
                  <a:lnTo>
                    <a:pt x="68" y="1886"/>
                  </a:lnTo>
                  <a:lnTo>
                    <a:pt x="135" y="2021"/>
                  </a:lnTo>
                  <a:lnTo>
                    <a:pt x="236" y="2155"/>
                  </a:lnTo>
                  <a:lnTo>
                    <a:pt x="371" y="2256"/>
                  </a:lnTo>
                  <a:lnTo>
                    <a:pt x="505" y="2324"/>
                  </a:lnTo>
                  <a:lnTo>
                    <a:pt x="573" y="2324"/>
                  </a:lnTo>
                  <a:lnTo>
                    <a:pt x="606" y="2290"/>
                  </a:lnTo>
                  <a:lnTo>
                    <a:pt x="640" y="2223"/>
                  </a:lnTo>
                  <a:lnTo>
                    <a:pt x="606" y="2155"/>
                  </a:lnTo>
                  <a:lnTo>
                    <a:pt x="404" y="1953"/>
                  </a:lnTo>
                  <a:lnTo>
                    <a:pt x="303" y="1684"/>
                  </a:lnTo>
                  <a:lnTo>
                    <a:pt x="236" y="1415"/>
                  </a:lnTo>
                  <a:lnTo>
                    <a:pt x="236" y="1145"/>
                  </a:lnTo>
                  <a:lnTo>
                    <a:pt x="270" y="876"/>
                  </a:lnTo>
                  <a:lnTo>
                    <a:pt x="371" y="607"/>
                  </a:lnTo>
                  <a:lnTo>
                    <a:pt x="505" y="371"/>
                  </a:lnTo>
                  <a:lnTo>
                    <a:pt x="674" y="135"/>
                  </a:lnTo>
                  <a:lnTo>
                    <a:pt x="707" y="68"/>
                  </a:lnTo>
                  <a:lnTo>
                    <a:pt x="674" y="34"/>
                  </a:lnTo>
                  <a:lnTo>
                    <a:pt x="64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0" name="Google Shape;220;p5"/>
            <p:cNvSpPr/>
            <p:nvPr/>
          </p:nvSpPr>
          <p:spPr>
            <a:xfrm>
              <a:off x="4109625" y="305450"/>
              <a:ext cx="213825" cy="201200"/>
            </a:xfrm>
            <a:custGeom>
              <a:avLst/>
              <a:gdLst/>
              <a:ahLst/>
              <a:cxnLst/>
              <a:rect l="l" t="t" r="r" b="b"/>
              <a:pathLst>
                <a:path w="8553" h="8048" extrusionOk="0">
                  <a:moveTo>
                    <a:pt x="1011" y="270"/>
                  </a:moveTo>
                  <a:lnTo>
                    <a:pt x="1280" y="539"/>
                  </a:lnTo>
                  <a:lnTo>
                    <a:pt x="1583" y="808"/>
                  </a:lnTo>
                  <a:lnTo>
                    <a:pt x="1886" y="1078"/>
                  </a:lnTo>
                  <a:lnTo>
                    <a:pt x="2189" y="1347"/>
                  </a:lnTo>
                  <a:lnTo>
                    <a:pt x="2627" y="1785"/>
                  </a:lnTo>
                  <a:lnTo>
                    <a:pt x="3031" y="2223"/>
                  </a:lnTo>
                  <a:lnTo>
                    <a:pt x="3469" y="2627"/>
                  </a:lnTo>
                  <a:lnTo>
                    <a:pt x="3906" y="3031"/>
                  </a:lnTo>
                  <a:lnTo>
                    <a:pt x="4243" y="3300"/>
                  </a:lnTo>
                  <a:lnTo>
                    <a:pt x="4512" y="3569"/>
                  </a:lnTo>
                  <a:lnTo>
                    <a:pt x="4782" y="3839"/>
                  </a:lnTo>
                  <a:lnTo>
                    <a:pt x="5017" y="4142"/>
                  </a:lnTo>
                  <a:lnTo>
                    <a:pt x="5489" y="4748"/>
                  </a:lnTo>
                  <a:lnTo>
                    <a:pt x="5893" y="5387"/>
                  </a:lnTo>
                  <a:lnTo>
                    <a:pt x="6027" y="5589"/>
                  </a:lnTo>
                  <a:lnTo>
                    <a:pt x="6196" y="5791"/>
                  </a:lnTo>
                  <a:lnTo>
                    <a:pt x="5724" y="5387"/>
                  </a:lnTo>
                  <a:lnTo>
                    <a:pt x="5287" y="4950"/>
                  </a:lnTo>
                  <a:lnTo>
                    <a:pt x="4411" y="4108"/>
                  </a:lnTo>
                  <a:lnTo>
                    <a:pt x="3974" y="3670"/>
                  </a:lnTo>
                  <a:lnTo>
                    <a:pt x="3502" y="3266"/>
                  </a:lnTo>
                  <a:lnTo>
                    <a:pt x="2593" y="2458"/>
                  </a:lnTo>
                  <a:lnTo>
                    <a:pt x="2122" y="2054"/>
                  </a:lnTo>
                  <a:lnTo>
                    <a:pt x="1684" y="1650"/>
                  </a:lnTo>
                  <a:lnTo>
                    <a:pt x="1247" y="1212"/>
                  </a:lnTo>
                  <a:lnTo>
                    <a:pt x="843" y="741"/>
                  </a:lnTo>
                  <a:lnTo>
                    <a:pt x="742" y="741"/>
                  </a:lnTo>
                  <a:lnTo>
                    <a:pt x="708" y="808"/>
                  </a:lnTo>
                  <a:lnTo>
                    <a:pt x="708" y="842"/>
                  </a:lnTo>
                  <a:lnTo>
                    <a:pt x="843" y="1044"/>
                  </a:lnTo>
                  <a:lnTo>
                    <a:pt x="1011" y="1246"/>
                  </a:lnTo>
                  <a:lnTo>
                    <a:pt x="1348" y="1583"/>
                  </a:lnTo>
                  <a:lnTo>
                    <a:pt x="2055" y="2256"/>
                  </a:lnTo>
                  <a:lnTo>
                    <a:pt x="2560" y="2728"/>
                  </a:lnTo>
                  <a:lnTo>
                    <a:pt x="3098" y="3165"/>
                  </a:lnTo>
                  <a:lnTo>
                    <a:pt x="3603" y="3603"/>
                  </a:lnTo>
                  <a:lnTo>
                    <a:pt x="4108" y="4074"/>
                  </a:lnTo>
                  <a:lnTo>
                    <a:pt x="5017" y="4950"/>
                  </a:lnTo>
                  <a:lnTo>
                    <a:pt x="5455" y="5387"/>
                  </a:lnTo>
                  <a:lnTo>
                    <a:pt x="5926" y="5825"/>
                  </a:lnTo>
                  <a:lnTo>
                    <a:pt x="6970" y="6700"/>
                  </a:lnTo>
                  <a:lnTo>
                    <a:pt x="7980" y="7576"/>
                  </a:lnTo>
                  <a:lnTo>
                    <a:pt x="8115" y="7576"/>
                  </a:lnTo>
                  <a:lnTo>
                    <a:pt x="8148" y="7508"/>
                  </a:lnTo>
                  <a:lnTo>
                    <a:pt x="8115" y="7441"/>
                  </a:lnTo>
                  <a:lnTo>
                    <a:pt x="7576" y="6936"/>
                  </a:lnTo>
                  <a:lnTo>
                    <a:pt x="7643" y="6936"/>
                  </a:lnTo>
                  <a:lnTo>
                    <a:pt x="7711" y="6902"/>
                  </a:lnTo>
                  <a:lnTo>
                    <a:pt x="7744" y="6869"/>
                  </a:lnTo>
                  <a:lnTo>
                    <a:pt x="7744" y="6801"/>
                  </a:lnTo>
                  <a:lnTo>
                    <a:pt x="7913" y="6667"/>
                  </a:lnTo>
                  <a:lnTo>
                    <a:pt x="8014" y="6970"/>
                  </a:lnTo>
                  <a:lnTo>
                    <a:pt x="8081" y="7239"/>
                  </a:lnTo>
                  <a:lnTo>
                    <a:pt x="8216" y="7542"/>
                  </a:lnTo>
                  <a:lnTo>
                    <a:pt x="8317" y="7811"/>
                  </a:lnTo>
                  <a:lnTo>
                    <a:pt x="7812" y="7677"/>
                  </a:lnTo>
                  <a:lnTo>
                    <a:pt x="7172" y="7407"/>
                  </a:lnTo>
                  <a:lnTo>
                    <a:pt x="7307" y="7239"/>
                  </a:lnTo>
                  <a:lnTo>
                    <a:pt x="7340" y="7172"/>
                  </a:lnTo>
                  <a:lnTo>
                    <a:pt x="7340" y="7104"/>
                  </a:lnTo>
                  <a:lnTo>
                    <a:pt x="7307" y="7071"/>
                  </a:lnTo>
                  <a:lnTo>
                    <a:pt x="6936" y="6700"/>
                  </a:lnTo>
                  <a:lnTo>
                    <a:pt x="6566" y="6364"/>
                  </a:lnTo>
                  <a:lnTo>
                    <a:pt x="6162" y="6061"/>
                  </a:lnTo>
                  <a:lnTo>
                    <a:pt x="5724" y="5758"/>
                  </a:lnTo>
                  <a:lnTo>
                    <a:pt x="5186" y="5421"/>
                  </a:lnTo>
                  <a:lnTo>
                    <a:pt x="4681" y="5051"/>
                  </a:lnTo>
                  <a:lnTo>
                    <a:pt x="4176" y="4647"/>
                  </a:lnTo>
                  <a:lnTo>
                    <a:pt x="3704" y="4209"/>
                  </a:lnTo>
                  <a:lnTo>
                    <a:pt x="2795" y="3300"/>
                  </a:lnTo>
                  <a:lnTo>
                    <a:pt x="2358" y="2862"/>
                  </a:lnTo>
                  <a:lnTo>
                    <a:pt x="1853" y="2458"/>
                  </a:lnTo>
                  <a:lnTo>
                    <a:pt x="1449" y="2088"/>
                  </a:lnTo>
                  <a:lnTo>
                    <a:pt x="1045" y="1684"/>
                  </a:lnTo>
                  <a:lnTo>
                    <a:pt x="641" y="1313"/>
                  </a:lnTo>
                  <a:lnTo>
                    <a:pt x="203" y="977"/>
                  </a:lnTo>
                  <a:lnTo>
                    <a:pt x="405" y="775"/>
                  </a:lnTo>
                  <a:lnTo>
                    <a:pt x="607" y="606"/>
                  </a:lnTo>
                  <a:lnTo>
                    <a:pt x="809" y="438"/>
                  </a:lnTo>
                  <a:lnTo>
                    <a:pt x="1011" y="270"/>
                  </a:lnTo>
                  <a:close/>
                  <a:moveTo>
                    <a:pt x="1045" y="0"/>
                  </a:moveTo>
                  <a:lnTo>
                    <a:pt x="977" y="34"/>
                  </a:lnTo>
                  <a:lnTo>
                    <a:pt x="742" y="236"/>
                  </a:lnTo>
                  <a:lnTo>
                    <a:pt x="439" y="438"/>
                  </a:lnTo>
                  <a:lnTo>
                    <a:pt x="203" y="640"/>
                  </a:lnTo>
                  <a:lnTo>
                    <a:pt x="102" y="775"/>
                  </a:lnTo>
                  <a:lnTo>
                    <a:pt x="1" y="909"/>
                  </a:lnTo>
                  <a:lnTo>
                    <a:pt x="1" y="977"/>
                  </a:lnTo>
                  <a:lnTo>
                    <a:pt x="34" y="1010"/>
                  </a:lnTo>
                  <a:lnTo>
                    <a:pt x="34" y="1078"/>
                  </a:lnTo>
                  <a:lnTo>
                    <a:pt x="68" y="1111"/>
                  </a:lnTo>
                  <a:lnTo>
                    <a:pt x="540" y="1482"/>
                  </a:lnTo>
                  <a:lnTo>
                    <a:pt x="977" y="1920"/>
                  </a:lnTo>
                  <a:lnTo>
                    <a:pt x="1449" y="2324"/>
                  </a:lnTo>
                  <a:lnTo>
                    <a:pt x="1886" y="2761"/>
                  </a:lnTo>
                  <a:lnTo>
                    <a:pt x="2358" y="3165"/>
                  </a:lnTo>
                  <a:lnTo>
                    <a:pt x="2829" y="3603"/>
                  </a:lnTo>
                  <a:lnTo>
                    <a:pt x="3704" y="4512"/>
                  </a:lnTo>
                  <a:lnTo>
                    <a:pt x="4075" y="4849"/>
                  </a:lnTo>
                  <a:lnTo>
                    <a:pt x="4445" y="5152"/>
                  </a:lnTo>
                  <a:lnTo>
                    <a:pt x="4815" y="5455"/>
                  </a:lnTo>
                  <a:lnTo>
                    <a:pt x="5219" y="5724"/>
                  </a:lnTo>
                  <a:lnTo>
                    <a:pt x="5758" y="6061"/>
                  </a:lnTo>
                  <a:lnTo>
                    <a:pt x="6229" y="6397"/>
                  </a:lnTo>
                  <a:lnTo>
                    <a:pt x="6667" y="6801"/>
                  </a:lnTo>
                  <a:lnTo>
                    <a:pt x="7138" y="7205"/>
                  </a:lnTo>
                  <a:lnTo>
                    <a:pt x="6970" y="7407"/>
                  </a:lnTo>
                  <a:lnTo>
                    <a:pt x="6936" y="7441"/>
                  </a:lnTo>
                  <a:lnTo>
                    <a:pt x="6936" y="7508"/>
                  </a:lnTo>
                  <a:lnTo>
                    <a:pt x="6970" y="7542"/>
                  </a:lnTo>
                  <a:lnTo>
                    <a:pt x="7004" y="7576"/>
                  </a:lnTo>
                  <a:lnTo>
                    <a:pt x="7744" y="7879"/>
                  </a:lnTo>
                  <a:lnTo>
                    <a:pt x="8115" y="7980"/>
                  </a:lnTo>
                  <a:lnTo>
                    <a:pt x="8283" y="8047"/>
                  </a:lnTo>
                  <a:lnTo>
                    <a:pt x="8519" y="8047"/>
                  </a:lnTo>
                  <a:lnTo>
                    <a:pt x="8553" y="8013"/>
                  </a:lnTo>
                  <a:lnTo>
                    <a:pt x="8553" y="7946"/>
                  </a:lnTo>
                  <a:lnTo>
                    <a:pt x="8519" y="7912"/>
                  </a:lnTo>
                  <a:lnTo>
                    <a:pt x="8418" y="7542"/>
                  </a:lnTo>
                  <a:lnTo>
                    <a:pt x="8283" y="7205"/>
                  </a:lnTo>
                  <a:lnTo>
                    <a:pt x="8182" y="6801"/>
                  </a:lnTo>
                  <a:lnTo>
                    <a:pt x="8115" y="6633"/>
                  </a:lnTo>
                  <a:lnTo>
                    <a:pt x="8014" y="6465"/>
                  </a:lnTo>
                  <a:lnTo>
                    <a:pt x="7980" y="6431"/>
                  </a:lnTo>
                  <a:lnTo>
                    <a:pt x="7946" y="6397"/>
                  </a:lnTo>
                  <a:lnTo>
                    <a:pt x="7879" y="6397"/>
                  </a:lnTo>
                  <a:lnTo>
                    <a:pt x="7845" y="6431"/>
                  </a:lnTo>
                  <a:lnTo>
                    <a:pt x="7711" y="6532"/>
                  </a:lnTo>
                  <a:lnTo>
                    <a:pt x="7610" y="6667"/>
                  </a:lnTo>
                  <a:lnTo>
                    <a:pt x="7037" y="6229"/>
                  </a:lnTo>
                  <a:lnTo>
                    <a:pt x="6566" y="5791"/>
                  </a:lnTo>
                  <a:lnTo>
                    <a:pt x="6364" y="5556"/>
                  </a:lnTo>
                  <a:lnTo>
                    <a:pt x="6162" y="5286"/>
                  </a:lnTo>
                  <a:lnTo>
                    <a:pt x="5758" y="4714"/>
                  </a:lnTo>
                  <a:lnTo>
                    <a:pt x="5455" y="4243"/>
                  </a:lnTo>
                  <a:lnTo>
                    <a:pt x="5085" y="3771"/>
                  </a:lnTo>
                  <a:lnTo>
                    <a:pt x="4681" y="3367"/>
                  </a:lnTo>
                  <a:lnTo>
                    <a:pt x="4243" y="2997"/>
                  </a:lnTo>
                  <a:lnTo>
                    <a:pt x="3772" y="2593"/>
                  </a:lnTo>
                  <a:lnTo>
                    <a:pt x="3334" y="2189"/>
                  </a:lnTo>
                  <a:lnTo>
                    <a:pt x="2492" y="1347"/>
                  </a:lnTo>
                  <a:lnTo>
                    <a:pt x="2156" y="1044"/>
                  </a:lnTo>
                  <a:lnTo>
                    <a:pt x="1819" y="741"/>
                  </a:lnTo>
                  <a:lnTo>
                    <a:pt x="1482" y="438"/>
                  </a:lnTo>
                  <a:lnTo>
                    <a:pt x="1146" y="135"/>
                  </a:lnTo>
                  <a:lnTo>
                    <a:pt x="1146" y="68"/>
                  </a:lnTo>
                  <a:lnTo>
                    <a:pt x="111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1" name="Google Shape;221;p5"/>
            <p:cNvSpPr/>
            <p:nvPr/>
          </p:nvSpPr>
          <p:spPr>
            <a:xfrm>
              <a:off x="4865475" y="2713550"/>
              <a:ext cx="16025" cy="51375"/>
            </a:xfrm>
            <a:custGeom>
              <a:avLst/>
              <a:gdLst/>
              <a:ahLst/>
              <a:cxnLst/>
              <a:rect l="l" t="t" r="r" b="b"/>
              <a:pathLst>
                <a:path w="641" h="2055" extrusionOk="0">
                  <a:moveTo>
                    <a:pt x="102" y="1"/>
                  </a:moveTo>
                  <a:lnTo>
                    <a:pt x="68" y="34"/>
                  </a:lnTo>
                  <a:lnTo>
                    <a:pt x="1" y="203"/>
                  </a:lnTo>
                  <a:lnTo>
                    <a:pt x="1" y="405"/>
                  </a:lnTo>
                  <a:lnTo>
                    <a:pt x="68" y="741"/>
                  </a:lnTo>
                  <a:lnTo>
                    <a:pt x="169" y="1347"/>
                  </a:lnTo>
                  <a:lnTo>
                    <a:pt x="236" y="1651"/>
                  </a:lnTo>
                  <a:lnTo>
                    <a:pt x="337" y="1954"/>
                  </a:lnTo>
                  <a:lnTo>
                    <a:pt x="371" y="1987"/>
                  </a:lnTo>
                  <a:lnTo>
                    <a:pt x="438" y="2021"/>
                  </a:lnTo>
                  <a:lnTo>
                    <a:pt x="539" y="2055"/>
                  </a:lnTo>
                  <a:lnTo>
                    <a:pt x="573" y="2021"/>
                  </a:lnTo>
                  <a:lnTo>
                    <a:pt x="640" y="1987"/>
                  </a:lnTo>
                  <a:lnTo>
                    <a:pt x="640" y="1920"/>
                  </a:lnTo>
                  <a:lnTo>
                    <a:pt x="640" y="1853"/>
                  </a:lnTo>
                  <a:lnTo>
                    <a:pt x="472" y="1415"/>
                  </a:lnTo>
                  <a:lnTo>
                    <a:pt x="371" y="977"/>
                  </a:lnTo>
                  <a:lnTo>
                    <a:pt x="236" y="68"/>
                  </a:lnTo>
                  <a:lnTo>
                    <a:pt x="203" y="34"/>
                  </a:lnTo>
                  <a:lnTo>
                    <a:pt x="13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2" name="Google Shape;222;p5"/>
            <p:cNvSpPr/>
            <p:nvPr/>
          </p:nvSpPr>
          <p:spPr>
            <a:xfrm>
              <a:off x="5730750" y="386250"/>
              <a:ext cx="16850" cy="6750"/>
            </a:xfrm>
            <a:custGeom>
              <a:avLst/>
              <a:gdLst/>
              <a:ahLst/>
              <a:cxnLst/>
              <a:rect l="l" t="t" r="r" b="b"/>
              <a:pathLst>
                <a:path w="674" h="270" extrusionOk="0">
                  <a:moveTo>
                    <a:pt x="101" y="1"/>
                  </a:moveTo>
                  <a:lnTo>
                    <a:pt x="34" y="34"/>
                  </a:lnTo>
                  <a:lnTo>
                    <a:pt x="0" y="68"/>
                  </a:lnTo>
                  <a:lnTo>
                    <a:pt x="0" y="135"/>
                  </a:lnTo>
                  <a:lnTo>
                    <a:pt x="34" y="169"/>
                  </a:lnTo>
                  <a:lnTo>
                    <a:pt x="303" y="203"/>
                  </a:lnTo>
                  <a:lnTo>
                    <a:pt x="438" y="236"/>
                  </a:lnTo>
                  <a:lnTo>
                    <a:pt x="606" y="270"/>
                  </a:lnTo>
                  <a:lnTo>
                    <a:pt x="640" y="236"/>
                  </a:lnTo>
                  <a:lnTo>
                    <a:pt x="674" y="203"/>
                  </a:lnTo>
                  <a:lnTo>
                    <a:pt x="674" y="135"/>
                  </a:lnTo>
                  <a:lnTo>
                    <a:pt x="640" y="102"/>
                  </a:lnTo>
                  <a:lnTo>
                    <a:pt x="505" y="68"/>
                  </a:lnTo>
                  <a:lnTo>
                    <a:pt x="371" y="34"/>
                  </a:lnTo>
                  <a:lnTo>
                    <a:pt x="10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3" name="Google Shape;223;p5"/>
            <p:cNvSpPr/>
            <p:nvPr/>
          </p:nvSpPr>
          <p:spPr>
            <a:xfrm>
              <a:off x="3855450" y="1483825"/>
              <a:ext cx="286200" cy="291250"/>
            </a:xfrm>
            <a:custGeom>
              <a:avLst/>
              <a:gdLst/>
              <a:ahLst/>
              <a:cxnLst/>
              <a:rect l="l" t="t" r="r" b="b"/>
              <a:pathLst>
                <a:path w="11448" h="11650" extrusionOk="0">
                  <a:moveTo>
                    <a:pt x="6532" y="371"/>
                  </a:moveTo>
                  <a:lnTo>
                    <a:pt x="7138" y="438"/>
                  </a:lnTo>
                  <a:lnTo>
                    <a:pt x="7710" y="607"/>
                  </a:lnTo>
                  <a:lnTo>
                    <a:pt x="8282" y="842"/>
                  </a:lnTo>
                  <a:lnTo>
                    <a:pt x="8787" y="1112"/>
                  </a:lnTo>
                  <a:lnTo>
                    <a:pt x="8484" y="1213"/>
                  </a:lnTo>
                  <a:lnTo>
                    <a:pt x="8484" y="1145"/>
                  </a:lnTo>
                  <a:lnTo>
                    <a:pt x="8417" y="1112"/>
                  </a:lnTo>
                  <a:lnTo>
                    <a:pt x="7845" y="1044"/>
                  </a:lnTo>
                  <a:lnTo>
                    <a:pt x="7306" y="1044"/>
                  </a:lnTo>
                  <a:lnTo>
                    <a:pt x="7508" y="977"/>
                  </a:lnTo>
                  <a:lnTo>
                    <a:pt x="7676" y="842"/>
                  </a:lnTo>
                  <a:lnTo>
                    <a:pt x="7744" y="809"/>
                  </a:lnTo>
                  <a:lnTo>
                    <a:pt x="7744" y="741"/>
                  </a:lnTo>
                  <a:lnTo>
                    <a:pt x="7710" y="674"/>
                  </a:lnTo>
                  <a:lnTo>
                    <a:pt x="7676" y="640"/>
                  </a:lnTo>
                  <a:lnTo>
                    <a:pt x="7373" y="573"/>
                  </a:lnTo>
                  <a:lnTo>
                    <a:pt x="7037" y="573"/>
                  </a:lnTo>
                  <a:lnTo>
                    <a:pt x="6700" y="607"/>
                  </a:lnTo>
                  <a:lnTo>
                    <a:pt x="6363" y="674"/>
                  </a:lnTo>
                  <a:lnTo>
                    <a:pt x="5690" y="809"/>
                  </a:lnTo>
                  <a:lnTo>
                    <a:pt x="5084" y="977"/>
                  </a:lnTo>
                  <a:lnTo>
                    <a:pt x="4641" y="1117"/>
                  </a:lnTo>
                  <a:lnTo>
                    <a:pt x="5185" y="910"/>
                  </a:lnTo>
                  <a:lnTo>
                    <a:pt x="5892" y="674"/>
                  </a:lnTo>
                  <a:lnTo>
                    <a:pt x="6532" y="371"/>
                  </a:lnTo>
                  <a:close/>
                  <a:moveTo>
                    <a:pt x="8922" y="1347"/>
                  </a:moveTo>
                  <a:lnTo>
                    <a:pt x="8720" y="1482"/>
                  </a:lnTo>
                  <a:lnTo>
                    <a:pt x="8451" y="1617"/>
                  </a:lnTo>
                  <a:lnTo>
                    <a:pt x="7946" y="1819"/>
                  </a:lnTo>
                  <a:lnTo>
                    <a:pt x="6936" y="2189"/>
                  </a:lnTo>
                  <a:lnTo>
                    <a:pt x="5724" y="2661"/>
                  </a:lnTo>
                  <a:lnTo>
                    <a:pt x="7104" y="2088"/>
                  </a:lnTo>
                  <a:lnTo>
                    <a:pt x="7979" y="1684"/>
                  </a:lnTo>
                  <a:lnTo>
                    <a:pt x="8451" y="1482"/>
                  </a:lnTo>
                  <a:lnTo>
                    <a:pt x="8922" y="1347"/>
                  </a:lnTo>
                  <a:close/>
                  <a:moveTo>
                    <a:pt x="5959" y="405"/>
                  </a:moveTo>
                  <a:lnTo>
                    <a:pt x="5454" y="607"/>
                  </a:lnTo>
                  <a:lnTo>
                    <a:pt x="4882" y="775"/>
                  </a:lnTo>
                  <a:lnTo>
                    <a:pt x="3805" y="1179"/>
                  </a:lnTo>
                  <a:lnTo>
                    <a:pt x="3300" y="1415"/>
                  </a:lnTo>
                  <a:lnTo>
                    <a:pt x="2795" y="1684"/>
                  </a:lnTo>
                  <a:lnTo>
                    <a:pt x="2323" y="1987"/>
                  </a:lnTo>
                  <a:lnTo>
                    <a:pt x="2088" y="2155"/>
                  </a:lnTo>
                  <a:lnTo>
                    <a:pt x="1885" y="2357"/>
                  </a:lnTo>
                  <a:lnTo>
                    <a:pt x="1852" y="2425"/>
                  </a:lnTo>
                  <a:lnTo>
                    <a:pt x="1885" y="2492"/>
                  </a:lnTo>
                  <a:lnTo>
                    <a:pt x="1953" y="2560"/>
                  </a:lnTo>
                  <a:lnTo>
                    <a:pt x="2020" y="2526"/>
                  </a:lnTo>
                  <a:lnTo>
                    <a:pt x="2694" y="2189"/>
                  </a:lnTo>
                  <a:lnTo>
                    <a:pt x="3333" y="1886"/>
                  </a:lnTo>
                  <a:lnTo>
                    <a:pt x="4007" y="1617"/>
                  </a:lnTo>
                  <a:lnTo>
                    <a:pt x="4714" y="1347"/>
                  </a:lnTo>
                  <a:lnTo>
                    <a:pt x="5387" y="1145"/>
                  </a:lnTo>
                  <a:lnTo>
                    <a:pt x="6094" y="1011"/>
                  </a:lnTo>
                  <a:lnTo>
                    <a:pt x="6633" y="876"/>
                  </a:lnTo>
                  <a:lnTo>
                    <a:pt x="6936" y="842"/>
                  </a:lnTo>
                  <a:lnTo>
                    <a:pt x="7239" y="809"/>
                  </a:lnTo>
                  <a:lnTo>
                    <a:pt x="6902" y="943"/>
                  </a:lnTo>
                  <a:lnTo>
                    <a:pt x="6599" y="1011"/>
                  </a:lnTo>
                  <a:lnTo>
                    <a:pt x="5959" y="1179"/>
                  </a:lnTo>
                  <a:lnTo>
                    <a:pt x="5185" y="1415"/>
                  </a:lnTo>
                  <a:lnTo>
                    <a:pt x="4411" y="1684"/>
                  </a:lnTo>
                  <a:lnTo>
                    <a:pt x="3737" y="1920"/>
                  </a:lnTo>
                  <a:lnTo>
                    <a:pt x="3064" y="2155"/>
                  </a:lnTo>
                  <a:lnTo>
                    <a:pt x="2357" y="2391"/>
                  </a:lnTo>
                  <a:lnTo>
                    <a:pt x="1986" y="2560"/>
                  </a:lnTo>
                  <a:lnTo>
                    <a:pt x="1650" y="2728"/>
                  </a:lnTo>
                  <a:lnTo>
                    <a:pt x="1313" y="2930"/>
                  </a:lnTo>
                  <a:lnTo>
                    <a:pt x="1044" y="3166"/>
                  </a:lnTo>
                  <a:lnTo>
                    <a:pt x="1347" y="2694"/>
                  </a:lnTo>
                  <a:lnTo>
                    <a:pt x="1717" y="2256"/>
                  </a:lnTo>
                  <a:lnTo>
                    <a:pt x="2088" y="1852"/>
                  </a:lnTo>
                  <a:lnTo>
                    <a:pt x="2525" y="1482"/>
                  </a:lnTo>
                  <a:lnTo>
                    <a:pt x="2997" y="1145"/>
                  </a:lnTo>
                  <a:lnTo>
                    <a:pt x="3502" y="876"/>
                  </a:lnTo>
                  <a:lnTo>
                    <a:pt x="4007" y="640"/>
                  </a:lnTo>
                  <a:lnTo>
                    <a:pt x="4545" y="438"/>
                  </a:lnTo>
                  <a:lnTo>
                    <a:pt x="4040" y="640"/>
                  </a:lnTo>
                  <a:lnTo>
                    <a:pt x="3535" y="876"/>
                  </a:lnTo>
                  <a:lnTo>
                    <a:pt x="3064" y="1145"/>
                  </a:lnTo>
                  <a:lnTo>
                    <a:pt x="2626" y="1448"/>
                  </a:lnTo>
                  <a:lnTo>
                    <a:pt x="2593" y="1516"/>
                  </a:lnTo>
                  <a:lnTo>
                    <a:pt x="2593" y="1583"/>
                  </a:lnTo>
                  <a:lnTo>
                    <a:pt x="2626" y="1617"/>
                  </a:lnTo>
                  <a:lnTo>
                    <a:pt x="2727" y="1617"/>
                  </a:lnTo>
                  <a:lnTo>
                    <a:pt x="3401" y="1213"/>
                  </a:lnTo>
                  <a:lnTo>
                    <a:pt x="4108" y="842"/>
                  </a:lnTo>
                  <a:lnTo>
                    <a:pt x="4579" y="674"/>
                  </a:lnTo>
                  <a:lnTo>
                    <a:pt x="5017" y="539"/>
                  </a:lnTo>
                  <a:lnTo>
                    <a:pt x="5488" y="438"/>
                  </a:lnTo>
                  <a:lnTo>
                    <a:pt x="5959" y="405"/>
                  </a:lnTo>
                  <a:close/>
                  <a:moveTo>
                    <a:pt x="2323" y="2728"/>
                  </a:moveTo>
                  <a:lnTo>
                    <a:pt x="2054" y="2863"/>
                  </a:lnTo>
                  <a:lnTo>
                    <a:pt x="1683" y="3098"/>
                  </a:lnTo>
                  <a:lnTo>
                    <a:pt x="1313" y="3334"/>
                  </a:lnTo>
                  <a:lnTo>
                    <a:pt x="1347" y="3267"/>
                  </a:lnTo>
                  <a:lnTo>
                    <a:pt x="1380" y="3199"/>
                  </a:lnTo>
                  <a:lnTo>
                    <a:pt x="1414" y="3166"/>
                  </a:lnTo>
                  <a:lnTo>
                    <a:pt x="1515" y="3132"/>
                  </a:lnTo>
                  <a:lnTo>
                    <a:pt x="1818" y="2964"/>
                  </a:lnTo>
                  <a:lnTo>
                    <a:pt x="2323" y="2728"/>
                  </a:lnTo>
                  <a:close/>
                  <a:moveTo>
                    <a:pt x="6599" y="2021"/>
                  </a:moveTo>
                  <a:lnTo>
                    <a:pt x="5387" y="2526"/>
                  </a:lnTo>
                  <a:lnTo>
                    <a:pt x="4242" y="2997"/>
                  </a:lnTo>
                  <a:lnTo>
                    <a:pt x="3064" y="3502"/>
                  </a:lnTo>
                  <a:lnTo>
                    <a:pt x="2660" y="3704"/>
                  </a:lnTo>
                  <a:lnTo>
                    <a:pt x="2256" y="3974"/>
                  </a:lnTo>
                  <a:lnTo>
                    <a:pt x="1852" y="4209"/>
                  </a:lnTo>
                  <a:lnTo>
                    <a:pt x="1414" y="4445"/>
                  </a:lnTo>
                  <a:lnTo>
                    <a:pt x="1751" y="4176"/>
                  </a:lnTo>
                  <a:lnTo>
                    <a:pt x="2088" y="3906"/>
                  </a:lnTo>
                  <a:lnTo>
                    <a:pt x="2424" y="3671"/>
                  </a:lnTo>
                  <a:lnTo>
                    <a:pt x="2828" y="3469"/>
                  </a:lnTo>
                  <a:lnTo>
                    <a:pt x="3603" y="3132"/>
                  </a:lnTo>
                  <a:lnTo>
                    <a:pt x="4377" y="2829"/>
                  </a:lnTo>
                  <a:lnTo>
                    <a:pt x="6498" y="2054"/>
                  </a:lnTo>
                  <a:lnTo>
                    <a:pt x="6599" y="2021"/>
                  </a:lnTo>
                  <a:close/>
                  <a:moveTo>
                    <a:pt x="9225" y="1415"/>
                  </a:moveTo>
                  <a:lnTo>
                    <a:pt x="9562" y="1718"/>
                  </a:lnTo>
                  <a:lnTo>
                    <a:pt x="9898" y="2054"/>
                  </a:lnTo>
                  <a:lnTo>
                    <a:pt x="10201" y="2425"/>
                  </a:lnTo>
                  <a:lnTo>
                    <a:pt x="10471" y="2795"/>
                  </a:lnTo>
                  <a:lnTo>
                    <a:pt x="10437" y="2795"/>
                  </a:lnTo>
                  <a:lnTo>
                    <a:pt x="10100" y="2829"/>
                  </a:lnTo>
                  <a:lnTo>
                    <a:pt x="9797" y="2896"/>
                  </a:lnTo>
                  <a:lnTo>
                    <a:pt x="9494" y="3031"/>
                  </a:lnTo>
                  <a:lnTo>
                    <a:pt x="9158" y="3166"/>
                  </a:lnTo>
                  <a:lnTo>
                    <a:pt x="8585" y="3469"/>
                  </a:lnTo>
                  <a:lnTo>
                    <a:pt x="8013" y="3805"/>
                  </a:lnTo>
                  <a:lnTo>
                    <a:pt x="7979" y="3805"/>
                  </a:lnTo>
                  <a:lnTo>
                    <a:pt x="5185" y="5118"/>
                  </a:lnTo>
                  <a:lnTo>
                    <a:pt x="4377" y="5455"/>
                  </a:lnTo>
                  <a:lnTo>
                    <a:pt x="4949" y="5118"/>
                  </a:lnTo>
                  <a:lnTo>
                    <a:pt x="6801" y="4007"/>
                  </a:lnTo>
                  <a:lnTo>
                    <a:pt x="7575" y="3772"/>
                  </a:lnTo>
                  <a:lnTo>
                    <a:pt x="8350" y="3469"/>
                  </a:lnTo>
                  <a:lnTo>
                    <a:pt x="9090" y="3166"/>
                  </a:lnTo>
                  <a:lnTo>
                    <a:pt x="9461" y="2964"/>
                  </a:lnTo>
                  <a:lnTo>
                    <a:pt x="9831" y="2762"/>
                  </a:lnTo>
                  <a:lnTo>
                    <a:pt x="9865" y="2694"/>
                  </a:lnTo>
                  <a:lnTo>
                    <a:pt x="9898" y="2627"/>
                  </a:lnTo>
                  <a:lnTo>
                    <a:pt x="9831" y="2560"/>
                  </a:lnTo>
                  <a:lnTo>
                    <a:pt x="9764" y="2526"/>
                  </a:lnTo>
                  <a:lnTo>
                    <a:pt x="9326" y="2593"/>
                  </a:lnTo>
                  <a:lnTo>
                    <a:pt x="8888" y="2694"/>
                  </a:lnTo>
                  <a:lnTo>
                    <a:pt x="8451" y="2829"/>
                  </a:lnTo>
                  <a:lnTo>
                    <a:pt x="8047" y="3031"/>
                  </a:lnTo>
                  <a:lnTo>
                    <a:pt x="7609" y="3199"/>
                  </a:lnTo>
                  <a:lnTo>
                    <a:pt x="7205" y="3435"/>
                  </a:lnTo>
                  <a:lnTo>
                    <a:pt x="6397" y="3906"/>
                  </a:lnTo>
                  <a:lnTo>
                    <a:pt x="5623" y="4176"/>
                  </a:lnTo>
                  <a:lnTo>
                    <a:pt x="4815" y="4445"/>
                  </a:lnTo>
                  <a:lnTo>
                    <a:pt x="4815" y="4445"/>
                  </a:lnTo>
                  <a:lnTo>
                    <a:pt x="6565" y="3502"/>
                  </a:lnTo>
                  <a:lnTo>
                    <a:pt x="7710" y="2896"/>
                  </a:lnTo>
                  <a:lnTo>
                    <a:pt x="8215" y="2627"/>
                  </a:lnTo>
                  <a:lnTo>
                    <a:pt x="8855" y="2425"/>
                  </a:lnTo>
                  <a:lnTo>
                    <a:pt x="9158" y="2290"/>
                  </a:lnTo>
                  <a:lnTo>
                    <a:pt x="9461" y="2155"/>
                  </a:lnTo>
                  <a:lnTo>
                    <a:pt x="9528" y="2122"/>
                  </a:lnTo>
                  <a:lnTo>
                    <a:pt x="9528" y="2021"/>
                  </a:lnTo>
                  <a:lnTo>
                    <a:pt x="9494" y="1953"/>
                  </a:lnTo>
                  <a:lnTo>
                    <a:pt x="9393" y="1920"/>
                  </a:lnTo>
                  <a:lnTo>
                    <a:pt x="9057" y="1987"/>
                  </a:lnTo>
                  <a:lnTo>
                    <a:pt x="8686" y="2088"/>
                  </a:lnTo>
                  <a:lnTo>
                    <a:pt x="8350" y="2256"/>
                  </a:lnTo>
                  <a:lnTo>
                    <a:pt x="8013" y="2425"/>
                  </a:lnTo>
                  <a:lnTo>
                    <a:pt x="7508" y="2593"/>
                  </a:lnTo>
                  <a:lnTo>
                    <a:pt x="7037" y="2762"/>
                  </a:lnTo>
                  <a:lnTo>
                    <a:pt x="5959" y="3199"/>
                  </a:lnTo>
                  <a:lnTo>
                    <a:pt x="4882" y="3671"/>
                  </a:lnTo>
                  <a:lnTo>
                    <a:pt x="2559" y="4782"/>
                  </a:lnTo>
                  <a:lnTo>
                    <a:pt x="1852" y="5152"/>
                  </a:lnTo>
                  <a:lnTo>
                    <a:pt x="1111" y="5522"/>
                  </a:lnTo>
                  <a:lnTo>
                    <a:pt x="1111" y="5522"/>
                  </a:lnTo>
                  <a:lnTo>
                    <a:pt x="2323" y="4613"/>
                  </a:lnTo>
                  <a:lnTo>
                    <a:pt x="2963" y="4209"/>
                  </a:lnTo>
                  <a:lnTo>
                    <a:pt x="3603" y="3839"/>
                  </a:lnTo>
                  <a:lnTo>
                    <a:pt x="4276" y="3502"/>
                  </a:lnTo>
                  <a:lnTo>
                    <a:pt x="4949" y="3199"/>
                  </a:lnTo>
                  <a:lnTo>
                    <a:pt x="6330" y="2694"/>
                  </a:lnTo>
                  <a:lnTo>
                    <a:pt x="7676" y="2189"/>
                  </a:lnTo>
                  <a:lnTo>
                    <a:pt x="8484" y="1852"/>
                  </a:lnTo>
                  <a:lnTo>
                    <a:pt x="8888" y="1684"/>
                  </a:lnTo>
                  <a:lnTo>
                    <a:pt x="9225" y="1415"/>
                  </a:lnTo>
                  <a:close/>
                  <a:moveTo>
                    <a:pt x="7441" y="1280"/>
                  </a:moveTo>
                  <a:lnTo>
                    <a:pt x="7946" y="1314"/>
                  </a:lnTo>
                  <a:lnTo>
                    <a:pt x="7171" y="1549"/>
                  </a:lnTo>
                  <a:lnTo>
                    <a:pt x="5926" y="1987"/>
                  </a:lnTo>
                  <a:lnTo>
                    <a:pt x="3805" y="2795"/>
                  </a:lnTo>
                  <a:lnTo>
                    <a:pt x="2997" y="3132"/>
                  </a:lnTo>
                  <a:lnTo>
                    <a:pt x="2626" y="3300"/>
                  </a:lnTo>
                  <a:lnTo>
                    <a:pt x="2222" y="3536"/>
                  </a:lnTo>
                  <a:lnTo>
                    <a:pt x="1852" y="3772"/>
                  </a:lnTo>
                  <a:lnTo>
                    <a:pt x="1515" y="4041"/>
                  </a:lnTo>
                  <a:lnTo>
                    <a:pt x="1178" y="4344"/>
                  </a:lnTo>
                  <a:lnTo>
                    <a:pt x="909" y="4681"/>
                  </a:lnTo>
                  <a:lnTo>
                    <a:pt x="875" y="4748"/>
                  </a:lnTo>
                  <a:lnTo>
                    <a:pt x="909" y="4815"/>
                  </a:lnTo>
                  <a:lnTo>
                    <a:pt x="976" y="4849"/>
                  </a:lnTo>
                  <a:lnTo>
                    <a:pt x="1044" y="4849"/>
                  </a:lnTo>
                  <a:lnTo>
                    <a:pt x="1246" y="4782"/>
                  </a:lnTo>
                  <a:lnTo>
                    <a:pt x="1448" y="4714"/>
                  </a:lnTo>
                  <a:lnTo>
                    <a:pt x="1818" y="4512"/>
                  </a:lnTo>
                  <a:lnTo>
                    <a:pt x="2155" y="4277"/>
                  </a:lnTo>
                  <a:lnTo>
                    <a:pt x="2525" y="4041"/>
                  </a:lnTo>
                  <a:lnTo>
                    <a:pt x="3064" y="3772"/>
                  </a:lnTo>
                  <a:lnTo>
                    <a:pt x="3603" y="3536"/>
                  </a:lnTo>
                  <a:lnTo>
                    <a:pt x="3165" y="3805"/>
                  </a:lnTo>
                  <a:lnTo>
                    <a:pt x="2727" y="4041"/>
                  </a:lnTo>
                  <a:lnTo>
                    <a:pt x="1919" y="4613"/>
                  </a:lnTo>
                  <a:lnTo>
                    <a:pt x="1111" y="5186"/>
                  </a:lnTo>
                  <a:lnTo>
                    <a:pt x="269" y="5758"/>
                  </a:lnTo>
                  <a:lnTo>
                    <a:pt x="269" y="5724"/>
                  </a:lnTo>
                  <a:lnTo>
                    <a:pt x="303" y="5152"/>
                  </a:lnTo>
                  <a:lnTo>
                    <a:pt x="438" y="4613"/>
                  </a:lnTo>
                  <a:lnTo>
                    <a:pt x="606" y="4075"/>
                  </a:lnTo>
                  <a:lnTo>
                    <a:pt x="808" y="3570"/>
                  </a:lnTo>
                  <a:lnTo>
                    <a:pt x="842" y="3603"/>
                  </a:lnTo>
                  <a:lnTo>
                    <a:pt x="976" y="3637"/>
                  </a:lnTo>
                  <a:lnTo>
                    <a:pt x="1212" y="3637"/>
                  </a:lnTo>
                  <a:lnTo>
                    <a:pt x="1313" y="3603"/>
                  </a:lnTo>
                  <a:lnTo>
                    <a:pt x="1549" y="3469"/>
                  </a:lnTo>
                  <a:lnTo>
                    <a:pt x="1784" y="3334"/>
                  </a:lnTo>
                  <a:lnTo>
                    <a:pt x="2828" y="2728"/>
                  </a:lnTo>
                  <a:lnTo>
                    <a:pt x="3333" y="2425"/>
                  </a:lnTo>
                  <a:lnTo>
                    <a:pt x="3872" y="2189"/>
                  </a:lnTo>
                  <a:lnTo>
                    <a:pt x="4848" y="1819"/>
                  </a:lnTo>
                  <a:lnTo>
                    <a:pt x="5353" y="1650"/>
                  </a:lnTo>
                  <a:lnTo>
                    <a:pt x="5858" y="1516"/>
                  </a:lnTo>
                  <a:lnTo>
                    <a:pt x="6397" y="1415"/>
                  </a:lnTo>
                  <a:lnTo>
                    <a:pt x="6902" y="1314"/>
                  </a:lnTo>
                  <a:lnTo>
                    <a:pt x="7441" y="1280"/>
                  </a:lnTo>
                  <a:close/>
                  <a:moveTo>
                    <a:pt x="8047" y="5522"/>
                  </a:moveTo>
                  <a:lnTo>
                    <a:pt x="7609" y="5758"/>
                  </a:lnTo>
                  <a:lnTo>
                    <a:pt x="7171" y="5960"/>
                  </a:lnTo>
                  <a:lnTo>
                    <a:pt x="6262" y="6297"/>
                  </a:lnTo>
                  <a:lnTo>
                    <a:pt x="6262" y="6297"/>
                  </a:lnTo>
                  <a:lnTo>
                    <a:pt x="6700" y="6095"/>
                  </a:lnTo>
                  <a:lnTo>
                    <a:pt x="7138" y="5893"/>
                  </a:lnTo>
                  <a:lnTo>
                    <a:pt x="8047" y="5522"/>
                  </a:lnTo>
                  <a:close/>
                  <a:moveTo>
                    <a:pt x="10572" y="2964"/>
                  </a:moveTo>
                  <a:lnTo>
                    <a:pt x="10707" y="3233"/>
                  </a:lnTo>
                  <a:lnTo>
                    <a:pt x="10606" y="3233"/>
                  </a:lnTo>
                  <a:lnTo>
                    <a:pt x="9966" y="3502"/>
                  </a:lnTo>
                  <a:lnTo>
                    <a:pt x="9326" y="3772"/>
                  </a:lnTo>
                  <a:lnTo>
                    <a:pt x="8047" y="4378"/>
                  </a:lnTo>
                  <a:lnTo>
                    <a:pt x="6801" y="5017"/>
                  </a:lnTo>
                  <a:lnTo>
                    <a:pt x="6161" y="5320"/>
                  </a:lnTo>
                  <a:lnTo>
                    <a:pt x="5522" y="5623"/>
                  </a:lnTo>
                  <a:lnTo>
                    <a:pt x="4175" y="6229"/>
                  </a:lnTo>
                  <a:lnTo>
                    <a:pt x="2828" y="6835"/>
                  </a:lnTo>
                  <a:lnTo>
                    <a:pt x="2189" y="7138"/>
                  </a:lnTo>
                  <a:lnTo>
                    <a:pt x="2896" y="6701"/>
                  </a:lnTo>
                  <a:lnTo>
                    <a:pt x="3603" y="6297"/>
                  </a:lnTo>
                  <a:lnTo>
                    <a:pt x="4343" y="5926"/>
                  </a:lnTo>
                  <a:lnTo>
                    <a:pt x="5118" y="5590"/>
                  </a:lnTo>
                  <a:lnTo>
                    <a:pt x="6296" y="5051"/>
                  </a:lnTo>
                  <a:lnTo>
                    <a:pt x="7474" y="4411"/>
                  </a:lnTo>
                  <a:lnTo>
                    <a:pt x="7979" y="4108"/>
                  </a:lnTo>
                  <a:lnTo>
                    <a:pt x="8619" y="3839"/>
                  </a:lnTo>
                  <a:lnTo>
                    <a:pt x="9259" y="3570"/>
                  </a:lnTo>
                  <a:lnTo>
                    <a:pt x="9865" y="3334"/>
                  </a:lnTo>
                  <a:lnTo>
                    <a:pt x="10505" y="3065"/>
                  </a:lnTo>
                  <a:lnTo>
                    <a:pt x="10538" y="2997"/>
                  </a:lnTo>
                  <a:lnTo>
                    <a:pt x="10572" y="2964"/>
                  </a:lnTo>
                  <a:close/>
                  <a:moveTo>
                    <a:pt x="6296" y="3334"/>
                  </a:moveTo>
                  <a:lnTo>
                    <a:pt x="4815" y="4142"/>
                  </a:lnTo>
                  <a:lnTo>
                    <a:pt x="3737" y="4681"/>
                  </a:lnTo>
                  <a:lnTo>
                    <a:pt x="2626" y="5219"/>
                  </a:lnTo>
                  <a:lnTo>
                    <a:pt x="2189" y="5489"/>
                  </a:lnTo>
                  <a:lnTo>
                    <a:pt x="1751" y="5792"/>
                  </a:lnTo>
                  <a:lnTo>
                    <a:pt x="1616" y="5926"/>
                  </a:lnTo>
                  <a:lnTo>
                    <a:pt x="1380" y="6061"/>
                  </a:lnTo>
                  <a:lnTo>
                    <a:pt x="1145" y="6229"/>
                  </a:lnTo>
                  <a:lnTo>
                    <a:pt x="943" y="6431"/>
                  </a:lnTo>
                  <a:lnTo>
                    <a:pt x="741" y="6633"/>
                  </a:lnTo>
                  <a:lnTo>
                    <a:pt x="741" y="6734"/>
                  </a:lnTo>
                  <a:lnTo>
                    <a:pt x="774" y="6802"/>
                  </a:lnTo>
                  <a:lnTo>
                    <a:pt x="842" y="6835"/>
                  </a:lnTo>
                  <a:lnTo>
                    <a:pt x="909" y="6835"/>
                  </a:lnTo>
                  <a:lnTo>
                    <a:pt x="1044" y="6802"/>
                  </a:lnTo>
                  <a:lnTo>
                    <a:pt x="1212" y="6701"/>
                  </a:lnTo>
                  <a:lnTo>
                    <a:pt x="1448" y="6499"/>
                  </a:lnTo>
                  <a:lnTo>
                    <a:pt x="1953" y="6027"/>
                  </a:lnTo>
                  <a:lnTo>
                    <a:pt x="2862" y="5590"/>
                  </a:lnTo>
                  <a:lnTo>
                    <a:pt x="3502" y="5287"/>
                  </a:lnTo>
                  <a:lnTo>
                    <a:pt x="4175" y="4984"/>
                  </a:lnTo>
                  <a:lnTo>
                    <a:pt x="5522" y="4445"/>
                  </a:lnTo>
                  <a:lnTo>
                    <a:pt x="5522" y="4445"/>
                  </a:lnTo>
                  <a:lnTo>
                    <a:pt x="4815" y="4883"/>
                  </a:lnTo>
                  <a:lnTo>
                    <a:pt x="4175" y="5253"/>
                  </a:lnTo>
                  <a:lnTo>
                    <a:pt x="3535" y="5590"/>
                  </a:lnTo>
                  <a:lnTo>
                    <a:pt x="2222" y="6263"/>
                  </a:lnTo>
                  <a:lnTo>
                    <a:pt x="1751" y="6499"/>
                  </a:lnTo>
                  <a:lnTo>
                    <a:pt x="1279" y="6734"/>
                  </a:lnTo>
                  <a:lnTo>
                    <a:pt x="842" y="7037"/>
                  </a:lnTo>
                  <a:lnTo>
                    <a:pt x="640" y="7172"/>
                  </a:lnTo>
                  <a:lnTo>
                    <a:pt x="438" y="7374"/>
                  </a:lnTo>
                  <a:lnTo>
                    <a:pt x="303" y="6734"/>
                  </a:lnTo>
                  <a:lnTo>
                    <a:pt x="269" y="6398"/>
                  </a:lnTo>
                  <a:lnTo>
                    <a:pt x="269" y="6095"/>
                  </a:lnTo>
                  <a:lnTo>
                    <a:pt x="774" y="5926"/>
                  </a:lnTo>
                  <a:lnTo>
                    <a:pt x="1279" y="5724"/>
                  </a:lnTo>
                  <a:lnTo>
                    <a:pt x="2256" y="5219"/>
                  </a:lnTo>
                  <a:lnTo>
                    <a:pt x="4781" y="4007"/>
                  </a:lnTo>
                  <a:lnTo>
                    <a:pt x="6296" y="3334"/>
                  </a:lnTo>
                  <a:close/>
                  <a:moveTo>
                    <a:pt x="10774" y="3401"/>
                  </a:moveTo>
                  <a:lnTo>
                    <a:pt x="10976" y="3906"/>
                  </a:lnTo>
                  <a:lnTo>
                    <a:pt x="11111" y="4479"/>
                  </a:lnTo>
                  <a:lnTo>
                    <a:pt x="11178" y="5017"/>
                  </a:lnTo>
                  <a:lnTo>
                    <a:pt x="11212" y="5590"/>
                  </a:lnTo>
                  <a:lnTo>
                    <a:pt x="10639" y="5825"/>
                  </a:lnTo>
                  <a:lnTo>
                    <a:pt x="9663" y="6196"/>
                  </a:lnTo>
                  <a:lnTo>
                    <a:pt x="8720" y="6600"/>
                  </a:lnTo>
                  <a:lnTo>
                    <a:pt x="7777" y="7004"/>
                  </a:lnTo>
                  <a:lnTo>
                    <a:pt x="6868" y="7441"/>
                  </a:lnTo>
                  <a:lnTo>
                    <a:pt x="5825" y="8047"/>
                  </a:lnTo>
                  <a:lnTo>
                    <a:pt x="4747" y="8620"/>
                  </a:lnTo>
                  <a:lnTo>
                    <a:pt x="4444" y="8788"/>
                  </a:lnTo>
                  <a:lnTo>
                    <a:pt x="4108" y="8923"/>
                  </a:lnTo>
                  <a:lnTo>
                    <a:pt x="3434" y="9158"/>
                  </a:lnTo>
                  <a:lnTo>
                    <a:pt x="5454" y="7845"/>
                  </a:lnTo>
                  <a:lnTo>
                    <a:pt x="5926" y="7610"/>
                  </a:lnTo>
                  <a:lnTo>
                    <a:pt x="8316" y="6431"/>
                  </a:lnTo>
                  <a:lnTo>
                    <a:pt x="9528" y="5859"/>
                  </a:lnTo>
                  <a:lnTo>
                    <a:pt x="10168" y="5623"/>
                  </a:lnTo>
                  <a:lnTo>
                    <a:pt x="10808" y="5388"/>
                  </a:lnTo>
                  <a:lnTo>
                    <a:pt x="10841" y="5354"/>
                  </a:lnTo>
                  <a:lnTo>
                    <a:pt x="10875" y="5320"/>
                  </a:lnTo>
                  <a:lnTo>
                    <a:pt x="10875" y="5219"/>
                  </a:lnTo>
                  <a:lnTo>
                    <a:pt x="10841" y="5152"/>
                  </a:lnTo>
                  <a:lnTo>
                    <a:pt x="10774" y="5118"/>
                  </a:lnTo>
                  <a:lnTo>
                    <a:pt x="10707" y="5118"/>
                  </a:lnTo>
                  <a:lnTo>
                    <a:pt x="10134" y="5287"/>
                  </a:lnTo>
                  <a:lnTo>
                    <a:pt x="9595" y="5489"/>
                  </a:lnTo>
                  <a:lnTo>
                    <a:pt x="8484" y="5994"/>
                  </a:lnTo>
                  <a:lnTo>
                    <a:pt x="7474" y="6431"/>
                  </a:lnTo>
                  <a:lnTo>
                    <a:pt x="6464" y="6903"/>
                  </a:lnTo>
                  <a:lnTo>
                    <a:pt x="5825" y="7273"/>
                  </a:lnTo>
                  <a:lnTo>
                    <a:pt x="5185" y="7643"/>
                  </a:lnTo>
                  <a:lnTo>
                    <a:pt x="4175" y="8081"/>
                  </a:lnTo>
                  <a:lnTo>
                    <a:pt x="3131" y="8485"/>
                  </a:lnTo>
                  <a:lnTo>
                    <a:pt x="4175" y="7711"/>
                  </a:lnTo>
                  <a:lnTo>
                    <a:pt x="5185" y="6936"/>
                  </a:lnTo>
                  <a:lnTo>
                    <a:pt x="6195" y="6600"/>
                  </a:lnTo>
                  <a:lnTo>
                    <a:pt x="7205" y="6229"/>
                  </a:lnTo>
                  <a:lnTo>
                    <a:pt x="7676" y="6027"/>
                  </a:lnTo>
                  <a:lnTo>
                    <a:pt x="8148" y="5792"/>
                  </a:lnTo>
                  <a:lnTo>
                    <a:pt x="8888" y="5354"/>
                  </a:lnTo>
                  <a:lnTo>
                    <a:pt x="9225" y="5152"/>
                  </a:lnTo>
                  <a:lnTo>
                    <a:pt x="9595" y="4984"/>
                  </a:lnTo>
                  <a:lnTo>
                    <a:pt x="10404" y="4681"/>
                  </a:lnTo>
                  <a:lnTo>
                    <a:pt x="10437" y="4647"/>
                  </a:lnTo>
                  <a:lnTo>
                    <a:pt x="10471" y="4580"/>
                  </a:lnTo>
                  <a:lnTo>
                    <a:pt x="10471" y="4479"/>
                  </a:lnTo>
                  <a:lnTo>
                    <a:pt x="10437" y="4411"/>
                  </a:lnTo>
                  <a:lnTo>
                    <a:pt x="10336" y="4411"/>
                  </a:lnTo>
                  <a:lnTo>
                    <a:pt x="9865" y="4546"/>
                  </a:lnTo>
                  <a:lnTo>
                    <a:pt x="9461" y="4748"/>
                  </a:lnTo>
                  <a:lnTo>
                    <a:pt x="8417" y="5118"/>
                  </a:lnTo>
                  <a:lnTo>
                    <a:pt x="7441" y="5489"/>
                  </a:lnTo>
                  <a:lnTo>
                    <a:pt x="6936" y="5691"/>
                  </a:lnTo>
                  <a:lnTo>
                    <a:pt x="6431" y="5893"/>
                  </a:lnTo>
                  <a:lnTo>
                    <a:pt x="5959" y="6162"/>
                  </a:lnTo>
                  <a:lnTo>
                    <a:pt x="5488" y="6431"/>
                  </a:lnTo>
                  <a:lnTo>
                    <a:pt x="5017" y="6734"/>
                  </a:lnTo>
                  <a:lnTo>
                    <a:pt x="4242" y="7004"/>
                  </a:lnTo>
                  <a:lnTo>
                    <a:pt x="3468" y="7340"/>
                  </a:lnTo>
                  <a:lnTo>
                    <a:pt x="3232" y="7475"/>
                  </a:lnTo>
                  <a:lnTo>
                    <a:pt x="3603" y="7206"/>
                  </a:lnTo>
                  <a:lnTo>
                    <a:pt x="4209" y="6869"/>
                  </a:lnTo>
                  <a:lnTo>
                    <a:pt x="4815" y="6566"/>
                  </a:lnTo>
                  <a:lnTo>
                    <a:pt x="6060" y="5960"/>
                  </a:lnTo>
                  <a:lnTo>
                    <a:pt x="7205" y="5354"/>
                  </a:lnTo>
                  <a:lnTo>
                    <a:pt x="8282" y="4714"/>
                  </a:lnTo>
                  <a:lnTo>
                    <a:pt x="8888" y="4378"/>
                  </a:lnTo>
                  <a:lnTo>
                    <a:pt x="9494" y="4075"/>
                  </a:lnTo>
                  <a:lnTo>
                    <a:pt x="10740" y="3469"/>
                  </a:lnTo>
                  <a:lnTo>
                    <a:pt x="10774" y="3435"/>
                  </a:lnTo>
                  <a:lnTo>
                    <a:pt x="10774" y="3401"/>
                  </a:lnTo>
                  <a:close/>
                  <a:moveTo>
                    <a:pt x="9730" y="8855"/>
                  </a:moveTo>
                  <a:lnTo>
                    <a:pt x="9562" y="8990"/>
                  </a:lnTo>
                  <a:lnTo>
                    <a:pt x="9158" y="9226"/>
                  </a:lnTo>
                  <a:lnTo>
                    <a:pt x="9292" y="9125"/>
                  </a:lnTo>
                  <a:lnTo>
                    <a:pt x="9663" y="8889"/>
                  </a:lnTo>
                  <a:lnTo>
                    <a:pt x="9730" y="8855"/>
                  </a:lnTo>
                  <a:close/>
                  <a:moveTo>
                    <a:pt x="5387" y="5977"/>
                  </a:moveTo>
                  <a:lnTo>
                    <a:pt x="4276" y="6532"/>
                  </a:lnTo>
                  <a:lnTo>
                    <a:pt x="3704" y="6835"/>
                  </a:lnTo>
                  <a:lnTo>
                    <a:pt x="3098" y="7206"/>
                  </a:lnTo>
                  <a:lnTo>
                    <a:pt x="2660" y="7542"/>
                  </a:lnTo>
                  <a:lnTo>
                    <a:pt x="2189" y="7879"/>
                  </a:lnTo>
                  <a:lnTo>
                    <a:pt x="1717" y="8216"/>
                  </a:lnTo>
                  <a:lnTo>
                    <a:pt x="1515" y="8384"/>
                  </a:lnTo>
                  <a:lnTo>
                    <a:pt x="1313" y="8586"/>
                  </a:lnTo>
                  <a:lnTo>
                    <a:pt x="1313" y="8687"/>
                  </a:lnTo>
                  <a:lnTo>
                    <a:pt x="1347" y="8754"/>
                  </a:lnTo>
                  <a:lnTo>
                    <a:pt x="1414" y="8788"/>
                  </a:lnTo>
                  <a:lnTo>
                    <a:pt x="1515" y="8788"/>
                  </a:lnTo>
                  <a:lnTo>
                    <a:pt x="1986" y="8552"/>
                  </a:lnTo>
                  <a:lnTo>
                    <a:pt x="2458" y="8249"/>
                  </a:lnTo>
                  <a:lnTo>
                    <a:pt x="2929" y="7946"/>
                  </a:lnTo>
                  <a:lnTo>
                    <a:pt x="3401" y="7677"/>
                  </a:lnTo>
                  <a:lnTo>
                    <a:pt x="3805" y="7475"/>
                  </a:lnTo>
                  <a:lnTo>
                    <a:pt x="4209" y="7307"/>
                  </a:lnTo>
                  <a:lnTo>
                    <a:pt x="3165" y="8115"/>
                  </a:lnTo>
                  <a:lnTo>
                    <a:pt x="2121" y="8923"/>
                  </a:lnTo>
                  <a:lnTo>
                    <a:pt x="1784" y="9091"/>
                  </a:lnTo>
                  <a:lnTo>
                    <a:pt x="1448" y="9327"/>
                  </a:lnTo>
                  <a:lnTo>
                    <a:pt x="1178" y="8956"/>
                  </a:lnTo>
                  <a:lnTo>
                    <a:pt x="943" y="8552"/>
                  </a:lnTo>
                  <a:lnTo>
                    <a:pt x="741" y="8148"/>
                  </a:lnTo>
                  <a:lnTo>
                    <a:pt x="572" y="7711"/>
                  </a:lnTo>
                  <a:lnTo>
                    <a:pt x="1044" y="7441"/>
                  </a:lnTo>
                  <a:lnTo>
                    <a:pt x="1515" y="7138"/>
                  </a:lnTo>
                  <a:lnTo>
                    <a:pt x="1986" y="6835"/>
                  </a:lnTo>
                  <a:lnTo>
                    <a:pt x="2458" y="6566"/>
                  </a:lnTo>
                  <a:lnTo>
                    <a:pt x="2929" y="6364"/>
                  </a:lnTo>
                  <a:lnTo>
                    <a:pt x="2357" y="6701"/>
                  </a:lnTo>
                  <a:lnTo>
                    <a:pt x="1818" y="7071"/>
                  </a:lnTo>
                  <a:lnTo>
                    <a:pt x="1313" y="7509"/>
                  </a:lnTo>
                  <a:lnTo>
                    <a:pt x="842" y="7980"/>
                  </a:lnTo>
                  <a:lnTo>
                    <a:pt x="808" y="8047"/>
                  </a:lnTo>
                  <a:lnTo>
                    <a:pt x="808" y="8081"/>
                  </a:lnTo>
                  <a:lnTo>
                    <a:pt x="842" y="8182"/>
                  </a:lnTo>
                  <a:lnTo>
                    <a:pt x="943" y="8216"/>
                  </a:lnTo>
                  <a:lnTo>
                    <a:pt x="976" y="8216"/>
                  </a:lnTo>
                  <a:lnTo>
                    <a:pt x="1044" y="8182"/>
                  </a:lnTo>
                  <a:lnTo>
                    <a:pt x="1279" y="7980"/>
                  </a:lnTo>
                  <a:lnTo>
                    <a:pt x="1515" y="7812"/>
                  </a:lnTo>
                  <a:lnTo>
                    <a:pt x="2054" y="7509"/>
                  </a:lnTo>
                  <a:lnTo>
                    <a:pt x="3199" y="6970"/>
                  </a:lnTo>
                  <a:lnTo>
                    <a:pt x="4377" y="6398"/>
                  </a:lnTo>
                  <a:lnTo>
                    <a:pt x="5387" y="5977"/>
                  </a:lnTo>
                  <a:close/>
                  <a:moveTo>
                    <a:pt x="7239" y="9327"/>
                  </a:moveTo>
                  <a:lnTo>
                    <a:pt x="6734" y="9663"/>
                  </a:lnTo>
                  <a:lnTo>
                    <a:pt x="6229" y="9966"/>
                  </a:lnTo>
                  <a:lnTo>
                    <a:pt x="5858" y="10135"/>
                  </a:lnTo>
                  <a:lnTo>
                    <a:pt x="5858" y="10135"/>
                  </a:lnTo>
                  <a:lnTo>
                    <a:pt x="6195" y="9933"/>
                  </a:lnTo>
                  <a:lnTo>
                    <a:pt x="6700" y="9630"/>
                  </a:lnTo>
                  <a:lnTo>
                    <a:pt x="7239" y="9327"/>
                  </a:lnTo>
                  <a:close/>
                  <a:moveTo>
                    <a:pt x="8249" y="7105"/>
                  </a:moveTo>
                  <a:lnTo>
                    <a:pt x="7171" y="7744"/>
                  </a:lnTo>
                  <a:lnTo>
                    <a:pt x="4949" y="8990"/>
                  </a:lnTo>
                  <a:lnTo>
                    <a:pt x="2727" y="10236"/>
                  </a:lnTo>
                  <a:lnTo>
                    <a:pt x="2660" y="10303"/>
                  </a:lnTo>
                  <a:lnTo>
                    <a:pt x="2660" y="10404"/>
                  </a:lnTo>
                  <a:lnTo>
                    <a:pt x="2155" y="10000"/>
                  </a:lnTo>
                  <a:lnTo>
                    <a:pt x="1683" y="9562"/>
                  </a:lnTo>
                  <a:lnTo>
                    <a:pt x="2323" y="9125"/>
                  </a:lnTo>
                  <a:lnTo>
                    <a:pt x="2963" y="8855"/>
                  </a:lnTo>
                  <a:lnTo>
                    <a:pt x="3535" y="8620"/>
                  </a:lnTo>
                  <a:lnTo>
                    <a:pt x="3973" y="8451"/>
                  </a:lnTo>
                  <a:lnTo>
                    <a:pt x="3098" y="9024"/>
                  </a:lnTo>
                  <a:lnTo>
                    <a:pt x="2222" y="9562"/>
                  </a:lnTo>
                  <a:lnTo>
                    <a:pt x="2189" y="9596"/>
                  </a:lnTo>
                  <a:lnTo>
                    <a:pt x="2155" y="9630"/>
                  </a:lnTo>
                  <a:lnTo>
                    <a:pt x="2189" y="9731"/>
                  </a:lnTo>
                  <a:lnTo>
                    <a:pt x="2222" y="9798"/>
                  </a:lnTo>
                  <a:lnTo>
                    <a:pt x="2323" y="9798"/>
                  </a:lnTo>
                  <a:lnTo>
                    <a:pt x="3300" y="9495"/>
                  </a:lnTo>
                  <a:lnTo>
                    <a:pt x="3771" y="9327"/>
                  </a:lnTo>
                  <a:lnTo>
                    <a:pt x="4242" y="9158"/>
                  </a:lnTo>
                  <a:lnTo>
                    <a:pt x="4781" y="8889"/>
                  </a:lnTo>
                  <a:lnTo>
                    <a:pt x="5320" y="8620"/>
                  </a:lnTo>
                  <a:lnTo>
                    <a:pt x="6363" y="8047"/>
                  </a:lnTo>
                  <a:lnTo>
                    <a:pt x="7306" y="7542"/>
                  </a:lnTo>
                  <a:lnTo>
                    <a:pt x="8249" y="7105"/>
                  </a:lnTo>
                  <a:close/>
                  <a:moveTo>
                    <a:pt x="8855" y="9697"/>
                  </a:moveTo>
                  <a:lnTo>
                    <a:pt x="8720" y="9832"/>
                  </a:lnTo>
                  <a:lnTo>
                    <a:pt x="8316" y="10202"/>
                  </a:lnTo>
                  <a:lnTo>
                    <a:pt x="8114" y="10337"/>
                  </a:lnTo>
                  <a:lnTo>
                    <a:pt x="7912" y="10505"/>
                  </a:lnTo>
                  <a:lnTo>
                    <a:pt x="7542" y="10674"/>
                  </a:lnTo>
                  <a:lnTo>
                    <a:pt x="7138" y="10808"/>
                  </a:lnTo>
                  <a:lnTo>
                    <a:pt x="7239" y="10741"/>
                  </a:lnTo>
                  <a:lnTo>
                    <a:pt x="7609" y="10471"/>
                  </a:lnTo>
                  <a:lnTo>
                    <a:pt x="7979" y="10202"/>
                  </a:lnTo>
                  <a:lnTo>
                    <a:pt x="8855" y="9697"/>
                  </a:lnTo>
                  <a:close/>
                  <a:moveTo>
                    <a:pt x="11212" y="5893"/>
                  </a:moveTo>
                  <a:lnTo>
                    <a:pt x="11178" y="6330"/>
                  </a:lnTo>
                  <a:lnTo>
                    <a:pt x="11111" y="6768"/>
                  </a:lnTo>
                  <a:lnTo>
                    <a:pt x="10976" y="7576"/>
                  </a:lnTo>
                  <a:lnTo>
                    <a:pt x="10841" y="7980"/>
                  </a:lnTo>
                  <a:lnTo>
                    <a:pt x="10707" y="8384"/>
                  </a:lnTo>
                  <a:lnTo>
                    <a:pt x="10538" y="8754"/>
                  </a:lnTo>
                  <a:lnTo>
                    <a:pt x="10336" y="9091"/>
                  </a:lnTo>
                  <a:lnTo>
                    <a:pt x="10100" y="9428"/>
                  </a:lnTo>
                  <a:lnTo>
                    <a:pt x="9865" y="9731"/>
                  </a:lnTo>
                  <a:lnTo>
                    <a:pt x="9595" y="10000"/>
                  </a:lnTo>
                  <a:lnTo>
                    <a:pt x="9326" y="10269"/>
                  </a:lnTo>
                  <a:lnTo>
                    <a:pt x="9259" y="10202"/>
                  </a:lnTo>
                  <a:lnTo>
                    <a:pt x="9191" y="10168"/>
                  </a:lnTo>
                  <a:lnTo>
                    <a:pt x="9124" y="10202"/>
                  </a:lnTo>
                  <a:lnTo>
                    <a:pt x="8787" y="10404"/>
                  </a:lnTo>
                  <a:lnTo>
                    <a:pt x="8619" y="10505"/>
                  </a:lnTo>
                  <a:lnTo>
                    <a:pt x="8451" y="10573"/>
                  </a:lnTo>
                  <a:lnTo>
                    <a:pt x="8821" y="10269"/>
                  </a:lnTo>
                  <a:lnTo>
                    <a:pt x="9225" y="9966"/>
                  </a:lnTo>
                  <a:lnTo>
                    <a:pt x="9663" y="9697"/>
                  </a:lnTo>
                  <a:lnTo>
                    <a:pt x="10067" y="9428"/>
                  </a:lnTo>
                  <a:lnTo>
                    <a:pt x="10100" y="9360"/>
                  </a:lnTo>
                  <a:lnTo>
                    <a:pt x="10100" y="9259"/>
                  </a:lnTo>
                  <a:lnTo>
                    <a:pt x="10033" y="9192"/>
                  </a:lnTo>
                  <a:lnTo>
                    <a:pt x="9730" y="9192"/>
                  </a:lnTo>
                  <a:lnTo>
                    <a:pt x="9932" y="9057"/>
                  </a:lnTo>
                  <a:lnTo>
                    <a:pt x="10067" y="8855"/>
                  </a:lnTo>
                  <a:lnTo>
                    <a:pt x="10100" y="8788"/>
                  </a:lnTo>
                  <a:lnTo>
                    <a:pt x="10100" y="8687"/>
                  </a:lnTo>
                  <a:lnTo>
                    <a:pt x="10067" y="8620"/>
                  </a:lnTo>
                  <a:lnTo>
                    <a:pt x="9966" y="8552"/>
                  </a:lnTo>
                  <a:lnTo>
                    <a:pt x="9898" y="8519"/>
                  </a:lnTo>
                  <a:lnTo>
                    <a:pt x="9797" y="8519"/>
                  </a:lnTo>
                  <a:lnTo>
                    <a:pt x="9629" y="8552"/>
                  </a:lnTo>
                  <a:lnTo>
                    <a:pt x="9393" y="8653"/>
                  </a:lnTo>
                  <a:lnTo>
                    <a:pt x="9191" y="8788"/>
                  </a:lnTo>
                  <a:lnTo>
                    <a:pt x="8821" y="9125"/>
                  </a:lnTo>
                  <a:lnTo>
                    <a:pt x="8552" y="9394"/>
                  </a:lnTo>
                  <a:lnTo>
                    <a:pt x="8047" y="9832"/>
                  </a:lnTo>
                  <a:lnTo>
                    <a:pt x="7508" y="10168"/>
                  </a:lnTo>
                  <a:lnTo>
                    <a:pt x="7003" y="10539"/>
                  </a:lnTo>
                  <a:lnTo>
                    <a:pt x="6599" y="10707"/>
                  </a:lnTo>
                  <a:lnTo>
                    <a:pt x="6161" y="10842"/>
                  </a:lnTo>
                  <a:lnTo>
                    <a:pt x="6633" y="10539"/>
                  </a:lnTo>
                  <a:lnTo>
                    <a:pt x="7104" y="10202"/>
                  </a:lnTo>
                  <a:lnTo>
                    <a:pt x="8080" y="9596"/>
                  </a:lnTo>
                  <a:lnTo>
                    <a:pt x="8552" y="9226"/>
                  </a:lnTo>
                  <a:lnTo>
                    <a:pt x="9023" y="8855"/>
                  </a:lnTo>
                  <a:lnTo>
                    <a:pt x="9292" y="8687"/>
                  </a:lnTo>
                  <a:lnTo>
                    <a:pt x="9528" y="8519"/>
                  </a:lnTo>
                  <a:lnTo>
                    <a:pt x="9797" y="8384"/>
                  </a:lnTo>
                  <a:lnTo>
                    <a:pt x="10100" y="8283"/>
                  </a:lnTo>
                  <a:lnTo>
                    <a:pt x="10404" y="8182"/>
                  </a:lnTo>
                  <a:lnTo>
                    <a:pt x="10471" y="8182"/>
                  </a:lnTo>
                  <a:lnTo>
                    <a:pt x="10505" y="8115"/>
                  </a:lnTo>
                  <a:lnTo>
                    <a:pt x="10505" y="8047"/>
                  </a:lnTo>
                  <a:lnTo>
                    <a:pt x="10471" y="7946"/>
                  </a:lnTo>
                  <a:lnTo>
                    <a:pt x="10336" y="7946"/>
                  </a:lnTo>
                  <a:lnTo>
                    <a:pt x="9999" y="8014"/>
                  </a:lnTo>
                  <a:lnTo>
                    <a:pt x="9494" y="8081"/>
                  </a:lnTo>
                  <a:lnTo>
                    <a:pt x="9225" y="8148"/>
                  </a:lnTo>
                  <a:lnTo>
                    <a:pt x="8956" y="8249"/>
                  </a:lnTo>
                  <a:lnTo>
                    <a:pt x="9259" y="8014"/>
                  </a:lnTo>
                  <a:lnTo>
                    <a:pt x="9663" y="7744"/>
                  </a:lnTo>
                  <a:lnTo>
                    <a:pt x="10100" y="7542"/>
                  </a:lnTo>
                  <a:lnTo>
                    <a:pt x="10976" y="7138"/>
                  </a:lnTo>
                  <a:lnTo>
                    <a:pt x="11043" y="7071"/>
                  </a:lnTo>
                  <a:lnTo>
                    <a:pt x="11043" y="6970"/>
                  </a:lnTo>
                  <a:lnTo>
                    <a:pt x="10976" y="6903"/>
                  </a:lnTo>
                  <a:lnTo>
                    <a:pt x="10909" y="6869"/>
                  </a:lnTo>
                  <a:lnTo>
                    <a:pt x="10707" y="6903"/>
                  </a:lnTo>
                  <a:lnTo>
                    <a:pt x="10505" y="6936"/>
                  </a:lnTo>
                  <a:lnTo>
                    <a:pt x="10168" y="7071"/>
                  </a:lnTo>
                  <a:lnTo>
                    <a:pt x="9831" y="7273"/>
                  </a:lnTo>
                  <a:lnTo>
                    <a:pt x="9494" y="7475"/>
                  </a:lnTo>
                  <a:lnTo>
                    <a:pt x="8417" y="8081"/>
                  </a:lnTo>
                  <a:lnTo>
                    <a:pt x="7373" y="8687"/>
                  </a:lnTo>
                  <a:lnTo>
                    <a:pt x="7171" y="8788"/>
                  </a:lnTo>
                  <a:lnTo>
                    <a:pt x="7171" y="8788"/>
                  </a:lnTo>
                  <a:lnTo>
                    <a:pt x="7542" y="8552"/>
                  </a:lnTo>
                  <a:lnTo>
                    <a:pt x="8249" y="7980"/>
                  </a:lnTo>
                  <a:lnTo>
                    <a:pt x="8956" y="7441"/>
                  </a:lnTo>
                  <a:lnTo>
                    <a:pt x="9326" y="7206"/>
                  </a:lnTo>
                  <a:lnTo>
                    <a:pt x="9696" y="6970"/>
                  </a:lnTo>
                  <a:lnTo>
                    <a:pt x="10100" y="6802"/>
                  </a:lnTo>
                  <a:lnTo>
                    <a:pt x="10538" y="6667"/>
                  </a:lnTo>
                  <a:lnTo>
                    <a:pt x="10606" y="6633"/>
                  </a:lnTo>
                  <a:lnTo>
                    <a:pt x="10639" y="6600"/>
                  </a:lnTo>
                  <a:lnTo>
                    <a:pt x="10639" y="6532"/>
                  </a:lnTo>
                  <a:lnTo>
                    <a:pt x="10606" y="6431"/>
                  </a:lnTo>
                  <a:lnTo>
                    <a:pt x="10572" y="6398"/>
                  </a:lnTo>
                  <a:lnTo>
                    <a:pt x="10505" y="6398"/>
                  </a:lnTo>
                  <a:lnTo>
                    <a:pt x="10168" y="6431"/>
                  </a:lnTo>
                  <a:lnTo>
                    <a:pt x="9831" y="6499"/>
                  </a:lnTo>
                  <a:lnTo>
                    <a:pt x="10303" y="6297"/>
                  </a:lnTo>
                  <a:lnTo>
                    <a:pt x="10774" y="6061"/>
                  </a:lnTo>
                  <a:lnTo>
                    <a:pt x="11212" y="5893"/>
                  </a:lnTo>
                  <a:close/>
                  <a:moveTo>
                    <a:pt x="8821" y="7172"/>
                  </a:moveTo>
                  <a:lnTo>
                    <a:pt x="8350" y="7542"/>
                  </a:lnTo>
                  <a:lnTo>
                    <a:pt x="7845" y="7946"/>
                  </a:lnTo>
                  <a:lnTo>
                    <a:pt x="7272" y="8418"/>
                  </a:lnTo>
                  <a:lnTo>
                    <a:pt x="6700" y="8822"/>
                  </a:lnTo>
                  <a:lnTo>
                    <a:pt x="5488" y="9596"/>
                  </a:lnTo>
                  <a:lnTo>
                    <a:pt x="5084" y="9798"/>
                  </a:lnTo>
                  <a:lnTo>
                    <a:pt x="4714" y="10034"/>
                  </a:lnTo>
                  <a:lnTo>
                    <a:pt x="4343" y="10269"/>
                  </a:lnTo>
                  <a:lnTo>
                    <a:pt x="3973" y="10539"/>
                  </a:lnTo>
                  <a:lnTo>
                    <a:pt x="3939" y="10573"/>
                  </a:lnTo>
                  <a:lnTo>
                    <a:pt x="3939" y="10640"/>
                  </a:lnTo>
                  <a:lnTo>
                    <a:pt x="3973" y="10707"/>
                  </a:lnTo>
                  <a:lnTo>
                    <a:pt x="4040" y="10775"/>
                  </a:lnTo>
                  <a:lnTo>
                    <a:pt x="4141" y="10775"/>
                  </a:lnTo>
                  <a:lnTo>
                    <a:pt x="5589" y="9832"/>
                  </a:lnTo>
                  <a:lnTo>
                    <a:pt x="6599" y="9360"/>
                  </a:lnTo>
                  <a:lnTo>
                    <a:pt x="6229" y="9562"/>
                  </a:lnTo>
                  <a:lnTo>
                    <a:pt x="5825" y="9832"/>
                  </a:lnTo>
                  <a:lnTo>
                    <a:pt x="5421" y="10135"/>
                  </a:lnTo>
                  <a:lnTo>
                    <a:pt x="5050" y="10438"/>
                  </a:lnTo>
                  <a:lnTo>
                    <a:pt x="4646" y="10741"/>
                  </a:lnTo>
                  <a:lnTo>
                    <a:pt x="4579" y="10775"/>
                  </a:lnTo>
                  <a:lnTo>
                    <a:pt x="4579" y="10808"/>
                  </a:lnTo>
                  <a:lnTo>
                    <a:pt x="4579" y="10909"/>
                  </a:lnTo>
                  <a:lnTo>
                    <a:pt x="4646" y="10977"/>
                  </a:lnTo>
                  <a:lnTo>
                    <a:pt x="4781" y="10977"/>
                  </a:lnTo>
                  <a:lnTo>
                    <a:pt x="5084" y="10775"/>
                  </a:lnTo>
                  <a:lnTo>
                    <a:pt x="5454" y="10640"/>
                  </a:lnTo>
                  <a:lnTo>
                    <a:pt x="5791" y="10471"/>
                  </a:lnTo>
                  <a:lnTo>
                    <a:pt x="6128" y="10303"/>
                  </a:lnTo>
                  <a:lnTo>
                    <a:pt x="6868" y="9899"/>
                  </a:lnTo>
                  <a:lnTo>
                    <a:pt x="7575" y="9428"/>
                  </a:lnTo>
                  <a:lnTo>
                    <a:pt x="8215" y="8990"/>
                  </a:lnTo>
                  <a:lnTo>
                    <a:pt x="8888" y="8586"/>
                  </a:lnTo>
                  <a:lnTo>
                    <a:pt x="9023" y="8519"/>
                  </a:lnTo>
                  <a:lnTo>
                    <a:pt x="8552" y="8855"/>
                  </a:lnTo>
                  <a:lnTo>
                    <a:pt x="8080" y="9226"/>
                  </a:lnTo>
                  <a:lnTo>
                    <a:pt x="7474" y="9663"/>
                  </a:lnTo>
                  <a:lnTo>
                    <a:pt x="6835" y="10101"/>
                  </a:lnTo>
                  <a:lnTo>
                    <a:pt x="6195" y="10505"/>
                  </a:lnTo>
                  <a:lnTo>
                    <a:pt x="5589" y="10977"/>
                  </a:lnTo>
                  <a:lnTo>
                    <a:pt x="5522" y="11044"/>
                  </a:lnTo>
                  <a:lnTo>
                    <a:pt x="5555" y="11111"/>
                  </a:lnTo>
                  <a:lnTo>
                    <a:pt x="5589" y="11179"/>
                  </a:lnTo>
                  <a:lnTo>
                    <a:pt x="5690" y="11212"/>
                  </a:lnTo>
                  <a:lnTo>
                    <a:pt x="6060" y="11179"/>
                  </a:lnTo>
                  <a:lnTo>
                    <a:pt x="6397" y="11078"/>
                  </a:lnTo>
                  <a:lnTo>
                    <a:pt x="6397" y="11145"/>
                  </a:lnTo>
                  <a:lnTo>
                    <a:pt x="6431" y="11246"/>
                  </a:lnTo>
                  <a:lnTo>
                    <a:pt x="6464" y="11280"/>
                  </a:lnTo>
                  <a:lnTo>
                    <a:pt x="6565" y="11280"/>
                  </a:lnTo>
                  <a:lnTo>
                    <a:pt x="7239" y="11044"/>
                  </a:lnTo>
                  <a:lnTo>
                    <a:pt x="7575" y="10943"/>
                  </a:lnTo>
                  <a:lnTo>
                    <a:pt x="7912" y="10808"/>
                  </a:lnTo>
                  <a:lnTo>
                    <a:pt x="7946" y="10876"/>
                  </a:lnTo>
                  <a:lnTo>
                    <a:pt x="8013" y="10909"/>
                  </a:lnTo>
                  <a:lnTo>
                    <a:pt x="8215" y="10909"/>
                  </a:lnTo>
                  <a:lnTo>
                    <a:pt x="8350" y="10876"/>
                  </a:lnTo>
                  <a:lnTo>
                    <a:pt x="7946" y="11044"/>
                  </a:lnTo>
                  <a:lnTo>
                    <a:pt x="7508" y="11212"/>
                  </a:lnTo>
                  <a:lnTo>
                    <a:pt x="7070" y="11313"/>
                  </a:lnTo>
                  <a:lnTo>
                    <a:pt x="6599" y="11381"/>
                  </a:lnTo>
                  <a:lnTo>
                    <a:pt x="6128" y="11414"/>
                  </a:lnTo>
                  <a:lnTo>
                    <a:pt x="5656" y="11381"/>
                  </a:lnTo>
                  <a:lnTo>
                    <a:pt x="5185" y="11347"/>
                  </a:lnTo>
                  <a:lnTo>
                    <a:pt x="4680" y="11246"/>
                  </a:lnTo>
                  <a:lnTo>
                    <a:pt x="4175" y="11111"/>
                  </a:lnTo>
                  <a:lnTo>
                    <a:pt x="3704" y="10943"/>
                  </a:lnTo>
                  <a:lnTo>
                    <a:pt x="3266" y="10741"/>
                  </a:lnTo>
                  <a:lnTo>
                    <a:pt x="2828" y="10505"/>
                  </a:lnTo>
                  <a:lnTo>
                    <a:pt x="2862" y="10505"/>
                  </a:lnTo>
                  <a:lnTo>
                    <a:pt x="3333" y="10236"/>
                  </a:lnTo>
                  <a:lnTo>
                    <a:pt x="3805" y="10034"/>
                  </a:lnTo>
                  <a:lnTo>
                    <a:pt x="4276" y="9832"/>
                  </a:lnTo>
                  <a:lnTo>
                    <a:pt x="4781" y="9630"/>
                  </a:lnTo>
                  <a:lnTo>
                    <a:pt x="5252" y="9394"/>
                  </a:lnTo>
                  <a:lnTo>
                    <a:pt x="5724" y="9125"/>
                  </a:lnTo>
                  <a:lnTo>
                    <a:pt x="6633" y="8586"/>
                  </a:lnTo>
                  <a:lnTo>
                    <a:pt x="7710" y="7845"/>
                  </a:lnTo>
                  <a:lnTo>
                    <a:pt x="8282" y="7475"/>
                  </a:lnTo>
                  <a:lnTo>
                    <a:pt x="8821" y="7172"/>
                  </a:lnTo>
                  <a:close/>
                  <a:moveTo>
                    <a:pt x="5791" y="1"/>
                  </a:moveTo>
                  <a:lnTo>
                    <a:pt x="5252" y="68"/>
                  </a:lnTo>
                  <a:lnTo>
                    <a:pt x="4747" y="135"/>
                  </a:lnTo>
                  <a:lnTo>
                    <a:pt x="4276" y="270"/>
                  </a:lnTo>
                  <a:lnTo>
                    <a:pt x="3805" y="438"/>
                  </a:lnTo>
                  <a:lnTo>
                    <a:pt x="3333" y="640"/>
                  </a:lnTo>
                  <a:lnTo>
                    <a:pt x="2896" y="910"/>
                  </a:lnTo>
                  <a:lnTo>
                    <a:pt x="2492" y="1179"/>
                  </a:lnTo>
                  <a:lnTo>
                    <a:pt x="2121" y="1482"/>
                  </a:lnTo>
                  <a:lnTo>
                    <a:pt x="1751" y="1852"/>
                  </a:lnTo>
                  <a:lnTo>
                    <a:pt x="1414" y="2223"/>
                  </a:lnTo>
                  <a:lnTo>
                    <a:pt x="1111" y="2627"/>
                  </a:lnTo>
                  <a:lnTo>
                    <a:pt x="842" y="3065"/>
                  </a:lnTo>
                  <a:lnTo>
                    <a:pt x="606" y="3502"/>
                  </a:lnTo>
                  <a:lnTo>
                    <a:pt x="404" y="3974"/>
                  </a:lnTo>
                  <a:lnTo>
                    <a:pt x="236" y="4479"/>
                  </a:lnTo>
                  <a:lnTo>
                    <a:pt x="135" y="4883"/>
                  </a:lnTo>
                  <a:lnTo>
                    <a:pt x="67" y="5287"/>
                  </a:lnTo>
                  <a:lnTo>
                    <a:pt x="0" y="5691"/>
                  </a:lnTo>
                  <a:lnTo>
                    <a:pt x="0" y="6061"/>
                  </a:lnTo>
                  <a:lnTo>
                    <a:pt x="34" y="6465"/>
                  </a:lnTo>
                  <a:lnTo>
                    <a:pt x="67" y="6835"/>
                  </a:lnTo>
                  <a:lnTo>
                    <a:pt x="135" y="7239"/>
                  </a:lnTo>
                  <a:lnTo>
                    <a:pt x="236" y="7610"/>
                  </a:lnTo>
                  <a:lnTo>
                    <a:pt x="236" y="7643"/>
                  </a:lnTo>
                  <a:lnTo>
                    <a:pt x="236" y="7711"/>
                  </a:lnTo>
                  <a:lnTo>
                    <a:pt x="269" y="7744"/>
                  </a:lnTo>
                  <a:lnTo>
                    <a:pt x="303" y="7778"/>
                  </a:lnTo>
                  <a:lnTo>
                    <a:pt x="505" y="8249"/>
                  </a:lnTo>
                  <a:lnTo>
                    <a:pt x="707" y="8653"/>
                  </a:lnTo>
                  <a:lnTo>
                    <a:pt x="976" y="9091"/>
                  </a:lnTo>
                  <a:lnTo>
                    <a:pt x="1279" y="9461"/>
                  </a:lnTo>
                  <a:lnTo>
                    <a:pt x="1178" y="9562"/>
                  </a:lnTo>
                  <a:lnTo>
                    <a:pt x="1145" y="9630"/>
                  </a:lnTo>
                  <a:lnTo>
                    <a:pt x="1145" y="9663"/>
                  </a:lnTo>
                  <a:lnTo>
                    <a:pt x="1178" y="9764"/>
                  </a:lnTo>
                  <a:lnTo>
                    <a:pt x="1246" y="9798"/>
                  </a:lnTo>
                  <a:lnTo>
                    <a:pt x="1347" y="9798"/>
                  </a:lnTo>
                  <a:lnTo>
                    <a:pt x="1481" y="9697"/>
                  </a:lnTo>
                  <a:lnTo>
                    <a:pt x="1784" y="10000"/>
                  </a:lnTo>
                  <a:lnTo>
                    <a:pt x="2121" y="10303"/>
                  </a:lnTo>
                  <a:lnTo>
                    <a:pt x="2492" y="10573"/>
                  </a:lnTo>
                  <a:lnTo>
                    <a:pt x="2896" y="10808"/>
                  </a:lnTo>
                  <a:lnTo>
                    <a:pt x="3266" y="11010"/>
                  </a:lnTo>
                  <a:lnTo>
                    <a:pt x="3670" y="11212"/>
                  </a:lnTo>
                  <a:lnTo>
                    <a:pt x="4074" y="11347"/>
                  </a:lnTo>
                  <a:lnTo>
                    <a:pt x="4512" y="11482"/>
                  </a:lnTo>
                  <a:lnTo>
                    <a:pt x="4949" y="11549"/>
                  </a:lnTo>
                  <a:lnTo>
                    <a:pt x="5353" y="11616"/>
                  </a:lnTo>
                  <a:lnTo>
                    <a:pt x="5791" y="11650"/>
                  </a:lnTo>
                  <a:lnTo>
                    <a:pt x="6229" y="11650"/>
                  </a:lnTo>
                  <a:lnTo>
                    <a:pt x="6666" y="11616"/>
                  </a:lnTo>
                  <a:lnTo>
                    <a:pt x="7104" y="11549"/>
                  </a:lnTo>
                  <a:lnTo>
                    <a:pt x="7508" y="11448"/>
                  </a:lnTo>
                  <a:lnTo>
                    <a:pt x="7912" y="11347"/>
                  </a:lnTo>
                  <a:lnTo>
                    <a:pt x="8316" y="11179"/>
                  </a:lnTo>
                  <a:lnTo>
                    <a:pt x="8720" y="10977"/>
                  </a:lnTo>
                  <a:lnTo>
                    <a:pt x="9090" y="10741"/>
                  </a:lnTo>
                  <a:lnTo>
                    <a:pt x="9461" y="10505"/>
                  </a:lnTo>
                  <a:lnTo>
                    <a:pt x="9831" y="10135"/>
                  </a:lnTo>
                  <a:lnTo>
                    <a:pt x="10168" y="9731"/>
                  </a:lnTo>
                  <a:lnTo>
                    <a:pt x="10505" y="9293"/>
                  </a:lnTo>
                  <a:lnTo>
                    <a:pt x="10740" y="8855"/>
                  </a:lnTo>
                  <a:lnTo>
                    <a:pt x="10976" y="8350"/>
                  </a:lnTo>
                  <a:lnTo>
                    <a:pt x="11144" y="7812"/>
                  </a:lnTo>
                  <a:lnTo>
                    <a:pt x="11313" y="7273"/>
                  </a:lnTo>
                  <a:lnTo>
                    <a:pt x="11380" y="6734"/>
                  </a:lnTo>
                  <a:lnTo>
                    <a:pt x="11447" y="6196"/>
                  </a:lnTo>
                  <a:lnTo>
                    <a:pt x="11447" y="5623"/>
                  </a:lnTo>
                  <a:lnTo>
                    <a:pt x="11414" y="5085"/>
                  </a:lnTo>
                  <a:lnTo>
                    <a:pt x="11346" y="4546"/>
                  </a:lnTo>
                  <a:lnTo>
                    <a:pt x="11245" y="4007"/>
                  </a:lnTo>
                  <a:lnTo>
                    <a:pt x="11077" y="3502"/>
                  </a:lnTo>
                  <a:lnTo>
                    <a:pt x="10875" y="3031"/>
                  </a:lnTo>
                  <a:lnTo>
                    <a:pt x="10606" y="2560"/>
                  </a:lnTo>
                  <a:lnTo>
                    <a:pt x="10370" y="2189"/>
                  </a:lnTo>
                  <a:lnTo>
                    <a:pt x="10067" y="1852"/>
                  </a:lnTo>
                  <a:lnTo>
                    <a:pt x="9764" y="1549"/>
                  </a:lnTo>
                  <a:lnTo>
                    <a:pt x="9427" y="1246"/>
                  </a:lnTo>
                  <a:lnTo>
                    <a:pt x="9461" y="1179"/>
                  </a:lnTo>
                  <a:lnTo>
                    <a:pt x="9461" y="1112"/>
                  </a:lnTo>
                  <a:lnTo>
                    <a:pt x="9393" y="1044"/>
                  </a:lnTo>
                  <a:lnTo>
                    <a:pt x="9158" y="1044"/>
                  </a:lnTo>
                  <a:lnTo>
                    <a:pt x="8855" y="842"/>
                  </a:lnTo>
                  <a:lnTo>
                    <a:pt x="8518" y="674"/>
                  </a:lnTo>
                  <a:lnTo>
                    <a:pt x="8181" y="506"/>
                  </a:lnTo>
                  <a:lnTo>
                    <a:pt x="7845" y="371"/>
                  </a:lnTo>
                  <a:lnTo>
                    <a:pt x="7474" y="270"/>
                  </a:lnTo>
                  <a:lnTo>
                    <a:pt x="7138" y="203"/>
                  </a:lnTo>
                  <a:lnTo>
                    <a:pt x="6767" y="135"/>
                  </a:lnTo>
                  <a:lnTo>
                    <a:pt x="6397" y="102"/>
                  </a:lnTo>
                  <a:lnTo>
                    <a:pt x="6363" y="34"/>
                  </a:lnTo>
                  <a:lnTo>
                    <a:pt x="6296" y="34"/>
                  </a:lnTo>
                  <a:lnTo>
                    <a:pt x="579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4" name="Google Shape;224;p5"/>
            <p:cNvSpPr/>
            <p:nvPr/>
          </p:nvSpPr>
          <p:spPr>
            <a:xfrm>
              <a:off x="3843650" y="1362625"/>
              <a:ext cx="430150" cy="525250"/>
            </a:xfrm>
            <a:custGeom>
              <a:avLst/>
              <a:gdLst/>
              <a:ahLst/>
              <a:cxnLst/>
              <a:rect l="l" t="t" r="r" b="b"/>
              <a:pathLst>
                <a:path w="17206" h="21010" extrusionOk="0">
                  <a:moveTo>
                    <a:pt x="6297" y="1"/>
                  </a:moveTo>
                  <a:lnTo>
                    <a:pt x="5724" y="34"/>
                  </a:lnTo>
                  <a:lnTo>
                    <a:pt x="5152" y="102"/>
                  </a:lnTo>
                  <a:lnTo>
                    <a:pt x="4580" y="236"/>
                  </a:lnTo>
                  <a:lnTo>
                    <a:pt x="4007" y="371"/>
                  </a:lnTo>
                  <a:lnTo>
                    <a:pt x="3435" y="506"/>
                  </a:lnTo>
                  <a:lnTo>
                    <a:pt x="2357" y="876"/>
                  </a:lnTo>
                  <a:lnTo>
                    <a:pt x="1852" y="1112"/>
                  </a:lnTo>
                  <a:lnTo>
                    <a:pt x="1381" y="1347"/>
                  </a:lnTo>
                  <a:lnTo>
                    <a:pt x="910" y="1617"/>
                  </a:lnTo>
                  <a:lnTo>
                    <a:pt x="472" y="1920"/>
                  </a:lnTo>
                  <a:lnTo>
                    <a:pt x="1" y="2189"/>
                  </a:lnTo>
                  <a:lnTo>
                    <a:pt x="1" y="2458"/>
                  </a:lnTo>
                  <a:lnTo>
                    <a:pt x="573" y="2122"/>
                  </a:lnTo>
                  <a:lnTo>
                    <a:pt x="1179" y="1751"/>
                  </a:lnTo>
                  <a:lnTo>
                    <a:pt x="1819" y="1415"/>
                  </a:lnTo>
                  <a:lnTo>
                    <a:pt x="2189" y="1213"/>
                  </a:lnTo>
                  <a:lnTo>
                    <a:pt x="2560" y="1078"/>
                  </a:lnTo>
                  <a:lnTo>
                    <a:pt x="3368" y="809"/>
                  </a:lnTo>
                  <a:lnTo>
                    <a:pt x="4176" y="573"/>
                  </a:lnTo>
                  <a:lnTo>
                    <a:pt x="4984" y="405"/>
                  </a:lnTo>
                  <a:lnTo>
                    <a:pt x="5388" y="337"/>
                  </a:lnTo>
                  <a:lnTo>
                    <a:pt x="5792" y="304"/>
                  </a:lnTo>
                  <a:lnTo>
                    <a:pt x="6229" y="270"/>
                  </a:lnTo>
                  <a:lnTo>
                    <a:pt x="6633" y="236"/>
                  </a:lnTo>
                  <a:lnTo>
                    <a:pt x="7441" y="304"/>
                  </a:lnTo>
                  <a:lnTo>
                    <a:pt x="8249" y="405"/>
                  </a:lnTo>
                  <a:lnTo>
                    <a:pt x="9057" y="573"/>
                  </a:lnTo>
                  <a:lnTo>
                    <a:pt x="9832" y="809"/>
                  </a:lnTo>
                  <a:lnTo>
                    <a:pt x="10606" y="1112"/>
                  </a:lnTo>
                  <a:lnTo>
                    <a:pt x="11381" y="1448"/>
                  </a:lnTo>
                  <a:lnTo>
                    <a:pt x="11684" y="1583"/>
                  </a:lnTo>
                  <a:lnTo>
                    <a:pt x="11953" y="1751"/>
                  </a:lnTo>
                  <a:lnTo>
                    <a:pt x="12492" y="2122"/>
                  </a:lnTo>
                  <a:lnTo>
                    <a:pt x="12997" y="2559"/>
                  </a:lnTo>
                  <a:lnTo>
                    <a:pt x="13468" y="2997"/>
                  </a:lnTo>
                  <a:lnTo>
                    <a:pt x="14040" y="3502"/>
                  </a:lnTo>
                  <a:lnTo>
                    <a:pt x="14545" y="4041"/>
                  </a:lnTo>
                  <a:lnTo>
                    <a:pt x="15084" y="4613"/>
                  </a:lnTo>
                  <a:lnTo>
                    <a:pt x="15555" y="5185"/>
                  </a:lnTo>
                  <a:lnTo>
                    <a:pt x="15959" y="5791"/>
                  </a:lnTo>
                  <a:lnTo>
                    <a:pt x="16262" y="6431"/>
                  </a:lnTo>
                  <a:lnTo>
                    <a:pt x="16431" y="6734"/>
                  </a:lnTo>
                  <a:lnTo>
                    <a:pt x="16532" y="7071"/>
                  </a:lnTo>
                  <a:lnTo>
                    <a:pt x="16633" y="7408"/>
                  </a:lnTo>
                  <a:lnTo>
                    <a:pt x="16734" y="7778"/>
                  </a:lnTo>
                  <a:lnTo>
                    <a:pt x="16801" y="8182"/>
                  </a:lnTo>
                  <a:lnTo>
                    <a:pt x="16835" y="8620"/>
                  </a:lnTo>
                  <a:lnTo>
                    <a:pt x="16902" y="9461"/>
                  </a:lnTo>
                  <a:lnTo>
                    <a:pt x="16936" y="11212"/>
                  </a:lnTo>
                  <a:lnTo>
                    <a:pt x="16969" y="11953"/>
                  </a:lnTo>
                  <a:lnTo>
                    <a:pt x="16902" y="12727"/>
                  </a:lnTo>
                  <a:lnTo>
                    <a:pt x="16801" y="13468"/>
                  </a:lnTo>
                  <a:lnTo>
                    <a:pt x="16599" y="14208"/>
                  </a:lnTo>
                  <a:lnTo>
                    <a:pt x="16363" y="14915"/>
                  </a:lnTo>
                  <a:lnTo>
                    <a:pt x="16060" y="15589"/>
                  </a:lnTo>
                  <a:lnTo>
                    <a:pt x="15690" y="16229"/>
                  </a:lnTo>
                  <a:lnTo>
                    <a:pt x="15219" y="16868"/>
                  </a:lnTo>
                  <a:lnTo>
                    <a:pt x="14983" y="17138"/>
                  </a:lnTo>
                  <a:lnTo>
                    <a:pt x="14747" y="17373"/>
                  </a:lnTo>
                  <a:lnTo>
                    <a:pt x="14209" y="17878"/>
                  </a:lnTo>
                  <a:lnTo>
                    <a:pt x="13636" y="18316"/>
                  </a:lnTo>
                  <a:lnTo>
                    <a:pt x="13064" y="18754"/>
                  </a:lnTo>
                  <a:lnTo>
                    <a:pt x="12761" y="18989"/>
                  </a:lnTo>
                  <a:lnTo>
                    <a:pt x="12424" y="19191"/>
                  </a:lnTo>
                  <a:lnTo>
                    <a:pt x="12088" y="19360"/>
                  </a:lnTo>
                  <a:lnTo>
                    <a:pt x="11751" y="19528"/>
                  </a:lnTo>
                  <a:lnTo>
                    <a:pt x="11078" y="19797"/>
                  </a:lnTo>
                  <a:lnTo>
                    <a:pt x="10337" y="19999"/>
                  </a:lnTo>
                  <a:lnTo>
                    <a:pt x="8990" y="20370"/>
                  </a:lnTo>
                  <a:lnTo>
                    <a:pt x="8350" y="20538"/>
                  </a:lnTo>
                  <a:lnTo>
                    <a:pt x="7677" y="20673"/>
                  </a:lnTo>
                  <a:lnTo>
                    <a:pt x="7239" y="20740"/>
                  </a:lnTo>
                  <a:lnTo>
                    <a:pt x="6802" y="20774"/>
                  </a:lnTo>
                  <a:lnTo>
                    <a:pt x="5960" y="20774"/>
                  </a:lnTo>
                  <a:lnTo>
                    <a:pt x="5118" y="20706"/>
                  </a:lnTo>
                  <a:lnTo>
                    <a:pt x="4243" y="20605"/>
                  </a:lnTo>
                  <a:lnTo>
                    <a:pt x="3132" y="20437"/>
                  </a:lnTo>
                  <a:lnTo>
                    <a:pt x="2560" y="20302"/>
                  </a:lnTo>
                  <a:lnTo>
                    <a:pt x="2021" y="20134"/>
                  </a:lnTo>
                  <a:lnTo>
                    <a:pt x="1482" y="19966"/>
                  </a:lnTo>
                  <a:lnTo>
                    <a:pt x="943" y="19730"/>
                  </a:lnTo>
                  <a:lnTo>
                    <a:pt x="472" y="19461"/>
                  </a:lnTo>
                  <a:lnTo>
                    <a:pt x="1" y="19124"/>
                  </a:lnTo>
                  <a:lnTo>
                    <a:pt x="1" y="19461"/>
                  </a:lnTo>
                  <a:lnTo>
                    <a:pt x="304" y="19663"/>
                  </a:lnTo>
                  <a:lnTo>
                    <a:pt x="640" y="19865"/>
                  </a:lnTo>
                  <a:lnTo>
                    <a:pt x="943" y="20033"/>
                  </a:lnTo>
                  <a:lnTo>
                    <a:pt x="1314" y="20168"/>
                  </a:lnTo>
                  <a:lnTo>
                    <a:pt x="2021" y="20437"/>
                  </a:lnTo>
                  <a:lnTo>
                    <a:pt x="2728" y="20605"/>
                  </a:lnTo>
                  <a:lnTo>
                    <a:pt x="3401" y="20740"/>
                  </a:lnTo>
                  <a:lnTo>
                    <a:pt x="4108" y="20841"/>
                  </a:lnTo>
                  <a:lnTo>
                    <a:pt x="4782" y="20942"/>
                  </a:lnTo>
                  <a:lnTo>
                    <a:pt x="5455" y="21009"/>
                  </a:lnTo>
                  <a:lnTo>
                    <a:pt x="6835" y="21009"/>
                  </a:lnTo>
                  <a:lnTo>
                    <a:pt x="7509" y="20942"/>
                  </a:lnTo>
                  <a:lnTo>
                    <a:pt x="8216" y="20841"/>
                  </a:lnTo>
                  <a:lnTo>
                    <a:pt x="8855" y="20706"/>
                  </a:lnTo>
                  <a:lnTo>
                    <a:pt x="9529" y="20504"/>
                  </a:lnTo>
                  <a:lnTo>
                    <a:pt x="10808" y="20168"/>
                  </a:lnTo>
                  <a:lnTo>
                    <a:pt x="11145" y="20067"/>
                  </a:lnTo>
                  <a:lnTo>
                    <a:pt x="11482" y="19966"/>
                  </a:lnTo>
                  <a:lnTo>
                    <a:pt x="12054" y="19696"/>
                  </a:lnTo>
                  <a:lnTo>
                    <a:pt x="12626" y="19360"/>
                  </a:lnTo>
                  <a:lnTo>
                    <a:pt x="13199" y="18989"/>
                  </a:lnTo>
                  <a:lnTo>
                    <a:pt x="13704" y="18585"/>
                  </a:lnTo>
                  <a:lnTo>
                    <a:pt x="14209" y="18181"/>
                  </a:lnTo>
                  <a:lnTo>
                    <a:pt x="14680" y="17777"/>
                  </a:lnTo>
                  <a:lnTo>
                    <a:pt x="15118" y="17340"/>
                  </a:lnTo>
                  <a:lnTo>
                    <a:pt x="15522" y="16868"/>
                  </a:lnTo>
                  <a:lnTo>
                    <a:pt x="15892" y="16363"/>
                  </a:lnTo>
                  <a:lnTo>
                    <a:pt x="16229" y="15825"/>
                  </a:lnTo>
                  <a:lnTo>
                    <a:pt x="16532" y="15218"/>
                  </a:lnTo>
                  <a:lnTo>
                    <a:pt x="16767" y="14579"/>
                  </a:lnTo>
                  <a:lnTo>
                    <a:pt x="16969" y="13939"/>
                  </a:lnTo>
                  <a:lnTo>
                    <a:pt x="17070" y="13266"/>
                  </a:lnTo>
                  <a:lnTo>
                    <a:pt x="17171" y="12592"/>
                  </a:lnTo>
                  <a:lnTo>
                    <a:pt x="17205" y="11919"/>
                  </a:lnTo>
                  <a:lnTo>
                    <a:pt x="17205" y="11246"/>
                  </a:lnTo>
                  <a:lnTo>
                    <a:pt x="17171" y="10572"/>
                  </a:lnTo>
                  <a:lnTo>
                    <a:pt x="17104" y="9865"/>
                  </a:lnTo>
                  <a:lnTo>
                    <a:pt x="17037" y="8552"/>
                  </a:lnTo>
                  <a:lnTo>
                    <a:pt x="17003" y="7879"/>
                  </a:lnTo>
                  <a:lnTo>
                    <a:pt x="16936" y="7576"/>
                  </a:lnTo>
                  <a:lnTo>
                    <a:pt x="16868" y="7239"/>
                  </a:lnTo>
                  <a:lnTo>
                    <a:pt x="16767" y="6902"/>
                  </a:lnTo>
                  <a:lnTo>
                    <a:pt x="16633" y="6599"/>
                  </a:lnTo>
                  <a:lnTo>
                    <a:pt x="16363" y="5993"/>
                  </a:lnTo>
                  <a:lnTo>
                    <a:pt x="16027" y="5421"/>
                  </a:lnTo>
                  <a:lnTo>
                    <a:pt x="15623" y="4882"/>
                  </a:lnTo>
                  <a:lnTo>
                    <a:pt x="15219" y="4377"/>
                  </a:lnTo>
                  <a:lnTo>
                    <a:pt x="14781" y="3872"/>
                  </a:lnTo>
                  <a:lnTo>
                    <a:pt x="14343" y="3401"/>
                  </a:lnTo>
                  <a:lnTo>
                    <a:pt x="13872" y="2963"/>
                  </a:lnTo>
                  <a:lnTo>
                    <a:pt x="13367" y="2526"/>
                  </a:lnTo>
                  <a:lnTo>
                    <a:pt x="12862" y="2122"/>
                  </a:lnTo>
                  <a:lnTo>
                    <a:pt x="12323" y="1751"/>
                  </a:lnTo>
                  <a:lnTo>
                    <a:pt x="11785" y="1415"/>
                  </a:lnTo>
                  <a:lnTo>
                    <a:pt x="11212" y="1112"/>
                  </a:lnTo>
                  <a:lnTo>
                    <a:pt x="10640" y="842"/>
                  </a:lnTo>
                  <a:lnTo>
                    <a:pt x="10034" y="607"/>
                  </a:lnTo>
                  <a:lnTo>
                    <a:pt x="9428" y="405"/>
                  </a:lnTo>
                  <a:lnTo>
                    <a:pt x="8788" y="236"/>
                  </a:lnTo>
                  <a:lnTo>
                    <a:pt x="8148" y="102"/>
                  </a:lnTo>
                  <a:lnTo>
                    <a:pt x="7509" y="34"/>
                  </a:lnTo>
                  <a:lnTo>
                    <a:pt x="68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5" name="Google Shape;225;p5"/>
            <p:cNvSpPr/>
            <p:nvPr/>
          </p:nvSpPr>
          <p:spPr>
            <a:xfrm>
              <a:off x="4094475" y="289450"/>
              <a:ext cx="529450" cy="500000"/>
            </a:xfrm>
            <a:custGeom>
              <a:avLst/>
              <a:gdLst/>
              <a:ahLst/>
              <a:cxnLst/>
              <a:rect l="l" t="t" r="r" b="b"/>
              <a:pathLst>
                <a:path w="21178" h="20000" extrusionOk="0">
                  <a:moveTo>
                    <a:pt x="1684" y="203"/>
                  </a:moveTo>
                  <a:lnTo>
                    <a:pt x="1886" y="270"/>
                  </a:lnTo>
                  <a:lnTo>
                    <a:pt x="2122" y="405"/>
                  </a:lnTo>
                  <a:lnTo>
                    <a:pt x="2189" y="405"/>
                  </a:lnTo>
                  <a:lnTo>
                    <a:pt x="2593" y="910"/>
                  </a:lnTo>
                  <a:lnTo>
                    <a:pt x="3031" y="1381"/>
                  </a:lnTo>
                  <a:lnTo>
                    <a:pt x="3469" y="1852"/>
                  </a:lnTo>
                  <a:lnTo>
                    <a:pt x="3974" y="2257"/>
                  </a:lnTo>
                  <a:lnTo>
                    <a:pt x="4950" y="3132"/>
                  </a:lnTo>
                  <a:lnTo>
                    <a:pt x="5926" y="3974"/>
                  </a:lnTo>
                  <a:lnTo>
                    <a:pt x="7071" y="5085"/>
                  </a:lnTo>
                  <a:lnTo>
                    <a:pt x="8216" y="6196"/>
                  </a:lnTo>
                  <a:lnTo>
                    <a:pt x="9394" y="7307"/>
                  </a:lnTo>
                  <a:lnTo>
                    <a:pt x="9967" y="7879"/>
                  </a:lnTo>
                  <a:lnTo>
                    <a:pt x="10573" y="8384"/>
                  </a:lnTo>
                  <a:lnTo>
                    <a:pt x="10606" y="8418"/>
                  </a:lnTo>
                  <a:lnTo>
                    <a:pt x="10640" y="8552"/>
                  </a:lnTo>
                  <a:lnTo>
                    <a:pt x="10606" y="8687"/>
                  </a:lnTo>
                  <a:lnTo>
                    <a:pt x="10573" y="8855"/>
                  </a:lnTo>
                  <a:lnTo>
                    <a:pt x="10472" y="9024"/>
                  </a:lnTo>
                  <a:lnTo>
                    <a:pt x="10270" y="9293"/>
                  </a:lnTo>
                  <a:lnTo>
                    <a:pt x="10068" y="9529"/>
                  </a:lnTo>
                  <a:lnTo>
                    <a:pt x="9832" y="9764"/>
                  </a:lnTo>
                  <a:lnTo>
                    <a:pt x="9630" y="10000"/>
                  </a:lnTo>
                  <a:lnTo>
                    <a:pt x="9495" y="10068"/>
                  </a:lnTo>
                  <a:lnTo>
                    <a:pt x="9361" y="10135"/>
                  </a:lnTo>
                  <a:lnTo>
                    <a:pt x="9226" y="10169"/>
                  </a:lnTo>
                  <a:lnTo>
                    <a:pt x="9058" y="10169"/>
                  </a:lnTo>
                  <a:lnTo>
                    <a:pt x="9058" y="10101"/>
                  </a:lnTo>
                  <a:lnTo>
                    <a:pt x="9024" y="10068"/>
                  </a:lnTo>
                  <a:lnTo>
                    <a:pt x="8687" y="9899"/>
                  </a:lnTo>
                  <a:lnTo>
                    <a:pt x="8384" y="9697"/>
                  </a:lnTo>
                  <a:lnTo>
                    <a:pt x="7812" y="9226"/>
                  </a:lnTo>
                  <a:lnTo>
                    <a:pt x="7273" y="8721"/>
                  </a:lnTo>
                  <a:lnTo>
                    <a:pt x="6734" y="8216"/>
                  </a:lnTo>
                  <a:lnTo>
                    <a:pt x="5657" y="7206"/>
                  </a:lnTo>
                  <a:lnTo>
                    <a:pt x="4647" y="6128"/>
                  </a:lnTo>
                  <a:lnTo>
                    <a:pt x="3570" y="5051"/>
                  </a:lnTo>
                  <a:lnTo>
                    <a:pt x="2492" y="4007"/>
                  </a:lnTo>
                  <a:lnTo>
                    <a:pt x="1381" y="2997"/>
                  </a:lnTo>
                  <a:lnTo>
                    <a:pt x="236" y="2021"/>
                  </a:lnTo>
                  <a:lnTo>
                    <a:pt x="236" y="1953"/>
                  </a:lnTo>
                  <a:lnTo>
                    <a:pt x="203" y="1785"/>
                  </a:lnTo>
                  <a:lnTo>
                    <a:pt x="203" y="1617"/>
                  </a:lnTo>
                  <a:lnTo>
                    <a:pt x="203" y="1448"/>
                  </a:lnTo>
                  <a:lnTo>
                    <a:pt x="236" y="1314"/>
                  </a:lnTo>
                  <a:lnTo>
                    <a:pt x="304" y="1179"/>
                  </a:lnTo>
                  <a:lnTo>
                    <a:pt x="371" y="1044"/>
                  </a:lnTo>
                  <a:lnTo>
                    <a:pt x="607" y="809"/>
                  </a:lnTo>
                  <a:lnTo>
                    <a:pt x="944" y="472"/>
                  </a:lnTo>
                  <a:lnTo>
                    <a:pt x="1112" y="337"/>
                  </a:lnTo>
                  <a:lnTo>
                    <a:pt x="1314" y="236"/>
                  </a:lnTo>
                  <a:lnTo>
                    <a:pt x="1482" y="203"/>
                  </a:lnTo>
                  <a:close/>
                  <a:moveTo>
                    <a:pt x="10775" y="8855"/>
                  </a:moveTo>
                  <a:lnTo>
                    <a:pt x="10943" y="8956"/>
                  </a:lnTo>
                  <a:lnTo>
                    <a:pt x="11111" y="9158"/>
                  </a:lnTo>
                  <a:lnTo>
                    <a:pt x="11381" y="9495"/>
                  </a:lnTo>
                  <a:lnTo>
                    <a:pt x="11583" y="9731"/>
                  </a:lnTo>
                  <a:lnTo>
                    <a:pt x="11785" y="9933"/>
                  </a:lnTo>
                  <a:lnTo>
                    <a:pt x="12256" y="10270"/>
                  </a:lnTo>
                  <a:lnTo>
                    <a:pt x="13030" y="10876"/>
                  </a:lnTo>
                  <a:lnTo>
                    <a:pt x="13805" y="11482"/>
                  </a:lnTo>
                  <a:lnTo>
                    <a:pt x="14545" y="12121"/>
                  </a:lnTo>
                  <a:lnTo>
                    <a:pt x="15286" y="12828"/>
                  </a:lnTo>
                  <a:lnTo>
                    <a:pt x="16498" y="14040"/>
                  </a:lnTo>
                  <a:lnTo>
                    <a:pt x="17744" y="15252"/>
                  </a:lnTo>
                  <a:lnTo>
                    <a:pt x="18922" y="16397"/>
                  </a:lnTo>
                  <a:lnTo>
                    <a:pt x="19528" y="16969"/>
                  </a:lnTo>
                  <a:lnTo>
                    <a:pt x="20168" y="17508"/>
                  </a:lnTo>
                  <a:lnTo>
                    <a:pt x="20067" y="17744"/>
                  </a:lnTo>
                  <a:lnTo>
                    <a:pt x="19899" y="17979"/>
                  </a:lnTo>
                  <a:lnTo>
                    <a:pt x="19562" y="18350"/>
                  </a:lnTo>
                  <a:lnTo>
                    <a:pt x="19225" y="18687"/>
                  </a:lnTo>
                  <a:lnTo>
                    <a:pt x="19023" y="18821"/>
                  </a:lnTo>
                  <a:lnTo>
                    <a:pt x="18821" y="18922"/>
                  </a:lnTo>
                  <a:lnTo>
                    <a:pt x="18821" y="18889"/>
                  </a:lnTo>
                  <a:lnTo>
                    <a:pt x="18754" y="18821"/>
                  </a:lnTo>
                  <a:lnTo>
                    <a:pt x="18417" y="18653"/>
                  </a:lnTo>
                  <a:lnTo>
                    <a:pt x="18081" y="18451"/>
                  </a:lnTo>
                  <a:lnTo>
                    <a:pt x="17778" y="18215"/>
                  </a:lnTo>
                  <a:lnTo>
                    <a:pt x="17508" y="17912"/>
                  </a:lnTo>
                  <a:lnTo>
                    <a:pt x="16969" y="17340"/>
                  </a:lnTo>
                  <a:lnTo>
                    <a:pt x="16464" y="16734"/>
                  </a:lnTo>
                  <a:lnTo>
                    <a:pt x="15858" y="16094"/>
                  </a:lnTo>
                  <a:lnTo>
                    <a:pt x="15219" y="15454"/>
                  </a:lnTo>
                  <a:lnTo>
                    <a:pt x="14545" y="14882"/>
                  </a:lnTo>
                  <a:lnTo>
                    <a:pt x="13838" y="14310"/>
                  </a:lnTo>
                  <a:lnTo>
                    <a:pt x="13603" y="14108"/>
                  </a:lnTo>
                  <a:lnTo>
                    <a:pt x="13401" y="13906"/>
                  </a:lnTo>
                  <a:lnTo>
                    <a:pt x="13199" y="13670"/>
                  </a:lnTo>
                  <a:lnTo>
                    <a:pt x="12963" y="13468"/>
                  </a:lnTo>
                  <a:lnTo>
                    <a:pt x="12593" y="13165"/>
                  </a:lnTo>
                  <a:lnTo>
                    <a:pt x="12256" y="12862"/>
                  </a:lnTo>
                  <a:lnTo>
                    <a:pt x="11549" y="12222"/>
                  </a:lnTo>
                  <a:lnTo>
                    <a:pt x="10876" y="11650"/>
                  </a:lnTo>
                  <a:lnTo>
                    <a:pt x="10573" y="11347"/>
                  </a:lnTo>
                  <a:lnTo>
                    <a:pt x="10270" y="11010"/>
                  </a:lnTo>
                  <a:lnTo>
                    <a:pt x="10101" y="10808"/>
                  </a:lnTo>
                  <a:lnTo>
                    <a:pt x="9933" y="10606"/>
                  </a:lnTo>
                  <a:lnTo>
                    <a:pt x="9731" y="10438"/>
                  </a:lnTo>
                  <a:lnTo>
                    <a:pt x="9495" y="10337"/>
                  </a:lnTo>
                  <a:lnTo>
                    <a:pt x="9731" y="10169"/>
                  </a:lnTo>
                  <a:lnTo>
                    <a:pt x="9933" y="9966"/>
                  </a:lnTo>
                  <a:lnTo>
                    <a:pt x="10236" y="9630"/>
                  </a:lnTo>
                  <a:lnTo>
                    <a:pt x="10539" y="9259"/>
                  </a:lnTo>
                  <a:lnTo>
                    <a:pt x="10674" y="9057"/>
                  </a:lnTo>
                  <a:lnTo>
                    <a:pt x="10775" y="8855"/>
                  </a:lnTo>
                  <a:close/>
                  <a:moveTo>
                    <a:pt x="20235" y="17912"/>
                  </a:moveTo>
                  <a:lnTo>
                    <a:pt x="20606" y="18283"/>
                  </a:lnTo>
                  <a:lnTo>
                    <a:pt x="20740" y="18451"/>
                  </a:lnTo>
                  <a:lnTo>
                    <a:pt x="20942" y="18586"/>
                  </a:lnTo>
                  <a:lnTo>
                    <a:pt x="20774" y="18956"/>
                  </a:lnTo>
                  <a:lnTo>
                    <a:pt x="20572" y="19259"/>
                  </a:lnTo>
                  <a:lnTo>
                    <a:pt x="20437" y="19427"/>
                  </a:lnTo>
                  <a:lnTo>
                    <a:pt x="20303" y="19528"/>
                  </a:lnTo>
                  <a:lnTo>
                    <a:pt x="20134" y="19663"/>
                  </a:lnTo>
                  <a:lnTo>
                    <a:pt x="19966" y="19764"/>
                  </a:lnTo>
                  <a:lnTo>
                    <a:pt x="19697" y="19528"/>
                  </a:lnTo>
                  <a:lnTo>
                    <a:pt x="19461" y="19293"/>
                  </a:lnTo>
                  <a:lnTo>
                    <a:pt x="19192" y="18990"/>
                  </a:lnTo>
                  <a:lnTo>
                    <a:pt x="19461" y="18788"/>
                  </a:lnTo>
                  <a:lnTo>
                    <a:pt x="19663" y="18586"/>
                  </a:lnTo>
                  <a:lnTo>
                    <a:pt x="19966" y="18283"/>
                  </a:lnTo>
                  <a:lnTo>
                    <a:pt x="20101" y="18081"/>
                  </a:lnTo>
                  <a:lnTo>
                    <a:pt x="20235" y="17912"/>
                  </a:lnTo>
                  <a:close/>
                  <a:moveTo>
                    <a:pt x="1449" y="1"/>
                  </a:moveTo>
                  <a:lnTo>
                    <a:pt x="1280" y="68"/>
                  </a:lnTo>
                  <a:lnTo>
                    <a:pt x="1078" y="169"/>
                  </a:lnTo>
                  <a:lnTo>
                    <a:pt x="708" y="405"/>
                  </a:lnTo>
                  <a:lnTo>
                    <a:pt x="539" y="573"/>
                  </a:lnTo>
                  <a:lnTo>
                    <a:pt x="371" y="741"/>
                  </a:lnTo>
                  <a:lnTo>
                    <a:pt x="236" y="910"/>
                  </a:lnTo>
                  <a:lnTo>
                    <a:pt x="135" y="1112"/>
                  </a:lnTo>
                  <a:lnTo>
                    <a:pt x="68" y="1280"/>
                  </a:lnTo>
                  <a:lnTo>
                    <a:pt x="1" y="1516"/>
                  </a:lnTo>
                  <a:lnTo>
                    <a:pt x="1" y="1718"/>
                  </a:lnTo>
                  <a:lnTo>
                    <a:pt x="68" y="1953"/>
                  </a:lnTo>
                  <a:lnTo>
                    <a:pt x="1" y="2021"/>
                  </a:lnTo>
                  <a:lnTo>
                    <a:pt x="34" y="2055"/>
                  </a:lnTo>
                  <a:lnTo>
                    <a:pt x="34" y="2088"/>
                  </a:lnTo>
                  <a:lnTo>
                    <a:pt x="1213" y="3098"/>
                  </a:lnTo>
                  <a:lnTo>
                    <a:pt x="2324" y="4142"/>
                  </a:lnTo>
                  <a:lnTo>
                    <a:pt x="3401" y="5186"/>
                  </a:lnTo>
                  <a:lnTo>
                    <a:pt x="4479" y="6297"/>
                  </a:lnTo>
                  <a:lnTo>
                    <a:pt x="5623" y="7441"/>
                  </a:lnTo>
                  <a:lnTo>
                    <a:pt x="6768" y="8552"/>
                  </a:lnTo>
                  <a:lnTo>
                    <a:pt x="7239" y="8990"/>
                  </a:lnTo>
                  <a:lnTo>
                    <a:pt x="7744" y="9428"/>
                  </a:lnTo>
                  <a:lnTo>
                    <a:pt x="8249" y="9865"/>
                  </a:lnTo>
                  <a:lnTo>
                    <a:pt x="8552" y="10034"/>
                  </a:lnTo>
                  <a:lnTo>
                    <a:pt x="8822" y="10202"/>
                  </a:lnTo>
                  <a:lnTo>
                    <a:pt x="8822" y="10236"/>
                  </a:lnTo>
                  <a:lnTo>
                    <a:pt x="8822" y="10270"/>
                  </a:lnTo>
                  <a:lnTo>
                    <a:pt x="8923" y="10371"/>
                  </a:lnTo>
                  <a:lnTo>
                    <a:pt x="9024" y="10404"/>
                  </a:lnTo>
                  <a:lnTo>
                    <a:pt x="9260" y="10404"/>
                  </a:lnTo>
                  <a:lnTo>
                    <a:pt x="9293" y="10438"/>
                  </a:lnTo>
                  <a:lnTo>
                    <a:pt x="9495" y="10539"/>
                  </a:lnTo>
                  <a:lnTo>
                    <a:pt x="9697" y="10640"/>
                  </a:lnTo>
                  <a:lnTo>
                    <a:pt x="9832" y="10775"/>
                  </a:lnTo>
                  <a:lnTo>
                    <a:pt x="10000" y="10943"/>
                  </a:lnTo>
                  <a:lnTo>
                    <a:pt x="10270" y="11313"/>
                  </a:lnTo>
                  <a:lnTo>
                    <a:pt x="10539" y="11650"/>
                  </a:lnTo>
                  <a:lnTo>
                    <a:pt x="10876" y="11953"/>
                  </a:lnTo>
                  <a:lnTo>
                    <a:pt x="11212" y="12222"/>
                  </a:lnTo>
                  <a:lnTo>
                    <a:pt x="11583" y="12525"/>
                  </a:lnTo>
                  <a:lnTo>
                    <a:pt x="11919" y="12828"/>
                  </a:lnTo>
                  <a:lnTo>
                    <a:pt x="13165" y="13939"/>
                  </a:lnTo>
                  <a:lnTo>
                    <a:pt x="13771" y="14512"/>
                  </a:lnTo>
                  <a:lnTo>
                    <a:pt x="14411" y="15050"/>
                  </a:lnTo>
                  <a:lnTo>
                    <a:pt x="15017" y="15589"/>
                  </a:lnTo>
                  <a:lnTo>
                    <a:pt x="15589" y="16161"/>
                  </a:lnTo>
                  <a:lnTo>
                    <a:pt x="16161" y="16734"/>
                  </a:lnTo>
                  <a:lnTo>
                    <a:pt x="16700" y="17340"/>
                  </a:lnTo>
                  <a:lnTo>
                    <a:pt x="17138" y="17845"/>
                  </a:lnTo>
                  <a:lnTo>
                    <a:pt x="17576" y="18316"/>
                  </a:lnTo>
                  <a:lnTo>
                    <a:pt x="17845" y="18552"/>
                  </a:lnTo>
                  <a:lnTo>
                    <a:pt x="18114" y="18754"/>
                  </a:lnTo>
                  <a:lnTo>
                    <a:pt x="18384" y="18922"/>
                  </a:lnTo>
                  <a:lnTo>
                    <a:pt x="18687" y="19057"/>
                  </a:lnTo>
                  <a:lnTo>
                    <a:pt x="18687" y="19091"/>
                  </a:lnTo>
                  <a:lnTo>
                    <a:pt x="18754" y="19124"/>
                  </a:lnTo>
                  <a:lnTo>
                    <a:pt x="18855" y="19124"/>
                  </a:lnTo>
                  <a:lnTo>
                    <a:pt x="19023" y="19091"/>
                  </a:lnTo>
                  <a:lnTo>
                    <a:pt x="19192" y="19293"/>
                  </a:lnTo>
                  <a:lnTo>
                    <a:pt x="19394" y="19495"/>
                  </a:lnTo>
                  <a:lnTo>
                    <a:pt x="19629" y="19730"/>
                  </a:lnTo>
                  <a:lnTo>
                    <a:pt x="19932" y="19966"/>
                  </a:lnTo>
                  <a:lnTo>
                    <a:pt x="19966" y="20000"/>
                  </a:lnTo>
                  <a:lnTo>
                    <a:pt x="20033" y="19966"/>
                  </a:lnTo>
                  <a:lnTo>
                    <a:pt x="20067" y="19932"/>
                  </a:lnTo>
                  <a:lnTo>
                    <a:pt x="20067" y="19899"/>
                  </a:lnTo>
                  <a:lnTo>
                    <a:pt x="20269" y="19831"/>
                  </a:lnTo>
                  <a:lnTo>
                    <a:pt x="20437" y="19730"/>
                  </a:lnTo>
                  <a:lnTo>
                    <a:pt x="20606" y="19596"/>
                  </a:lnTo>
                  <a:lnTo>
                    <a:pt x="20740" y="19427"/>
                  </a:lnTo>
                  <a:lnTo>
                    <a:pt x="20875" y="19225"/>
                  </a:lnTo>
                  <a:lnTo>
                    <a:pt x="21010" y="19023"/>
                  </a:lnTo>
                  <a:lnTo>
                    <a:pt x="21077" y="18821"/>
                  </a:lnTo>
                  <a:lnTo>
                    <a:pt x="21144" y="18619"/>
                  </a:lnTo>
                  <a:lnTo>
                    <a:pt x="21144" y="18552"/>
                  </a:lnTo>
                  <a:lnTo>
                    <a:pt x="21178" y="18485"/>
                  </a:lnTo>
                  <a:lnTo>
                    <a:pt x="21144" y="18417"/>
                  </a:lnTo>
                  <a:lnTo>
                    <a:pt x="21043" y="18417"/>
                  </a:lnTo>
                  <a:lnTo>
                    <a:pt x="20707" y="18114"/>
                  </a:lnTo>
                  <a:lnTo>
                    <a:pt x="20505" y="17912"/>
                  </a:lnTo>
                  <a:lnTo>
                    <a:pt x="20303" y="17710"/>
                  </a:lnTo>
                  <a:lnTo>
                    <a:pt x="20336" y="17643"/>
                  </a:lnTo>
                  <a:lnTo>
                    <a:pt x="20437" y="17643"/>
                  </a:lnTo>
                  <a:lnTo>
                    <a:pt x="20471" y="17609"/>
                  </a:lnTo>
                  <a:lnTo>
                    <a:pt x="20505" y="17508"/>
                  </a:lnTo>
                  <a:lnTo>
                    <a:pt x="20437" y="17441"/>
                  </a:lnTo>
                  <a:lnTo>
                    <a:pt x="19697" y="16801"/>
                  </a:lnTo>
                  <a:lnTo>
                    <a:pt x="18956" y="16161"/>
                  </a:lnTo>
                  <a:lnTo>
                    <a:pt x="17576" y="14781"/>
                  </a:lnTo>
                  <a:lnTo>
                    <a:pt x="16229" y="13468"/>
                  </a:lnTo>
                  <a:lnTo>
                    <a:pt x="14916" y="12189"/>
                  </a:lnTo>
                  <a:lnTo>
                    <a:pt x="14579" y="11852"/>
                  </a:lnTo>
                  <a:lnTo>
                    <a:pt x="14209" y="11549"/>
                  </a:lnTo>
                  <a:lnTo>
                    <a:pt x="13468" y="10977"/>
                  </a:lnTo>
                  <a:lnTo>
                    <a:pt x="11987" y="9865"/>
                  </a:lnTo>
                  <a:lnTo>
                    <a:pt x="11852" y="9731"/>
                  </a:lnTo>
                  <a:lnTo>
                    <a:pt x="11717" y="9562"/>
                  </a:lnTo>
                  <a:lnTo>
                    <a:pt x="11414" y="9226"/>
                  </a:lnTo>
                  <a:lnTo>
                    <a:pt x="11111" y="8889"/>
                  </a:lnTo>
                  <a:lnTo>
                    <a:pt x="10977" y="8754"/>
                  </a:lnTo>
                  <a:lnTo>
                    <a:pt x="10808" y="8687"/>
                  </a:lnTo>
                  <a:lnTo>
                    <a:pt x="10808" y="8519"/>
                  </a:lnTo>
                  <a:lnTo>
                    <a:pt x="10775" y="8350"/>
                  </a:lnTo>
                  <a:lnTo>
                    <a:pt x="10775" y="8283"/>
                  </a:lnTo>
                  <a:lnTo>
                    <a:pt x="10741" y="8249"/>
                  </a:lnTo>
                  <a:lnTo>
                    <a:pt x="10169" y="7711"/>
                  </a:lnTo>
                  <a:lnTo>
                    <a:pt x="9563" y="7206"/>
                  </a:lnTo>
                  <a:lnTo>
                    <a:pt x="8451" y="6128"/>
                  </a:lnTo>
                  <a:lnTo>
                    <a:pt x="7340" y="5051"/>
                  </a:lnTo>
                  <a:lnTo>
                    <a:pt x="6229" y="3974"/>
                  </a:lnTo>
                  <a:lnTo>
                    <a:pt x="5219" y="3065"/>
                  </a:lnTo>
                  <a:lnTo>
                    <a:pt x="4209" y="2156"/>
                  </a:lnTo>
                  <a:lnTo>
                    <a:pt x="3233" y="1246"/>
                  </a:lnTo>
                  <a:lnTo>
                    <a:pt x="2728" y="775"/>
                  </a:lnTo>
                  <a:lnTo>
                    <a:pt x="2290" y="270"/>
                  </a:lnTo>
                  <a:lnTo>
                    <a:pt x="2257" y="236"/>
                  </a:lnTo>
                  <a:lnTo>
                    <a:pt x="2223" y="236"/>
                  </a:lnTo>
                  <a:lnTo>
                    <a:pt x="2021" y="102"/>
                  </a:lnTo>
                  <a:lnTo>
                    <a:pt x="1819" y="34"/>
                  </a:lnTo>
                  <a:lnTo>
                    <a:pt x="165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6" name="Google Shape;226;p5"/>
            <p:cNvSpPr/>
            <p:nvPr/>
          </p:nvSpPr>
          <p:spPr>
            <a:xfrm>
              <a:off x="3843650" y="1458575"/>
              <a:ext cx="404900" cy="344275"/>
            </a:xfrm>
            <a:custGeom>
              <a:avLst/>
              <a:gdLst/>
              <a:ahLst/>
              <a:cxnLst/>
              <a:rect l="l" t="t" r="r" b="b"/>
              <a:pathLst>
                <a:path w="16196" h="13771" extrusionOk="0">
                  <a:moveTo>
                    <a:pt x="15185" y="6095"/>
                  </a:moveTo>
                  <a:lnTo>
                    <a:pt x="15454" y="6162"/>
                  </a:lnTo>
                  <a:lnTo>
                    <a:pt x="15555" y="6196"/>
                  </a:lnTo>
                  <a:lnTo>
                    <a:pt x="15656" y="6263"/>
                  </a:lnTo>
                  <a:lnTo>
                    <a:pt x="15757" y="6364"/>
                  </a:lnTo>
                  <a:lnTo>
                    <a:pt x="15858" y="6465"/>
                  </a:lnTo>
                  <a:lnTo>
                    <a:pt x="15926" y="6600"/>
                  </a:lnTo>
                  <a:lnTo>
                    <a:pt x="15959" y="6768"/>
                  </a:lnTo>
                  <a:lnTo>
                    <a:pt x="15993" y="6903"/>
                  </a:lnTo>
                  <a:lnTo>
                    <a:pt x="15993" y="7071"/>
                  </a:lnTo>
                  <a:lnTo>
                    <a:pt x="15926" y="7206"/>
                  </a:lnTo>
                  <a:lnTo>
                    <a:pt x="15892" y="7340"/>
                  </a:lnTo>
                  <a:lnTo>
                    <a:pt x="15791" y="7475"/>
                  </a:lnTo>
                  <a:lnTo>
                    <a:pt x="15690" y="7576"/>
                  </a:lnTo>
                  <a:lnTo>
                    <a:pt x="15421" y="7711"/>
                  </a:lnTo>
                  <a:lnTo>
                    <a:pt x="15118" y="7812"/>
                  </a:lnTo>
                  <a:lnTo>
                    <a:pt x="14781" y="7845"/>
                  </a:lnTo>
                  <a:lnTo>
                    <a:pt x="14411" y="7845"/>
                  </a:lnTo>
                  <a:lnTo>
                    <a:pt x="13704" y="7812"/>
                  </a:lnTo>
                  <a:lnTo>
                    <a:pt x="13064" y="7778"/>
                  </a:lnTo>
                  <a:lnTo>
                    <a:pt x="13064" y="7542"/>
                  </a:lnTo>
                  <a:lnTo>
                    <a:pt x="13064" y="7307"/>
                  </a:lnTo>
                  <a:lnTo>
                    <a:pt x="13098" y="6734"/>
                  </a:lnTo>
                  <a:lnTo>
                    <a:pt x="13098" y="6196"/>
                  </a:lnTo>
                  <a:lnTo>
                    <a:pt x="13535" y="6128"/>
                  </a:lnTo>
                  <a:lnTo>
                    <a:pt x="14007" y="6095"/>
                  </a:lnTo>
                  <a:close/>
                  <a:moveTo>
                    <a:pt x="6027" y="1"/>
                  </a:moveTo>
                  <a:lnTo>
                    <a:pt x="5354" y="68"/>
                  </a:lnTo>
                  <a:lnTo>
                    <a:pt x="4681" y="203"/>
                  </a:lnTo>
                  <a:lnTo>
                    <a:pt x="4041" y="405"/>
                  </a:lnTo>
                  <a:lnTo>
                    <a:pt x="3401" y="640"/>
                  </a:lnTo>
                  <a:lnTo>
                    <a:pt x="2829" y="943"/>
                  </a:lnTo>
                  <a:lnTo>
                    <a:pt x="2425" y="1213"/>
                  </a:lnTo>
                  <a:lnTo>
                    <a:pt x="2021" y="1482"/>
                  </a:lnTo>
                  <a:lnTo>
                    <a:pt x="1617" y="1819"/>
                  </a:lnTo>
                  <a:lnTo>
                    <a:pt x="1246" y="2189"/>
                  </a:lnTo>
                  <a:lnTo>
                    <a:pt x="876" y="2593"/>
                  </a:lnTo>
                  <a:lnTo>
                    <a:pt x="539" y="2997"/>
                  </a:lnTo>
                  <a:lnTo>
                    <a:pt x="236" y="3468"/>
                  </a:lnTo>
                  <a:lnTo>
                    <a:pt x="1" y="3906"/>
                  </a:lnTo>
                  <a:lnTo>
                    <a:pt x="1" y="4512"/>
                  </a:lnTo>
                  <a:lnTo>
                    <a:pt x="68" y="4243"/>
                  </a:lnTo>
                  <a:lnTo>
                    <a:pt x="203" y="4007"/>
                  </a:lnTo>
                  <a:lnTo>
                    <a:pt x="337" y="3738"/>
                  </a:lnTo>
                  <a:lnTo>
                    <a:pt x="472" y="3468"/>
                  </a:lnTo>
                  <a:lnTo>
                    <a:pt x="842" y="2963"/>
                  </a:lnTo>
                  <a:lnTo>
                    <a:pt x="1246" y="2492"/>
                  </a:lnTo>
                  <a:lnTo>
                    <a:pt x="1718" y="2054"/>
                  </a:lnTo>
                  <a:lnTo>
                    <a:pt x="2189" y="1684"/>
                  </a:lnTo>
                  <a:lnTo>
                    <a:pt x="2661" y="1314"/>
                  </a:lnTo>
                  <a:lnTo>
                    <a:pt x="3132" y="1044"/>
                  </a:lnTo>
                  <a:lnTo>
                    <a:pt x="3704" y="741"/>
                  </a:lnTo>
                  <a:lnTo>
                    <a:pt x="4310" y="539"/>
                  </a:lnTo>
                  <a:lnTo>
                    <a:pt x="4916" y="371"/>
                  </a:lnTo>
                  <a:lnTo>
                    <a:pt x="5556" y="270"/>
                  </a:lnTo>
                  <a:lnTo>
                    <a:pt x="6229" y="236"/>
                  </a:lnTo>
                  <a:lnTo>
                    <a:pt x="6869" y="236"/>
                  </a:lnTo>
                  <a:lnTo>
                    <a:pt x="7509" y="304"/>
                  </a:lnTo>
                  <a:lnTo>
                    <a:pt x="8148" y="438"/>
                  </a:lnTo>
                  <a:lnTo>
                    <a:pt x="8687" y="607"/>
                  </a:lnTo>
                  <a:lnTo>
                    <a:pt x="9192" y="809"/>
                  </a:lnTo>
                  <a:lnTo>
                    <a:pt x="9697" y="1078"/>
                  </a:lnTo>
                  <a:lnTo>
                    <a:pt x="10168" y="1381"/>
                  </a:lnTo>
                  <a:lnTo>
                    <a:pt x="10606" y="1751"/>
                  </a:lnTo>
                  <a:lnTo>
                    <a:pt x="11010" y="2122"/>
                  </a:lnTo>
                  <a:lnTo>
                    <a:pt x="11381" y="2559"/>
                  </a:lnTo>
                  <a:lnTo>
                    <a:pt x="11751" y="2997"/>
                  </a:lnTo>
                  <a:lnTo>
                    <a:pt x="12054" y="3536"/>
                  </a:lnTo>
                  <a:lnTo>
                    <a:pt x="12323" y="4075"/>
                  </a:lnTo>
                  <a:lnTo>
                    <a:pt x="12525" y="4647"/>
                  </a:lnTo>
                  <a:lnTo>
                    <a:pt x="12694" y="5219"/>
                  </a:lnTo>
                  <a:lnTo>
                    <a:pt x="12761" y="5792"/>
                  </a:lnTo>
                  <a:lnTo>
                    <a:pt x="12828" y="6398"/>
                  </a:lnTo>
                  <a:lnTo>
                    <a:pt x="12828" y="7004"/>
                  </a:lnTo>
                  <a:lnTo>
                    <a:pt x="12795" y="7610"/>
                  </a:lnTo>
                  <a:lnTo>
                    <a:pt x="12795" y="7677"/>
                  </a:lnTo>
                  <a:lnTo>
                    <a:pt x="12862" y="7711"/>
                  </a:lnTo>
                  <a:lnTo>
                    <a:pt x="12862" y="7778"/>
                  </a:lnTo>
                  <a:lnTo>
                    <a:pt x="12828" y="7845"/>
                  </a:lnTo>
                  <a:lnTo>
                    <a:pt x="12828" y="7913"/>
                  </a:lnTo>
                  <a:lnTo>
                    <a:pt x="12761" y="8384"/>
                  </a:lnTo>
                  <a:lnTo>
                    <a:pt x="12626" y="8822"/>
                  </a:lnTo>
                  <a:lnTo>
                    <a:pt x="12357" y="9663"/>
                  </a:lnTo>
                  <a:lnTo>
                    <a:pt x="12256" y="9966"/>
                  </a:lnTo>
                  <a:lnTo>
                    <a:pt x="12088" y="10269"/>
                  </a:lnTo>
                  <a:lnTo>
                    <a:pt x="11953" y="10572"/>
                  </a:lnTo>
                  <a:lnTo>
                    <a:pt x="11751" y="10842"/>
                  </a:lnTo>
                  <a:lnTo>
                    <a:pt x="11313" y="11380"/>
                  </a:lnTo>
                  <a:lnTo>
                    <a:pt x="10842" y="11852"/>
                  </a:lnTo>
                  <a:lnTo>
                    <a:pt x="10572" y="12088"/>
                  </a:lnTo>
                  <a:lnTo>
                    <a:pt x="10269" y="12323"/>
                  </a:lnTo>
                  <a:lnTo>
                    <a:pt x="10000" y="12525"/>
                  </a:lnTo>
                  <a:lnTo>
                    <a:pt x="9697" y="12694"/>
                  </a:lnTo>
                  <a:lnTo>
                    <a:pt x="9091" y="12963"/>
                  </a:lnTo>
                  <a:lnTo>
                    <a:pt x="8519" y="13165"/>
                  </a:lnTo>
                  <a:lnTo>
                    <a:pt x="7946" y="13300"/>
                  </a:lnTo>
                  <a:lnTo>
                    <a:pt x="7408" y="13401"/>
                  </a:lnTo>
                  <a:lnTo>
                    <a:pt x="6465" y="13535"/>
                  </a:lnTo>
                  <a:lnTo>
                    <a:pt x="5320" y="13535"/>
                  </a:lnTo>
                  <a:lnTo>
                    <a:pt x="4748" y="13434"/>
                  </a:lnTo>
                  <a:lnTo>
                    <a:pt x="4209" y="13333"/>
                  </a:lnTo>
                  <a:lnTo>
                    <a:pt x="3704" y="13131"/>
                  </a:lnTo>
                  <a:lnTo>
                    <a:pt x="3166" y="12929"/>
                  </a:lnTo>
                  <a:lnTo>
                    <a:pt x="2661" y="12660"/>
                  </a:lnTo>
                  <a:lnTo>
                    <a:pt x="2189" y="12357"/>
                  </a:lnTo>
                  <a:lnTo>
                    <a:pt x="1617" y="11953"/>
                  </a:lnTo>
                  <a:lnTo>
                    <a:pt x="977" y="11481"/>
                  </a:lnTo>
                  <a:lnTo>
                    <a:pt x="674" y="11212"/>
                  </a:lnTo>
                  <a:lnTo>
                    <a:pt x="371" y="10909"/>
                  </a:lnTo>
                  <a:lnTo>
                    <a:pt x="169" y="10606"/>
                  </a:lnTo>
                  <a:lnTo>
                    <a:pt x="1" y="10303"/>
                  </a:lnTo>
                  <a:lnTo>
                    <a:pt x="1" y="10774"/>
                  </a:lnTo>
                  <a:lnTo>
                    <a:pt x="169" y="11010"/>
                  </a:lnTo>
                  <a:lnTo>
                    <a:pt x="371" y="11212"/>
                  </a:lnTo>
                  <a:lnTo>
                    <a:pt x="809" y="11616"/>
                  </a:lnTo>
                  <a:lnTo>
                    <a:pt x="1280" y="11987"/>
                  </a:lnTo>
                  <a:lnTo>
                    <a:pt x="1684" y="12290"/>
                  </a:lnTo>
                  <a:lnTo>
                    <a:pt x="2256" y="12660"/>
                  </a:lnTo>
                  <a:lnTo>
                    <a:pt x="2795" y="12963"/>
                  </a:lnTo>
                  <a:lnTo>
                    <a:pt x="3368" y="13232"/>
                  </a:lnTo>
                  <a:lnTo>
                    <a:pt x="3940" y="13468"/>
                  </a:lnTo>
                  <a:lnTo>
                    <a:pt x="4546" y="13636"/>
                  </a:lnTo>
                  <a:lnTo>
                    <a:pt x="5152" y="13737"/>
                  </a:lnTo>
                  <a:lnTo>
                    <a:pt x="5792" y="13771"/>
                  </a:lnTo>
                  <a:lnTo>
                    <a:pt x="6465" y="13737"/>
                  </a:lnTo>
                  <a:lnTo>
                    <a:pt x="6970" y="13704"/>
                  </a:lnTo>
                  <a:lnTo>
                    <a:pt x="7542" y="13636"/>
                  </a:lnTo>
                  <a:lnTo>
                    <a:pt x="8115" y="13502"/>
                  </a:lnTo>
                  <a:lnTo>
                    <a:pt x="8687" y="13333"/>
                  </a:lnTo>
                  <a:lnTo>
                    <a:pt x="9293" y="13098"/>
                  </a:lnTo>
                  <a:lnTo>
                    <a:pt x="9933" y="12795"/>
                  </a:lnTo>
                  <a:lnTo>
                    <a:pt x="10236" y="12626"/>
                  </a:lnTo>
                  <a:lnTo>
                    <a:pt x="10539" y="12391"/>
                  </a:lnTo>
                  <a:lnTo>
                    <a:pt x="10842" y="12155"/>
                  </a:lnTo>
                  <a:lnTo>
                    <a:pt x="11145" y="11886"/>
                  </a:lnTo>
                  <a:lnTo>
                    <a:pt x="11583" y="11414"/>
                  </a:lnTo>
                  <a:lnTo>
                    <a:pt x="11987" y="10875"/>
                  </a:lnTo>
                  <a:lnTo>
                    <a:pt x="12323" y="10303"/>
                  </a:lnTo>
                  <a:lnTo>
                    <a:pt x="12458" y="10000"/>
                  </a:lnTo>
                  <a:lnTo>
                    <a:pt x="12559" y="9697"/>
                  </a:lnTo>
                  <a:lnTo>
                    <a:pt x="12660" y="9360"/>
                  </a:lnTo>
                  <a:lnTo>
                    <a:pt x="12761" y="9024"/>
                  </a:lnTo>
                  <a:lnTo>
                    <a:pt x="12929" y="8317"/>
                  </a:lnTo>
                  <a:lnTo>
                    <a:pt x="13030" y="7980"/>
                  </a:lnTo>
                  <a:lnTo>
                    <a:pt x="13872" y="8047"/>
                  </a:lnTo>
                  <a:lnTo>
                    <a:pt x="14815" y="8047"/>
                  </a:lnTo>
                  <a:lnTo>
                    <a:pt x="15252" y="7980"/>
                  </a:lnTo>
                  <a:lnTo>
                    <a:pt x="15454" y="7913"/>
                  </a:lnTo>
                  <a:lnTo>
                    <a:pt x="15656" y="7845"/>
                  </a:lnTo>
                  <a:lnTo>
                    <a:pt x="15825" y="7711"/>
                  </a:lnTo>
                  <a:lnTo>
                    <a:pt x="15959" y="7576"/>
                  </a:lnTo>
                  <a:lnTo>
                    <a:pt x="16060" y="7408"/>
                  </a:lnTo>
                  <a:lnTo>
                    <a:pt x="16161" y="7239"/>
                  </a:lnTo>
                  <a:lnTo>
                    <a:pt x="16195" y="7004"/>
                  </a:lnTo>
                  <a:lnTo>
                    <a:pt x="16195" y="6768"/>
                  </a:lnTo>
                  <a:lnTo>
                    <a:pt x="16161" y="6566"/>
                  </a:lnTo>
                  <a:lnTo>
                    <a:pt x="16060" y="6398"/>
                  </a:lnTo>
                  <a:lnTo>
                    <a:pt x="15926" y="6229"/>
                  </a:lnTo>
                  <a:lnTo>
                    <a:pt x="15757" y="6061"/>
                  </a:lnTo>
                  <a:lnTo>
                    <a:pt x="15589" y="5960"/>
                  </a:lnTo>
                  <a:lnTo>
                    <a:pt x="15353" y="5893"/>
                  </a:lnTo>
                  <a:lnTo>
                    <a:pt x="15084" y="5859"/>
                  </a:lnTo>
                  <a:lnTo>
                    <a:pt x="14781" y="5859"/>
                  </a:lnTo>
                  <a:lnTo>
                    <a:pt x="14175" y="5926"/>
                  </a:lnTo>
                  <a:lnTo>
                    <a:pt x="13367" y="5926"/>
                  </a:lnTo>
                  <a:lnTo>
                    <a:pt x="13098" y="5994"/>
                  </a:lnTo>
                  <a:lnTo>
                    <a:pt x="13030" y="5489"/>
                  </a:lnTo>
                  <a:lnTo>
                    <a:pt x="12929" y="4984"/>
                  </a:lnTo>
                  <a:lnTo>
                    <a:pt x="12761" y="4512"/>
                  </a:lnTo>
                  <a:lnTo>
                    <a:pt x="12593" y="4041"/>
                  </a:lnTo>
                  <a:lnTo>
                    <a:pt x="12357" y="3570"/>
                  </a:lnTo>
                  <a:lnTo>
                    <a:pt x="12088" y="3132"/>
                  </a:lnTo>
                  <a:lnTo>
                    <a:pt x="11818" y="2694"/>
                  </a:lnTo>
                  <a:lnTo>
                    <a:pt x="11482" y="2324"/>
                  </a:lnTo>
                  <a:lnTo>
                    <a:pt x="11145" y="1920"/>
                  </a:lnTo>
                  <a:lnTo>
                    <a:pt x="10741" y="1583"/>
                  </a:lnTo>
                  <a:lnTo>
                    <a:pt x="10337" y="1280"/>
                  </a:lnTo>
                  <a:lnTo>
                    <a:pt x="9933" y="977"/>
                  </a:lnTo>
                  <a:lnTo>
                    <a:pt x="9461" y="708"/>
                  </a:lnTo>
                  <a:lnTo>
                    <a:pt x="8990" y="506"/>
                  </a:lnTo>
                  <a:lnTo>
                    <a:pt x="8519" y="304"/>
                  </a:lnTo>
                  <a:lnTo>
                    <a:pt x="8014" y="169"/>
                  </a:lnTo>
                  <a:lnTo>
                    <a:pt x="7374" y="68"/>
                  </a:lnTo>
                  <a:lnTo>
                    <a:pt x="670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7" name="Google Shape;227;p5"/>
            <p:cNvSpPr/>
            <p:nvPr/>
          </p:nvSpPr>
          <p:spPr>
            <a:xfrm>
              <a:off x="6068275" y="525975"/>
              <a:ext cx="5925" cy="14325"/>
            </a:xfrm>
            <a:custGeom>
              <a:avLst/>
              <a:gdLst/>
              <a:ahLst/>
              <a:cxnLst/>
              <a:rect l="l" t="t" r="r" b="b"/>
              <a:pathLst>
                <a:path w="237" h="573" extrusionOk="0">
                  <a:moveTo>
                    <a:pt x="68" y="0"/>
                  </a:moveTo>
                  <a:lnTo>
                    <a:pt x="34" y="68"/>
                  </a:lnTo>
                  <a:lnTo>
                    <a:pt x="0" y="169"/>
                  </a:lnTo>
                  <a:lnTo>
                    <a:pt x="0" y="270"/>
                  </a:lnTo>
                  <a:lnTo>
                    <a:pt x="0" y="404"/>
                  </a:lnTo>
                  <a:lnTo>
                    <a:pt x="34" y="505"/>
                  </a:lnTo>
                  <a:lnTo>
                    <a:pt x="68" y="573"/>
                  </a:lnTo>
                  <a:lnTo>
                    <a:pt x="169" y="573"/>
                  </a:lnTo>
                  <a:lnTo>
                    <a:pt x="202" y="505"/>
                  </a:lnTo>
                  <a:lnTo>
                    <a:pt x="236" y="404"/>
                  </a:lnTo>
                  <a:lnTo>
                    <a:pt x="236" y="270"/>
                  </a:lnTo>
                  <a:lnTo>
                    <a:pt x="236" y="169"/>
                  </a:lnTo>
                  <a:lnTo>
                    <a:pt x="202" y="68"/>
                  </a:lnTo>
                  <a:lnTo>
                    <a:pt x="16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8" name="Google Shape;228;p5"/>
            <p:cNvSpPr/>
            <p:nvPr/>
          </p:nvSpPr>
          <p:spPr>
            <a:xfrm>
              <a:off x="6084275" y="465375"/>
              <a:ext cx="6750" cy="15175"/>
            </a:xfrm>
            <a:custGeom>
              <a:avLst/>
              <a:gdLst/>
              <a:ahLst/>
              <a:cxnLst/>
              <a:rect l="l" t="t" r="r" b="b"/>
              <a:pathLst>
                <a:path w="270" h="607" extrusionOk="0">
                  <a:moveTo>
                    <a:pt x="168" y="0"/>
                  </a:moveTo>
                  <a:lnTo>
                    <a:pt x="135" y="34"/>
                  </a:lnTo>
                  <a:lnTo>
                    <a:pt x="67" y="135"/>
                  </a:lnTo>
                  <a:lnTo>
                    <a:pt x="34" y="303"/>
                  </a:lnTo>
                  <a:lnTo>
                    <a:pt x="0" y="438"/>
                  </a:lnTo>
                  <a:lnTo>
                    <a:pt x="34" y="573"/>
                  </a:lnTo>
                  <a:lnTo>
                    <a:pt x="101" y="606"/>
                  </a:lnTo>
                  <a:lnTo>
                    <a:pt x="135" y="573"/>
                  </a:lnTo>
                  <a:lnTo>
                    <a:pt x="168" y="539"/>
                  </a:lnTo>
                  <a:lnTo>
                    <a:pt x="202" y="505"/>
                  </a:lnTo>
                  <a:lnTo>
                    <a:pt x="202" y="404"/>
                  </a:lnTo>
                  <a:lnTo>
                    <a:pt x="202" y="303"/>
                  </a:lnTo>
                  <a:lnTo>
                    <a:pt x="269" y="101"/>
                  </a:lnTo>
                  <a:lnTo>
                    <a:pt x="269" y="34"/>
                  </a:lnTo>
                  <a:lnTo>
                    <a:pt x="23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9" name="Google Shape;229;p5"/>
            <p:cNvSpPr/>
            <p:nvPr/>
          </p:nvSpPr>
          <p:spPr>
            <a:xfrm>
              <a:off x="6091850" y="445175"/>
              <a:ext cx="8425" cy="11800"/>
            </a:xfrm>
            <a:custGeom>
              <a:avLst/>
              <a:gdLst/>
              <a:ahLst/>
              <a:cxnLst/>
              <a:rect l="l" t="t" r="r" b="b"/>
              <a:pathLst>
                <a:path w="337" h="472" extrusionOk="0">
                  <a:moveTo>
                    <a:pt x="236" y="0"/>
                  </a:moveTo>
                  <a:lnTo>
                    <a:pt x="168" y="34"/>
                  </a:lnTo>
                  <a:lnTo>
                    <a:pt x="135" y="68"/>
                  </a:lnTo>
                  <a:lnTo>
                    <a:pt x="34" y="169"/>
                  </a:lnTo>
                  <a:lnTo>
                    <a:pt x="0" y="303"/>
                  </a:lnTo>
                  <a:lnTo>
                    <a:pt x="0" y="371"/>
                  </a:lnTo>
                  <a:lnTo>
                    <a:pt x="0" y="438"/>
                  </a:lnTo>
                  <a:lnTo>
                    <a:pt x="34" y="438"/>
                  </a:lnTo>
                  <a:lnTo>
                    <a:pt x="67" y="472"/>
                  </a:lnTo>
                  <a:lnTo>
                    <a:pt x="135" y="438"/>
                  </a:lnTo>
                  <a:lnTo>
                    <a:pt x="202" y="270"/>
                  </a:lnTo>
                  <a:lnTo>
                    <a:pt x="303" y="135"/>
                  </a:lnTo>
                  <a:lnTo>
                    <a:pt x="337" y="68"/>
                  </a:lnTo>
                  <a:lnTo>
                    <a:pt x="303" y="34"/>
                  </a:lnTo>
                  <a:lnTo>
                    <a:pt x="30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0" name="Google Shape;230;p5"/>
            <p:cNvSpPr/>
            <p:nvPr/>
          </p:nvSpPr>
          <p:spPr>
            <a:xfrm>
              <a:off x="6069125" y="483900"/>
              <a:ext cx="16850" cy="5075"/>
            </a:xfrm>
            <a:custGeom>
              <a:avLst/>
              <a:gdLst/>
              <a:ahLst/>
              <a:cxnLst/>
              <a:rect l="l" t="t" r="r" b="b"/>
              <a:pathLst>
                <a:path w="674" h="203" extrusionOk="0">
                  <a:moveTo>
                    <a:pt x="101" y="0"/>
                  </a:moveTo>
                  <a:lnTo>
                    <a:pt x="34" y="34"/>
                  </a:lnTo>
                  <a:lnTo>
                    <a:pt x="0" y="101"/>
                  </a:lnTo>
                  <a:lnTo>
                    <a:pt x="34" y="135"/>
                  </a:lnTo>
                  <a:lnTo>
                    <a:pt x="101" y="168"/>
                  </a:lnTo>
                  <a:lnTo>
                    <a:pt x="572" y="202"/>
                  </a:lnTo>
                  <a:lnTo>
                    <a:pt x="640" y="202"/>
                  </a:lnTo>
                  <a:lnTo>
                    <a:pt x="673" y="135"/>
                  </a:lnTo>
                  <a:lnTo>
                    <a:pt x="640" y="101"/>
                  </a:lnTo>
                  <a:lnTo>
                    <a:pt x="606" y="67"/>
                  </a:lnTo>
                  <a:lnTo>
                    <a:pt x="471" y="34"/>
                  </a:lnTo>
                  <a:lnTo>
                    <a:pt x="33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1" name="Google Shape;231;p5"/>
            <p:cNvSpPr/>
            <p:nvPr/>
          </p:nvSpPr>
          <p:spPr>
            <a:xfrm>
              <a:off x="6028700" y="468750"/>
              <a:ext cx="11825" cy="6750"/>
            </a:xfrm>
            <a:custGeom>
              <a:avLst/>
              <a:gdLst/>
              <a:ahLst/>
              <a:cxnLst/>
              <a:rect l="l" t="t" r="r" b="b"/>
              <a:pathLst>
                <a:path w="473" h="270" extrusionOk="0">
                  <a:moveTo>
                    <a:pt x="68" y="0"/>
                  </a:moveTo>
                  <a:lnTo>
                    <a:pt x="35" y="34"/>
                  </a:lnTo>
                  <a:lnTo>
                    <a:pt x="1" y="101"/>
                  </a:lnTo>
                  <a:lnTo>
                    <a:pt x="35" y="135"/>
                  </a:lnTo>
                  <a:lnTo>
                    <a:pt x="237" y="236"/>
                  </a:lnTo>
                  <a:lnTo>
                    <a:pt x="304" y="269"/>
                  </a:lnTo>
                  <a:lnTo>
                    <a:pt x="472" y="269"/>
                  </a:lnTo>
                  <a:lnTo>
                    <a:pt x="472" y="236"/>
                  </a:lnTo>
                  <a:lnTo>
                    <a:pt x="472" y="168"/>
                  </a:lnTo>
                  <a:lnTo>
                    <a:pt x="439" y="135"/>
                  </a:lnTo>
                  <a:lnTo>
                    <a:pt x="270" y="67"/>
                  </a:lnTo>
                  <a:lnTo>
                    <a:pt x="13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2" name="Google Shape;232;p5"/>
            <p:cNvSpPr/>
            <p:nvPr/>
          </p:nvSpPr>
          <p:spPr>
            <a:xfrm>
              <a:off x="6047225" y="475475"/>
              <a:ext cx="15175" cy="5075"/>
            </a:xfrm>
            <a:custGeom>
              <a:avLst/>
              <a:gdLst/>
              <a:ahLst/>
              <a:cxnLst/>
              <a:rect l="l" t="t" r="r" b="b"/>
              <a:pathLst>
                <a:path w="607" h="203" extrusionOk="0">
                  <a:moveTo>
                    <a:pt x="34" y="0"/>
                  </a:moveTo>
                  <a:lnTo>
                    <a:pt x="1" y="34"/>
                  </a:lnTo>
                  <a:lnTo>
                    <a:pt x="1" y="101"/>
                  </a:lnTo>
                  <a:lnTo>
                    <a:pt x="34" y="135"/>
                  </a:lnTo>
                  <a:lnTo>
                    <a:pt x="135" y="169"/>
                  </a:lnTo>
                  <a:lnTo>
                    <a:pt x="236" y="202"/>
                  </a:lnTo>
                  <a:lnTo>
                    <a:pt x="539" y="202"/>
                  </a:lnTo>
                  <a:lnTo>
                    <a:pt x="573" y="169"/>
                  </a:lnTo>
                  <a:lnTo>
                    <a:pt x="607" y="101"/>
                  </a:lnTo>
                  <a:lnTo>
                    <a:pt x="573" y="68"/>
                  </a:lnTo>
                  <a:lnTo>
                    <a:pt x="539" y="34"/>
                  </a:lnTo>
                  <a:lnTo>
                    <a:pt x="43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3" name="Google Shape;233;p5"/>
            <p:cNvSpPr/>
            <p:nvPr/>
          </p:nvSpPr>
          <p:spPr>
            <a:xfrm>
              <a:off x="6100250" y="405600"/>
              <a:ext cx="6775" cy="12650"/>
            </a:xfrm>
            <a:custGeom>
              <a:avLst/>
              <a:gdLst/>
              <a:ahLst/>
              <a:cxnLst/>
              <a:rect l="l" t="t" r="r" b="b"/>
              <a:pathLst>
                <a:path w="271" h="506" extrusionOk="0">
                  <a:moveTo>
                    <a:pt x="203" y="1"/>
                  </a:moveTo>
                  <a:lnTo>
                    <a:pt x="135" y="35"/>
                  </a:lnTo>
                  <a:lnTo>
                    <a:pt x="68" y="136"/>
                  </a:lnTo>
                  <a:lnTo>
                    <a:pt x="1" y="237"/>
                  </a:lnTo>
                  <a:lnTo>
                    <a:pt x="1" y="371"/>
                  </a:lnTo>
                  <a:lnTo>
                    <a:pt x="1" y="439"/>
                  </a:lnTo>
                  <a:lnTo>
                    <a:pt x="34" y="472"/>
                  </a:lnTo>
                  <a:lnTo>
                    <a:pt x="68" y="506"/>
                  </a:lnTo>
                  <a:lnTo>
                    <a:pt x="169" y="506"/>
                  </a:lnTo>
                  <a:lnTo>
                    <a:pt x="203" y="439"/>
                  </a:lnTo>
                  <a:lnTo>
                    <a:pt x="169" y="270"/>
                  </a:lnTo>
                  <a:lnTo>
                    <a:pt x="236" y="136"/>
                  </a:lnTo>
                  <a:lnTo>
                    <a:pt x="270" y="68"/>
                  </a:lnTo>
                  <a:lnTo>
                    <a:pt x="236" y="35"/>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4" name="Google Shape;234;p5"/>
            <p:cNvSpPr/>
            <p:nvPr/>
          </p:nvSpPr>
          <p:spPr>
            <a:xfrm>
              <a:off x="6024500" y="2348250"/>
              <a:ext cx="68200" cy="42125"/>
            </a:xfrm>
            <a:custGeom>
              <a:avLst/>
              <a:gdLst/>
              <a:ahLst/>
              <a:cxnLst/>
              <a:rect l="l" t="t" r="r" b="b"/>
              <a:pathLst>
                <a:path w="2728" h="1685" extrusionOk="0">
                  <a:moveTo>
                    <a:pt x="68" y="1"/>
                  </a:moveTo>
                  <a:lnTo>
                    <a:pt x="68" y="68"/>
                  </a:lnTo>
                  <a:lnTo>
                    <a:pt x="34" y="439"/>
                  </a:lnTo>
                  <a:lnTo>
                    <a:pt x="1" y="809"/>
                  </a:lnTo>
                  <a:lnTo>
                    <a:pt x="1" y="1550"/>
                  </a:lnTo>
                  <a:lnTo>
                    <a:pt x="1" y="1617"/>
                  </a:lnTo>
                  <a:lnTo>
                    <a:pt x="68" y="1651"/>
                  </a:lnTo>
                  <a:lnTo>
                    <a:pt x="135" y="1617"/>
                  </a:lnTo>
                  <a:lnTo>
                    <a:pt x="169" y="1550"/>
                  </a:lnTo>
                  <a:lnTo>
                    <a:pt x="203" y="843"/>
                  </a:lnTo>
                  <a:lnTo>
                    <a:pt x="203" y="169"/>
                  </a:lnTo>
                  <a:lnTo>
                    <a:pt x="842" y="203"/>
                  </a:lnTo>
                  <a:lnTo>
                    <a:pt x="1482" y="203"/>
                  </a:lnTo>
                  <a:lnTo>
                    <a:pt x="2054" y="237"/>
                  </a:lnTo>
                  <a:lnTo>
                    <a:pt x="2324" y="237"/>
                  </a:lnTo>
                  <a:lnTo>
                    <a:pt x="2593" y="169"/>
                  </a:lnTo>
                  <a:lnTo>
                    <a:pt x="2593" y="169"/>
                  </a:lnTo>
                  <a:lnTo>
                    <a:pt x="2526" y="472"/>
                  </a:lnTo>
                  <a:lnTo>
                    <a:pt x="2526" y="809"/>
                  </a:lnTo>
                  <a:lnTo>
                    <a:pt x="2526" y="1415"/>
                  </a:lnTo>
                  <a:lnTo>
                    <a:pt x="876" y="1415"/>
                  </a:lnTo>
                  <a:lnTo>
                    <a:pt x="607" y="1449"/>
                  </a:lnTo>
                  <a:lnTo>
                    <a:pt x="337" y="1516"/>
                  </a:lnTo>
                  <a:lnTo>
                    <a:pt x="607" y="1583"/>
                  </a:lnTo>
                  <a:lnTo>
                    <a:pt x="842" y="1617"/>
                  </a:lnTo>
                  <a:lnTo>
                    <a:pt x="1953" y="1617"/>
                  </a:lnTo>
                  <a:lnTo>
                    <a:pt x="2458" y="1583"/>
                  </a:lnTo>
                  <a:lnTo>
                    <a:pt x="2458" y="1617"/>
                  </a:lnTo>
                  <a:lnTo>
                    <a:pt x="2492" y="1651"/>
                  </a:lnTo>
                  <a:lnTo>
                    <a:pt x="2559" y="1684"/>
                  </a:lnTo>
                  <a:lnTo>
                    <a:pt x="2627" y="1651"/>
                  </a:lnTo>
                  <a:lnTo>
                    <a:pt x="2660" y="1617"/>
                  </a:lnTo>
                  <a:lnTo>
                    <a:pt x="2660" y="1550"/>
                  </a:lnTo>
                  <a:lnTo>
                    <a:pt x="2694" y="1482"/>
                  </a:lnTo>
                  <a:lnTo>
                    <a:pt x="2728" y="775"/>
                  </a:lnTo>
                  <a:lnTo>
                    <a:pt x="2728" y="405"/>
                  </a:lnTo>
                  <a:lnTo>
                    <a:pt x="2660" y="68"/>
                  </a:lnTo>
                  <a:lnTo>
                    <a:pt x="2627" y="68"/>
                  </a:lnTo>
                  <a:lnTo>
                    <a:pt x="2593" y="102"/>
                  </a:lnTo>
                  <a:lnTo>
                    <a:pt x="2357" y="34"/>
                  </a:lnTo>
                  <a:lnTo>
                    <a:pt x="2054" y="1"/>
                  </a:lnTo>
                  <a:lnTo>
                    <a:pt x="506" y="1"/>
                  </a:lnTo>
                  <a:lnTo>
                    <a:pt x="203"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5" name="Google Shape;235;p5"/>
            <p:cNvSpPr/>
            <p:nvPr/>
          </p:nvSpPr>
          <p:spPr>
            <a:xfrm>
              <a:off x="6060700" y="547850"/>
              <a:ext cx="7600" cy="14350"/>
            </a:xfrm>
            <a:custGeom>
              <a:avLst/>
              <a:gdLst/>
              <a:ahLst/>
              <a:cxnLst/>
              <a:rect l="l" t="t" r="r" b="b"/>
              <a:pathLst>
                <a:path w="304" h="574" extrusionOk="0">
                  <a:moveTo>
                    <a:pt x="202" y="1"/>
                  </a:moveTo>
                  <a:lnTo>
                    <a:pt x="135" y="35"/>
                  </a:lnTo>
                  <a:lnTo>
                    <a:pt x="68" y="102"/>
                  </a:lnTo>
                  <a:lnTo>
                    <a:pt x="34" y="203"/>
                  </a:lnTo>
                  <a:lnTo>
                    <a:pt x="0" y="439"/>
                  </a:lnTo>
                  <a:lnTo>
                    <a:pt x="0" y="506"/>
                  </a:lnTo>
                  <a:lnTo>
                    <a:pt x="34" y="540"/>
                  </a:lnTo>
                  <a:lnTo>
                    <a:pt x="101" y="573"/>
                  </a:lnTo>
                  <a:lnTo>
                    <a:pt x="202" y="540"/>
                  </a:lnTo>
                  <a:lnTo>
                    <a:pt x="236" y="506"/>
                  </a:lnTo>
                  <a:lnTo>
                    <a:pt x="236" y="439"/>
                  </a:lnTo>
                  <a:lnTo>
                    <a:pt x="236" y="304"/>
                  </a:lnTo>
                  <a:lnTo>
                    <a:pt x="236" y="203"/>
                  </a:lnTo>
                  <a:lnTo>
                    <a:pt x="270" y="136"/>
                  </a:lnTo>
                  <a:lnTo>
                    <a:pt x="303" y="68"/>
                  </a:lnTo>
                  <a:lnTo>
                    <a:pt x="270" y="35"/>
                  </a:lnTo>
                  <a:lnTo>
                    <a:pt x="20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6" name="Google Shape;236;p5"/>
            <p:cNvSpPr/>
            <p:nvPr/>
          </p:nvSpPr>
          <p:spPr>
            <a:xfrm>
              <a:off x="6003450" y="462000"/>
              <a:ext cx="16025" cy="5075"/>
            </a:xfrm>
            <a:custGeom>
              <a:avLst/>
              <a:gdLst/>
              <a:ahLst/>
              <a:cxnLst/>
              <a:rect l="l" t="t" r="r" b="b"/>
              <a:pathLst>
                <a:path w="641" h="203" extrusionOk="0">
                  <a:moveTo>
                    <a:pt x="1" y="1"/>
                  </a:moveTo>
                  <a:lnTo>
                    <a:pt x="1" y="68"/>
                  </a:lnTo>
                  <a:lnTo>
                    <a:pt x="1" y="135"/>
                  </a:lnTo>
                  <a:lnTo>
                    <a:pt x="68" y="135"/>
                  </a:lnTo>
                  <a:lnTo>
                    <a:pt x="304" y="169"/>
                  </a:lnTo>
                  <a:lnTo>
                    <a:pt x="540" y="203"/>
                  </a:lnTo>
                  <a:lnTo>
                    <a:pt x="607" y="203"/>
                  </a:lnTo>
                  <a:lnTo>
                    <a:pt x="641" y="135"/>
                  </a:lnTo>
                  <a:lnTo>
                    <a:pt x="641" y="68"/>
                  </a:lnTo>
                  <a:lnTo>
                    <a:pt x="573" y="34"/>
                  </a:lnTo>
                  <a:lnTo>
                    <a:pt x="33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7" name="Google Shape;237;p5"/>
            <p:cNvSpPr/>
            <p:nvPr/>
          </p:nvSpPr>
          <p:spPr>
            <a:xfrm>
              <a:off x="6096050" y="422450"/>
              <a:ext cx="8450" cy="15175"/>
            </a:xfrm>
            <a:custGeom>
              <a:avLst/>
              <a:gdLst/>
              <a:ahLst/>
              <a:cxnLst/>
              <a:rect l="l" t="t" r="r" b="b"/>
              <a:pathLst>
                <a:path w="338" h="607" extrusionOk="0">
                  <a:moveTo>
                    <a:pt x="236" y="0"/>
                  </a:moveTo>
                  <a:lnTo>
                    <a:pt x="202" y="34"/>
                  </a:lnTo>
                  <a:lnTo>
                    <a:pt x="135" y="169"/>
                  </a:lnTo>
                  <a:lnTo>
                    <a:pt x="101" y="270"/>
                  </a:lnTo>
                  <a:lnTo>
                    <a:pt x="34" y="404"/>
                  </a:lnTo>
                  <a:lnTo>
                    <a:pt x="0" y="539"/>
                  </a:lnTo>
                  <a:lnTo>
                    <a:pt x="34" y="573"/>
                  </a:lnTo>
                  <a:lnTo>
                    <a:pt x="68" y="606"/>
                  </a:lnTo>
                  <a:lnTo>
                    <a:pt x="101" y="606"/>
                  </a:lnTo>
                  <a:lnTo>
                    <a:pt x="135" y="573"/>
                  </a:lnTo>
                  <a:lnTo>
                    <a:pt x="202" y="472"/>
                  </a:lnTo>
                  <a:lnTo>
                    <a:pt x="270" y="337"/>
                  </a:lnTo>
                  <a:lnTo>
                    <a:pt x="337" y="101"/>
                  </a:lnTo>
                  <a:lnTo>
                    <a:pt x="337" y="34"/>
                  </a:lnTo>
                  <a:lnTo>
                    <a:pt x="30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8" name="Google Shape;238;p5"/>
            <p:cNvSpPr/>
            <p:nvPr/>
          </p:nvSpPr>
          <p:spPr>
            <a:xfrm>
              <a:off x="5834275" y="413175"/>
              <a:ext cx="14325" cy="5075"/>
            </a:xfrm>
            <a:custGeom>
              <a:avLst/>
              <a:gdLst/>
              <a:ahLst/>
              <a:cxnLst/>
              <a:rect l="l" t="t" r="r" b="b"/>
              <a:pathLst>
                <a:path w="573" h="203" extrusionOk="0">
                  <a:moveTo>
                    <a:pt x="68" y="1"/>
                  </a:moveTo>
                  <a:lnTo>
                    <a:pt x="1" y="35"/>
                  </a:lnTo>
                  <a:lnTo>
                    <a:pt x="1" y="102"/>
                  </a:lnTo>
                  <a:lnTo>
                    <a:pt x="1" y="136"/>
                  </a:lnTo>
                  <a:lnTo>
                    <a:pt x="68" y="169"/>
                  </a:lnTo>
                  <a:lnTo>
                    <a:pt x="270" y="169"/>
                  </a:lnTo>
                  <a:lnTo>
                    <a:pt x="506" y="203"/>
                  </a:lnTo>
                  <a:lnTo>
                    <a:pt x="539" y="203"/>
                  </a:lnTo>
                  <a:lnTo>
                    <a:pt x="573" y="169"/>
                  </a:lnTo>
                  <a:lnTo>
                    <a:pt x="573" y="102"/>
                  </a:lnTo>
                  <a:lnTo>
                    <a:pt x="539" y="68"/>
                  </a:lnTo>
                  <a:lnTo>
                    <a:pt x="438" y="35"/>
                  </a:lnTo>
                  <a:lnTo>
                    <a:pt x="304"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9" name="Google Shape;239;p5"/>
            <p:cNvSpPr/>
            <p:nvPr/>
          </p:nvSpPr>
          <p:spPr>
            <a:xfrm>
              <a:off x="5728225" y="359325"/>
              <a:ext cx="4225" cy="14325"/>
            </a:xfrm>
            <a:custGeom>
              <a:avLst/>
              <a:gdLst/>
              <a:ahLst/>
              <a:cxnLst/>
              <a:rect l="l" t="t" r="r" b="b"/>
              <a:pathLst>
                <a:path w="169" h="573" extrusionOk="0">
                  <a:moveTo>
                    <a:pt x="68" y="0"/>
                  </a:moveTo>
                  <a:lnTo>
                    <a:pt x="34" y="34"/>
                  </a:lnTo>
                  <a:lnTo>
                    <a:pt x="0" y="101"/>
                  </a:lnTo>
                  <a:lnTo>
                    <a:pt x="0" y="505"/>
                  </a:lnTo>
                  <a:lnTo>
                    <a:pt x="0" y="573"/>
                  </a:lnTo>
                  <a:lnTo>
                    <a:pt x="135" y="573"/>
                  </a:lnTo>
                  <a:lnTo>
                    <a:pt x="169" y="505"/>
                  </a:lnTo>
                  <a:lnTo>
                    <a:pt x="169" y="101"/>
                  </a:lnTo>
                  <a:lnTo>
                    <a:pt x="135" y="34"/>
                  </a:lnTo>
                  <a:lnTo>
                    <a:pt x="6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0" name="Google Shape;240;p5"/>
            <p:cNvSpPr/>
            <p:nvPr/>
          </p:nvSpPr>
          <p:spPr>
            <a:xfrm>
              <a:off x="5811550" y="405600"/>
              <a:ext cx="16025" cy="9300"/>
            </a:xfrm>
            <a:custGeom>
              <a:avLst/>
              <a:gdLst/>
              <a:ahLst/>
              <a:cxnLst/>
              <a:rect l="l" t="t" r="r" b="b"/>
              <a:pathLst>
                <a:path w="641" h="372" extrusionOk="0">
                  <a:moveTo>
                    <a:pt x="68" y="1"/>
                  </a:moveTo>
                  <a:lnTo>
                    <a:pt x="34" y="35"/>
                  </a:lnTo>
                  <a:lnTo>
                    <a:pt x="1" y="68"/>
                  </a:lnTo>
                  <a:lnTo>
                    <a:pt x="1" y="102"/>
                  </a:lnTo>
                  <a:lnTo>
                    <a:pt x="102" y="237"/>
                  </a:lnTo>
                  <a:lnTo>
                    <a:pt x="236" y="304"/>
                  </a:lnTo>
                  <a:lnTo>
                    <a:pt x="405" y="338"/>
                  </a:lnTo>
                  <a:lnTo>
                    <a:pt x="506" y="371"/>
                  </a:lnTo>
                  <a:lnTo>
                    <a:pt x="573" y="338"/>
                  </a:lnTo>
                  <a:lnTo>
                    <a:pt x="607" y="304"/>
                  </a:lnTo>
                  <a:lnTo>
                    <a:pt x="640" y="270"/>
                  </a:lnTo>
                  <a:lnTo>
                    <a:pt x="640" y="237"/>
                  </a:lnTo>
                  <a:lnTo>
                    <a:pt x="607" y="169"/>
                  </a:lnTo>
                  <a:lnTo>
                    <a:pt x="472" y="169"/>
                  </a:lnTo>
                  <a:lnTo>
                    <a:pt x="371" y="136"/>
                  </a:lnTo>
                  <a:lnTo>
                    <a:pt x="236" y="102"/>
                  </a:lnTo>
                  <a:lnTo>
                    <a:pt x="135" y="35"/>
                  </a:lnTo>
                  <a:lnTo>
                    <a:pt x="6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1" name="Google Shape;241;p5"/>
            <p:cNvSpPr/>
            <p:nvPr/>
          </p:nvSpPr>
          <p:spPr>
            <a:xfrm>
              <a:off x="5731600" y="330700"/>
              <a:ext cx="8425" cy="22750"/>
            </a:xfrm>
            <a:custGeom>
              <a:avLst/>
              <a:gdLst/>
              <a:ahLst/>
              <a:cxnLst/>
              <a:rect l="l" t="t" r="r" b="b"/>
              <a:pathLst>
                <a:path w="337" h="910" extrusionOk="0">
                  <a:moveTo>
                    <a:pt x="236" y="0"/>
                  </a:moveTo>
                  <a:lnTo>
                    <a:pt x="202" y="34"/>
                  </a:lnTo>
                  <a:lnTo>
                    <a:pt x="101" y="202"/>
                  </a:lnTo>
                  <a:lnTo>
                    <a:pt x="34" y="438"/>
                  </a:lnTo>
                  <a:lnTo>
                    <a:pt x="0" y="674"/>
                  </a:lnTo>
                  <a:lnTo>
                    <a:pt x="34" y="775"/>
                  </a:lnTo>
                  <a:lnTo>
                    <a:pt x="67" y="876"/>
                  </a:lnTo>
                  <a:lnTo>
                    <a:pt x="101" y="910"/>
                  </a:lnTo>
                  <a:lnTo>
                    <a:pt x="135" y="910"/>
                  </a:lnTo>
                  <a:lnTo>
                    <a:pt x="168" y="876"/>
                  </a:lnTo>
                  <a:lnTo>
                    <a:pt x="202" y="842"/>
                  </a:lnTo>
                  <a:lnTo>
                    <a:pt x="202" y="640"/>
                  </a:lnTo>
                  <a:lnTo>
                    <a:pt x="236" y="438"/>
                  </a:lnTo>
                  <a:lnTo>
                    <a:pt x="337" y="101"/>
                  </a:lnTo>
                  <a:lnTo>
                    <a:pt x="337" y="34"/>
                  </a:lnTo>
                  <a:lnTo>
                    <a:pt x="30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2" name="Google Shape;242;p5"/>
            <p:cNvSpPr/>
            <p:nvPr/>
          </p:nvSpPr>
          <p:spPr>
            <a:xfrm>
              <a:off x="5855325" y="419075"/>
              <a:ext cx="15175" cy="4225"/>
            </a:xfrm>
            <a:custGeom>
              <a:avLst/>
              <a:gdLst/>
              <a:ahLst/>
              <a:cxnLst/>
              <a:rect l="l" t="t" r="r" b="b"/>
              <a:pathLst>
                <a:path w="607" h="169" extrusionOk="0">
                  <a:moveTo>
                    <a:pt x="68" y="1"/>
                  </a:moveTo>
                  <a:lnTo>
                    <a:pt x="0" y="34"/>
                  </a:lnTo>
                  <a:lnTo>
                    <a:pt x="0" y="68"/>
                  </a:lnTo>
                  <a:lnTo>
                    <a:pt x="0" y="135"/>
                  </a:lnTo>
                  <a:lnTo>
                    <a:pt x="68" y="169"/>
                  </a:lnTo>
                  <a:lnTo>
                    <a:pt x="505" y="169"/>
                  </a:lnTo>
                  <a:lnTo>
                    <a:pt x="573" y="135"/>
                  </a:lnTo>
                  <a:lnTo>
                    <a:pt x="606" y="68"/>
                  </a:lnTo>
                  <a:lnTo>
                    <a:pt x="573" y="34"/>
                  </a:lnTo>
                  <a:lnTo>
                    <a:pt x="50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3" name="Google Shape;243;p5"/>
            <p:cNvSpPr/>
            <p:nvPr/>
          </p:nvSpPr>
          <p:spPr>
            <a:xfrm>
              <a:off x="5740000" y="301250"/>
              <a:ext cx="10125" cy="17700"/>
            </a:xfrm>
            <a:custGeom>
              <a:avLst/>
              <a:gdLst/>
              <a:ahLst/>
              <a:cxnLst/>
              <a:rect l="l" t="t" r="r" b="b"/>
              <a:pathLst>
                <a:path w="405" h="708" extrusionOk="0">
                  <a:moveTo>
                    <a:pt x="304" y="0"/>
                  </a:moveTo>
                  <a:lnTo>
                    <a:pt x="236" y="67"/>
                  </a:lnTo>
                  <a:lnTo>
                    <a:pt x="135" y="303"/>
                  </a:lnTo>
                  <a:lnTo>
                    <a:pt x="1" y="572"/>
                  </a:lnTo>
                  <a:lnTo>
                    <a:pt x="1" y="640"/>
                  </a:lnTo>
                  <a:lnTo>
                    <a:pt x="34" y="707"/>
                  </a:lnTo>
                  <a:lnTo>
                    <a:pt x="135" y="707"/>
                  </a:lnTo>
                  <a:lnTo>
                    <a:pt x="203" y="673"/>
                  </a:lnTo>
                  <a:lnTo>
                    <a:pt x="337" y="404"/>
                  </a:lnTo>
                  <a:lnTo>
                    <a:pt x="405" y="101"/>
                  </a:lnTo>
                  <a:lnTo>
                    <a:pt x="405" y="34"/>
                  </a:lnTo>
                  <a:lnTo>
                    <a:pt x="37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4" name="Google Shape;244;p5"/>
            <p:cNvSpPr/>
            <p:nvPr/>
          </p:nvSpPr>
          <p:spPr>
            <a:xfrm>
              <a:off x="5877200" y="424975"/>
              <a:ext cx="21075" cy="8425"/>
            </a:xfrm>
            <a:custGeom>
              <a:avLst/>
              <a:gdLst/>
              <a:ahLst/>
              <a:cxnLst/>
              <a:rect l="l" t="t" r="r" b="b"/>
              <a:pathLst>
                <a:path w="843" h="337" extrusionOk="0">
                  <a:moveTo>
                    <a:pt x="68" y="0"/>
                  </a:moveTo>
                  <a:lnTo>
                    <a:pt x="1" y="34"/>
                  </a:lnTo>
                  <a:lnTo>
                    <a:pt x="1" y="101"/>
                  </a:lnTo>
                  <a:lnTo>
                    <a:pt x="34" y="135"/>
                  </a:lnTo>
                  <a:lnTo>
                    <a:pt x="203" y="236"/>
                  </a:lnTo>
                  <a:lnTo>
                    <a:pt x="405" y="303"/>
                  </a:lnTo>
                  <a:lnTo>
                    <a:pt x="573" y="337"/>
                  </a:lnTo>
                  <a:lnTo>
                    <a:pt x="775" y="337"/>
                  </a:lnTo>
                  <a:lnTo>
                    <a:pt x="809" y="303"/>
                  </a:lnTo>
                  <a:lnTo>
                    <a:pt x="842" y="236"/>
                  </a:lnTo>
                  <a:lnTo>
                    <a:pt x="842" y="202"/>
                  </a:lnTo>
                  <a:lnTo>
                    <a:pt x="775" y="169"/>
                  </a:lnTo>
                  <a:lnTo>
                    <a:pt x="438" y="101"/>
                  </a:lnTo>
                  <a:lnTo>
                    <a:pt x="10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5" name="Google Shape;245;p5"/>
            <p:cNvSpPr/>
            <p:nvPr/>
          </p:nvSpPr>
          <p:spPr>
            <a:xfrm>
              <a:off x="5951275" y="446025"/>
              <a:ext cx="15175" cy="6750"/>
            </a:xfrm>
            <a:custGeom>
              <a:avLst/>
              <a:gdLst/>
              <a:ahLst/>
              <a:cxnLst/>
              <a:rect l="l" t="t" r="r" b="b"/>
              <a:pathLst>
                <a:path w="607" h="270" extrusionOk="0">
                  <a:moveTo>
                    <a:pt x="68" y="0"/>
                  </a:moveTo>
                  <a:lnTo>
                    <a:pt x="0" y="67"/>
                  </a:lnTo>
                  <a:lnTo>
                    <a:pt x="0" y="101"/>
                  </a:lnTo>
                  <a:lnTo>
                    <a:pt x="34" y="135"/>
                  </a:lnTo>
                  <a:lnTo>
                    <a:pt x="304" y="236"/>
                  </a:lnTo>
                  <a:lnTo>
                    <a:pt x="438" y="269"/>
                  </a:lnTo>
                  <a:lnTo>
                    <a:pt x="573" y="236"/>
                  </a:lnTo>
                  <a:lnTo>
                    <a:pt x="607" y="202"/>
                  </a:lnTo>
                  <a:lnTo>
                    <a:pt x="607" y="168"/>
                  </a:lnTo>
                  <a:lnTo>
                    <a:pt x="607" y="135"/>
                  </a:lnTo>
                  <a:lnTo>
                    <a:pt x="573" y="101"/>
                  </a:lnTo>
                  <a:lnTo>
                    <a:pt x="10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6" name="Google Shape;246;p5"/>
            <p:cNvSpPr/>
            <p:nvPr/>
          </p:nvSpPr>
          <p:spPr>
            <a:xfrm>
              <a:off x="5971475" y="452750"/>
              <a:ext cx="21900" cy="6750"/>
            </a:xfrm>
            <a:custGeom>
              <a:avLst/>
              <a:gdLst/>
              <a:ahLst/>
              <a:cxnLst/>
              <a:rect l="l" t="t" r="r" b="b"/>
              <a:pathLst>
                <a:path w="876" h="270" extrusionOk="0">
                  <a:moveTo>
                    <a:pt x="34" y="0"/>
                  </a:moveTo>
                  <a:lnTo>
                    <a:pt x="1" y="68"/>
                  </a:lnTo>
                  <a:lnTo>
                    <a:pt x="34" y="135"/>
                  </a:lnTo>
                  <a:lnTo>
                    <a:pt x="68" y="169"/>
                  </a:lnTo>
                  <a:lnTo>
                    <a:pt x="236" y="202"/>
                  </a:lnTo>
                  <a:lnTo>
                    <a:pt x="438" y="236"/>
                  </a:lnTo>
                  <a:lnTo>
                    <a:pt x="640" y="270"/>
                  </a:lnTo>
                  <a:lnTo>
                    <a:pt x="842" y="236"/>
                  </a:lnTo>
                  <a:lnTo>
                    <a:pt x="876" y="202"/>
                  </a:lnTo>
                  <a:lnTo>
                    <a:pt x="876" y="169"/>
                  </a:lnTo>
                  <a:lnTo>
                    <a:pt x="876" y="135"/>
                  </a:lnTo>
                  <a:lnTo>
                    <a:pt x="842" y="101"/>
                  </a:lnTo>
                  <a:lnTo>
                    <a:pt x="438" y="34"/>
                  </a:lnTo>
                  <a:lnTo>
                    <a:pt x="10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7" name="Google Shape;247;p5"/>
            <p:cNvSpPr/>
            <p:nvPr/>
          </p:nvSpPr>
          <p:spPr>
            <a:xfrm>
              <a:off x="5927700" y="438425"/>
              <a:ext cx="17700" cy="6775"/>
            </a:xfrm>
            <a:custGeom>
              <a:avLst/>
              <a:gdLst/>
              <a:ahLst/>
              <a:cxnLst/>
              <a:rect l="l" t="t" r="r" b="b"/>
              <a:pathLst>
                <a:path w="708" h="271" extrusionOk="0">
                  <a:moveTo>
                    <a:pt x="34" y="1"/>
                  </a:moveTo>
                  <a:lnTo>
                    <a:pt x="1" y="35"/>
                  </a:lnTo>
                  <a:lnTo>
                    <a:pt x="1" y="102"/>
                  </a:lnTo>
                  <a:lnTo>
                    <a:pt x="68" y="136"/>
                  </a:lnTo>
                  <a:lnTo>
                    <a:pt x="371" y="237"/>
                  </a:lnTo>
                  <a:lnTo>
                    <a:pt x="506" y="270"/>
                  </a:lnTo>
                  <a:lnTo>
                    <a:pt x="640" y="237"/>
                  </a:lnTo>
                  <a:lnTo>
                    <a:pt x="708" y="203"/>
                  </a:lnTo>
                  <a:lnTo>
                    <a:pt x="708" y="169"/>
                  </a:lnTo>
                  <a:lnTo>
                    <a:pt x="708" y="102"/>
                  </a:lnTo>
                  <a:lnTo>
                    <a:pt x="640" y="68"/>
                  </a:lnTo>
                  <a:lnTo>
                    <a:pt x="405" y="35"/>
                  </a:lnTo>
                  <a:lnTo>
                    <a:pt x="10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8" name="Google Shape;248;p5"/>
            <p:cNvSpPr/>
            <p:nvPr/>
          </p:nvSpPr>
          <p:spPr>
            <a:xfrm>
              <a:off x="5904150" y="430850"/>
              <a:ext cx="18525" cy="6775"/>
            </a:xfrm>
            <a:custGeom>
              <a:avLst/>
              <a:gdLst/>
              <a:ahLst/>
              <a:cxnLst/>
              <a:rect l="l" t="t" r="r" b="b"/>
              <a:pathLst>
                <a:path w="741" h="271" extrusionOk="0">
                  <a:moveTo>
                    <a:pt x="101" y="1"/>
                  </a:moveTo>
                  <a:lnTo>
                    <a:pt x="34" y="35"/>
                  </a:lnTo>
                  <a:lnTo>
                    <a:pt x="0" y="102"/>
                  </a:lnTo>
                  <a:lnTo>
                    <a:pt x="34" y="169"/>
                  </a:lnTo>
                  <a:lnTo>
                    <a:pt x="101" y="203"/>
                  </a:lnTo>
                  <a:lnTo>
                    <a:pt x="370" y="237"/>
                  </a:lnTo>
                  <a:lnTo>
                    <a:pt x="539" y="270"/>
                  </a:lnTo>
                  <a:lnTo>
                    <a:pt x="741" y="270"/>
                  </a:lnTo>
                  <a:lnTo>
                    <a:pt x="741" y="203"/>
                  </a:lnTo>
                  <a:lnTo>
                    <a:pt x="741" y="169"/>
                  </a:lnTo>
                  <a:lnTo>
                    <a:pt x="707" y="136"/>
                  </a:lnTo>
                  <a:lnTo>
                    <a:pt x="572" y="68"/>
                  </a:lnTo>
                  <a:lnTo>
                    <a:pt x="438" y="35"/>
                  </a:lnTo>
                  <a:lnTo>
                    <a:pt x="269" y="35"/>
                  </a:lnTo>
                  <a:lnTo>
                    <a:pt x="10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9" name="Google Shape;249;p5"/>
            <p:cNvSpPr/>
            <p:nvPr/>
          </p:nvSpPr>
          <p:spPr>
            <a:xfrm>
              <a:off x="5057400" y="2393700"/>
              <a:ext cx="63150" cy="68225"/>
            </a:xfrm>
            <a:custGeom>
              <a:avLst/>
              <a:gdLst/>
              <a:ahLst/>
              <a:cxnLst/>
              <a:rect l="l" t="t" r="r" b="b"/>
              <a:pathLst>
                <a:path w="2526" h="2729" extrusionOk="0">
                  <a:moveTo>
                    <a:pt x="202" y="169"/>
                  </a:moveTo>
                  <a:lnTo>
                    <a:pt x="741" y="237"/>
                  </a:lnTo>
                  <a:lnTo>
                    <a:pt x="1279" y="270"/>
                  </a:lnTo>
                  <a:lnTo>
                    <a:pt x="2357" y="237"/>
                  </a:lnTo>
                  <a:lnTo>
                    <a:pt x="2357" y="237"/>
                  </a:lnTo>
                  <a:lnTo>
                    <a:pt x="2289" y="775"/>
                  </a:lnTo>
                  <a:lnTo>
                    <a:pt x="2256" y="1348"/>
                  </a:lnTo>
                  <a:lnTo>
                    <a:pt x="2256" y="1886"/>
                  </a:lnTo>
                  <a:lnTo>
                    <a:pt x="2289" y="2425"/>
                  </a:lnTo>
                  <a:lnTo>
                    <a:pt x="2289" y="2459"/>
                  </a:lnTo>
                  <a:lnTo>
                    <a:pt x="2256" y="2459"/>
                  </a:lnTo>
                  <a:lnTo>
                    <a:pt x="2020" y="2425"/>
                  </a:lnTo>
                  <a:lnTo>
                    <a:pt x="808" y="2425"/>
                  </a:lnTo>
                  <a:lnTo>
                    <a:pt x="303" y="2391"/>
                  </a:lnTo>
                  <a:lnTo>
                    <a:pt x="236" y="1280"/>
                  </a:lnTo>
                  <a:lnTo>
                    <a:pt x="202" y="169"/>
                  </a:lnTo>
                  <a:close/>
                  <a:moveTo>
                    <a:pt x="741" y="1"/>
                  </a:moveTo>
                  <a:lnTo>
                    <a:pt x="168" y="35"/>
                  </a:lnTo>
                  <a:lnTo>
                    <a:pt x="135" y="35"/>
                  </a:lnTo>
                  <a:lnTo>
                    <a:pt x="101" y="102"/>
                  </a:lnTo>
                  <a:lnTo>
                    <a:pt x="67" y="102"/>
                  </a:lnTo>
                  <a:lnTo>
                    <a:pt x="34" y="169"/>
                  </a:lnTo>
                  <a:lnTo>
                    <a:pt x="0" y="775"/>
                  </a:lnTo>
                  <a:lnTo>
                    <a:pt x="0" y="1415"/>
                  </a:lnTo>
                  <a:lnTo>
                    <a:pt x="34" y="2021"/>
                  </a:lnTo>
                  <a:lnTo>
                    <a:pt x="101" y="2661"/>
                  </a:lnTo>
                  <a:lnTo>
                    <a:pt x="135" y="2694"/>
                  </a:lnTo>
                  <a:lnTo>
                    <a:pt x="168" y="2728"/>
                  </a:lnTo>
                  <a:lnTo>
                    <a:pt x="236" y="2728"/>
                  </a:lnTo>
                  <a:lnTo>
                    <a:pt x="303" y="2694"/>
                  </a:lnTo>
                  <a:lnTo>
                    <a:pt x="337" y="2661"/>
                  </a:lnTo>
                  <a:lnTo>
                    <a:pt x="337" y="2627"/>
                  </a:lnTo>
                  <a:lnTo>
                    <a:pt x="337" y="2560"/>
                  </a:lnTo>
                  <a:lnTo>
                    <a:pt x="808" y="2661"/>
                  </a:lnTo>
                  <a:lnTo>
                    <a:pt x="1313" y="2694"/>
                  </a:lnTo>
                  <a:lnTo>
                    <a:pt x="1818" y="2694"/>
                  </a:lnTo>
                  <a:lnTo>
                    <a:pt x="2054" y="2661"/>
                  </a:lnTo>
                  <a:lnTo>
                    <a:pt x="2256" y="2627"/>
                  </a:lnTo>
                  <a:lnTo>
                    <a:pt x="2323" y="2593"/>
                  </a:lnTo>
                  <a:lnTo>
                    <a:pt x="2323" y="2492"/>
                  </a:lnTo>
                  <a:lnTo>
                    <a:pt x="2357" y="2526"/>
                  </a:lnTo>
                  <a:lnTo>
                    <a:pt x="2390" y="2526"/>
                  </a:lnTo>
                  <a:lnTo>
                    <a:pt x="2458" y="2492"/>
                  </a:lnTo>
                  <a:lnTo>
                    <a:pt x="2458" y="2425"/>
                  </a:lnTo>
                  <a:lnTo>
                    <a:pt x="2491" y="1886"/>
                  </a:lnTo>
                  <a:lnTo>
                    <a:pt x="2525" y="1314"/>
                  </a:lnTo>
                  <a:lnTo>
                    <a:pt x="2491" y="775"/>
                  </a:lnTo>
                  <a:lnTo>
                    <a:pt x="2458" y="203"/>
                  </a:lnTo>
                  <a:lnTo>
                    <a:pt x="2491" y="169"/>
                  </a:lnTo>
                  <a:lnTo>
                    <a:pt x="2491" y="102"/>
                  </a:lnTo>
                  <a:lnTo>
                    <a:pt x="2458" y="35"/>
                  </a:lnTo>
                  <a:lnTo>
                    <a:pt x="1852" y="35"/>
                  </a:lnTo>
                  <a:lnTo>
                    <a:pt x="127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0" name="Google Shape;250;p5"/>
            <p:cNvSpPr/>
            <p:nvPr/>
          </p:nvSpPr>
          <p:spPr>
            <a:xfrm>
              <a:off x="5921825" y="2394550"/>
              <a:ext cx="64825" cy="62300"/>
            </a:xfrm>
            <a:custGeom>
              <a:avLst/>
              <a:gdLst/>
              <a:ahLst/>
              <a:cxnLst/>
              <a:rect l="l" t="t" r="r" b="b"/>
              <a:pathLst>
                <a:path w="2593" h="2492" extrusionOk="0">
                  <a:moveTo>
                    <a:pt x="707" y="1"/>
                  </a:moveTo>
                  <a:lnTo>
                    <a:pt x="438" y="34"/>
                  </a:lnTo>
                  <a:lnTo>
                    <a:pt x="337" y="68"/>
                  </a:lnTo>
                  <a:lnTo>
                    <a:pt x="236" y="135"/>
                  </a:lnTo>
                  <a:lnTo>
                    <a:pt x="303" y="203"/>
                  </a:lnTo>
                  <a:lnTo>
                    <a:pt x="404" y="236"/>
                  </a:lnTo>
                  <a:lnTo>
                    <a:pt x="640" y="270"/>
                  </a:lnTo>
                  <a:lnTo>
                    <a:pt x="1077" y="270"/>
                  </a:lnTo>
                  <a:lnTo>
                    <a:pt x="1751" y="337"/>
                  </a:lnTo>
                  <a:lnTo>
                    <a:pt x="2391" y="371"/>
                  </a:lnTo>
                  <a:lnTo>
                    <a:pt x="2391" y="775"/>
                  </a:lnTo>
                  <a:lnTo>
                    <a:pt x="2391" y="1145"/>
                  </a:lnTo>
                  <a:lnTo>
                    <a:pt x="2357" y="1684"/>
                  </a:lnTo>
                  <a:lnTo>
                    <a:pt x="2357" y="1953"/>
                  </a:lnTo>
                  <a:lnTo>
                    <a:pt x="2391" y="2223"/>
                  </a:lnTo>
                  <a:lnTo>
                    <a:pt x="1313" y="2189"/>
                  </a:lnTo>
                  <a:lnTo>
                    <a:pt x="774" y="2189"/>
                  </a:lnTo>
                  <a:lnTo>
                    <a:pt x="505" y="2223"/>
                  </a:lnTo>
                  <a:lnTo>
                    <a:pt x="269" y="2290"/>
                  </a:lnTo>
                  <a:lnTo>
                    <a:pt x="236" y="1751"/>
                  </a:lnTo>
                  <a:lnTo>
                    <a:pt x="236" y="1213"/>
                  </a:lnTo>
                  <a:lnTo>
                    <a:pt x="269" y="674"/>
                  </a:lnTo>
                  <a:lnTo>
                    <a:pt x="269" y="405"/>
                  </a:lnTo>
                  <a:lnTo>
                    <a:pt x="236" y="270"/>
                  </a:lnTo>
                  <a:lnTo>
                    <a:pt x="202" y="135"/>
                  </a:lnTo>
                  <a:lnTo>
                    <a:pt x="101" y="304"/>
                  </a:lnTo>
                  <a:lnTo>
                    <a:pt x="67" y="472"/>
                  </a:lnTo>
                  <a:lnTo>
                    <a:pt x="0" y="842"/>
                  </a:lnTo>
                  <a:lnTo>
                    <a:pt x="0" y="1583"/>
                  </a:lnTo>
                  <a:lnTo>
                    <a:pt x="0" y="1819"/>
                  </a:lnTo>
                  <a:lnTo>
                    <a:pt x="0" y="2088"/>
                  </a:lnTo>
                  <a:lnTo>
                    <a:pt x="0" y="2223"/>
                  </a:lnTo>
                  <a:lnTo>
                    <a:pt x="34" y="2324"/>
                  </a:lnTo>
                  <a:lnTo>
                    <a:pt x="101" y="2425"/>
                  </a:lnTo>
                  <a:lnTo>
                    <a:pt x="202" y="2458"/>
                  </a:lnTo>
                  <a:lnTo>
                    <a:pt x="269" y="2458"/>
                  </a:lnTo>
                  <a:lnTo>
                    <a:pt x="269" y="2425"/>
                  </a:lnTo>
                  <a:lnTo>
                    <a:pt x="269" y="2391"/>
                  </a:lnTo>
                  <a:lnTo>
                    <a:pt x="539" y="2458"/>
                  </a:lnTo>
                  <a:lnTo>
                    <a:pt x="774"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1" name="Google Shape;251;p5"/>
            <p:cNvSpPr/>
            <p:nvPr/>
          </p:nvSpPr>
          <p:spPr>
            <a:xfrm>
              <a:off x="5876375" y="2346575"/>
              <a:ext cx="63975" cy="44625"/>
            </a:xfrm>
            <a:custGeom>
              <a:avLst/>
              <a:gdLst/>
              <a:ahLst/>
              <a:cxnLst/>
              <a:rect l="l" t="t" r="r" b="b"/>
              <a:pathLst>
                <a:path w="2559" h="1785" extrusionOk="0">
                  <a:moveTo>
                    <a:pt x="168" y="203"/>
                  </a:moveTo>
                  <a:lnTo>
                    <a:pt x="404" y="236"/>
                  </a:lnTo>
                  <a:lnTo>
                    <a:pt x="673" y="270"/>
                  </a:lnTo>
                  <a:lnTo>
                    <a:pt x="1178" y="270"/>
                  </a:lnTo>
                  <a:lnTo>
                    <a:pt x="2323" y="371"/>
                  </a:lnTo>
                  <a:lnTo>
                    <a:pt x="2289" y="607"/>
                  </a:lnTo>
                  <a:lnTo>
                    <a:pt x="2289" y="842"/>
                  </a:lnTo>
                  <a:lnTo>
                    <a:pt x="2323" y="1448"/>
                  </a:lnTo>
                  <a:lnTo>
                    <a:pt x="1246" y="1516"/>
                  </a:lnTo>
                  <a:lnTo>
                    <a:pt x="741" y="1516"/>
                  </a:lnTo>
                  <a:lnTo>
                    <a:pt x="505" y="1549"/>
                  </a:lnTo>
                  <a:lnTo>
                    <a:pt x="236" y="1583"/>
                  </a:lnTo>
                  <a:lnTo>
                    <a:pt x="202" y="876"/>
                  </a:lnTo>
                  <a:lnTo>
                    <a:pt x="168" y="203"/>
                  </a:lnTo>
                  <a:close/>
                  <a:moveTo>
                    <a:pt x="673" y="0"/>
                  </a:moveTo>
                  <a:lnTo>
                    <a:pt x="404" y="34"/>
                  </a:lnTo>
                  <a:lnTo>
                    <a:pt x="135" y="101"/>
                  </a:lnTo>
                  <a:lnTo>
                    <a:pt x="101" y="101"/>
                  </a:lnTo>
                  <a:lnTo>
                    <a:pt x="67" y="135"/>
                  </a:lnTo>
                  <a:lnTo>
                    <a:pt x="34" y="506"/>
                  </a:lnTo>
                  <a:lnTo>
                    <a:pt x="0" y="876"/>
                  </a:lnTo>
                  <a:lnTo>
                    <a:pt x="34" y="1246"/>
                  </a:lnTo>
                  <a:lnTo>
                    <a:pt x="67" y="1583"/>
                  </a:lnTo>
                  <a:lnTo>
                    <a:pt x="101" y="1650"/>
                  </a:lnTo>
                  <a:lnTo>
                    <a:pt x="202" y="1650"/>
                  </a:lnTo>
                  <a:lnTo>
                    <a:pt x="236" y="1617"/>
                  </a:lnTo>
                  <a:lnTo>
                    <a:pt x="471" y="1718"/>
                  </a:lnTo>
                  <a:lnTo>
                    <a:pt x="741" y="1751"/>
                  </a:lnTo>
                  <a:lnTo>
                    <a:pt x="1010" y="1785"/>
                  </a:lnTo>
                  <a:lnTo>
                    <a:pt x="1279" y="1785"/>
                  </a:lnTo>
                  <a:lnTo>
                    <a:pt x="1818" y="1751"/>
                  </a:lnTo>
                  <a:lnTo>
                    <a:pt x="2357" y="1650"/>
                  </a:lnTo>
                  <a:lnTo>
                    <a:pt x="2357" y="1718"/>
                  </a:lnTo>
                  <a:lnTo>
                    <a:pt x="2390" y="1751"/>
                  </a:lnTo>
                  <a:lnTo>
                    <a:pt x="2458" y="1785"/>
                  </a:lnTo>
                  <a:lnTo>
                    <a:pt x="2525" y="1751"/>
                  </a:lnTo>
                  <a:lnTo>
                    <a:pt x="2559" y="1718"/>
                  </a:lnTo>
                  <a:lnTo>
                    <a:pt x="2559" y="1650"/>
                  </a:lnTo>
                  <a:lnTo>
                    <a:pt x="2491" y="1011"/>
                  </a:lnTo>
                  <a:lnTo>
                    <a:pt x="2458" y="371"/>
                  </a:lnTo>
                  <a:lnTo>
                    <a:pt x="2491" y="304"/>
                  </a:lnTo>
                  <a:lnTo>
                    <a:pt x="2491" y="236"/>
                  </a:lnTo>
                  <a:lnTo>
                    <a:pt x="2458" y="203"/>
                  </a:lnTo>
                  <a:lnTo>
                    <a:pt x="2390" y="169"/>
                  </a:lnTo>
                  <a:lnTo>
                    <a:pt x="1852" y="101"/>
                  </a:lnTo>
                  <a:lnTo>
                    <a:pt x="1246" y="34"/>
                  </a:lnTo>
                  <a:lnTo>
                    <a:pt x="97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2" name="Google Shape;252;p5"/>
            <p:cNvSpPr/>
            <p:nvPr/>
          </p:nvSpPr>
          <p:spPr>
            <a:xfrm>
              <a:off x="5960525" y="2466100"/>
              <a:ext cx="64000" cy="61475"/>
            </a:xfrm>
            <a:custGeom>
              <a:avLst/>
              <a:gdLst/>
              <a:ahLst/>
              <a:cxnLst/>
              <a:rect l="l" t="t" r="r" b="b"/>
              <a:pathLst>
                <a:path w="2560" h="2459" extrusionOk="0">
                  <a:moveTo>
                    <a:pt x="169" y="202"/>
                  </a:moveTo>
                  <a:lnTo>
                    <a:pt x="708" y="236"/>
                  </a:lnTo>
                  <a:lnTo>
                    <a:pt x="1247" y="270"/>
                  </a:lnTo>
                  <a:lnTo>
                    <a:pt x="2324" y="236"/>
                  </a:lnTo>
                  <a:lnTo>
                    <a:pt x="2324" y="707"/>
                  </a:lnTo>
                  <a:lnTo>
                    <a:pt x="2324" y="1145"/>
                  </a:lnTo>
                  <a:lnTo>
                    <a:pt x="2324" y="1684"/>
                  </a:lnTo>
                  <a:lnTo>
                    <a:pt x="2324" y="2222"/>
                  </a:lnTo>
                  <a:lnTo>
                    <a:pt x="2088" y="2189"/>
                  </a:lnTo>
                  <a:lnTo>
                    <a:pt x="607" y="2189"/>
                  </a:lnTo>
                  <a:lnTo>
                    <a:pt x="338" y="2256"/>
                  </a:lnTo>
                  <a:lnTo>
                    <a:pt x="304" y="1684"/>
                  </a:lnTo>
                  <a:lnTo>
                    <a:pt x="237" y="1145"/>
                  </a:lnTo>
                  <a:lnTo>
                    <a:pt x="237" y="674"/>
                  </a:lnTo>
                  <a:lnTo>
                    <a:pt x="169" y="202"/>
                  </a:lnTo>
                  <a:close/>
                  <a:moveTo>
                    <a:pt x="708" y="0"/>
                  </a:moveTo>
                  <a:lnTo>
                    <a:pt x="169" y="34"/>
                  </a:lnTo>
                  <a:lnTo>
                    <a:pt x="102" y="68"/>
                  </a:lnTo>
                  <a:lnTo>
                    <a:pt x="68" y="135"/>
                  </a:lnTo>
                  <a:lnTo>
                    <a:pt x="35" y="371"/>
                  </a:lnTo>
                  <a:lnTo>
                    <a:pt x="1" y="640"/>
                  </a:lnTo>
                  <a:lnTo>
                    <a:pt x="35" y="1145"/>
                  </a:lnTo>
                  <a:lnTo>
                    <a:pt x="68" y="1751"/>
                  </a:lnTo>
                  <a:lnTo>
                    <a:pt x="102" y="2054"/>
                  </a:lnTo>
                  <a:lnTo>
                    <a:pt x="169" y="2323"/>
                  </a:lnTo>
                  <a:lnTo>
                    <a:pt x="169" y="2391"/>
                  </a:lnTo>
                  <a:lnTo>
                    <a:pt x="304" y="2391"/>
                  </a:lnTo>
                  <a:lnTo>
                    <a:pt x="540"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3" name="Google Shape;253;p5"/>
            <p:cNvSpPr/>
            <p:nvPr/>
          </p:nvSpPr>
          <p:spPr>
            <a:xfrm>
              <a:off x="5974850" y="2536800"/>
              <a:ext cx="63150" cy="61475"/>
            </a:xfrm>
            <a:custGeom>
              <a:avLst/>
              <a:gdLst/>
              <a:ahLst/>
              <a:cxnLst/>
              <a:rect l="l" t="t" r="r" b="b"/>
              <a:pathLst>
                <a:path w="2526" h="2459" extrusionOk="0">
                  <a:moveTo>
                    <a:pt x="2357" y="202"/>
                  </a:moveTo>
                  <a:lnTo>
                    <a:pt x="2323" y="674"/>
                  </a:lnTo>
                  <a:lnTo>
                    <a:pt x="2323" y="1145"/>
                  </a:lnTo>
                  <a:lnTo>
                    <a:pt x="2256" y="1684"/>
                  </a:lnTo>
                  <a:lnTo>
                    <a:pt x="2222" y="2256"/>
                  </a:lnTo>
                  <a:lnTo>
                    <a:pt x="1953" y="2189"/>
                  </a:lnTo>
                  <a:lnTo>
                    <a:pt x="472" y="2189"/>
                  </a:lnTo>
                  <a:lnTo>
                    <a:pt x="236" y="2223"/>
                  </a:lnTo>
                  <a:lnTo>
                    <a:pt x="236" y="1684"/>
                  </a:lnTo>
                  <a:lnTo>
                    <a:pt x="236" y="1145"/>
                  </a:lnTo>
                  <a:lnTo>
                    <a:pt x="236" y="708"/>
                  </a:lnTo>
                  <a:lnTo>
                    <a:pt x="236" y="236"/>
                  </a:lnTo>
                  <a:lnTo>
                    <a:pt x="1313" y="270"/>
                  </a:lnTo>
                  <a:lnTo>
                    <a:pt x="1852" y="236"/>
                  </a:lnTo>
                  <a:lnTo>
                    <a:pt x="2357" y="202"/>
                  </a:lnTo>
                  <a:close/>
                  <a:moveTo>
                    <a:pt x="1313" y="0"/>
                  </a:moveTo>
                  <a:lnTo>
                    <a:pt x="236" y="34"/>
                  </a:lnTo>
                  <a:lnTo>
                    <a:pt x="169" y="34"/>
                  </a:lnTo>
                  <a:lnTo>
                    <a:pt x="135" y="68"/>
                  </a:lnTo>
                  <a:lnTo>
                    <a:pt x="101" y="101"/>
                  </a:lnTo>
                  <a:lnTo>
                    <a:pt x="34" y="404"/>
                  </a:lnTo>
                  <a:lnTo>
                    <a:pt x="34" y="708"/>
                  </a:lnTo>
                  <a:lnTo>
                    <a:pt x="0" y="1314"/>
                  </a:lnTo>
                  <a:lnTo>
                    <a:pt x="0" y="1852"/>
                  </a:lnTo>
                  <a:lnTo>
                    <a:pt x="34" y="2122"/>
                  </a:lnTo>
                  <a:lnTo>
                    <a:pt x="68" y="2391"/>
                  </a:lnTo>
                  <a:lnTo>
                    <a:pt x="101" y="2425"/>
                  </a:lnTo>
                  <a:lnTo>
                    <a:pt x="135" y="2458"/>
                  </a:lnTo>
                  <a:lnTo>
                    <a:pt x="169" y="2458"/>
                  </a:lnTo>
                  <a:lnTo>
                    <a:pt x="202" y="2425"/>
                  </a:lnTo>
                  <a:lnTo>
                    <a:pt x="472" y="2458"/>
                  </a:lnTo>
                  <a:lnTo>
                    <a:pt x="741" y="2458"/>
                  </a:lnTo>
                  <a:lnTo>
                    <a:pt x="1280" y="2425"/>
                  </a:lnTo>
                  <a:lnTo>
                    <a:pt x="2020" y="2425"/>
                  </a:lnTo>
                  <a:lnTo>
                    <a:pt x="2256" y="2391"/>
                  </a:lnTo>
                  <a:lnTo>
                    <a:pt x="2357" y="2391"/>
                  </a:lnTo>
                  <a:lnTo>
                    <a:pt x="2391" y="2324"/>
                  </a:lnTo>
                  <a:lnTo>
                    <a:pt x="2458" y="2054"/>
                  </a:lnTo>
                  <a:lnTo>
                    <a:pt x="2492" y="1751"/>
                  </a:lnTo>
                  <a:lnTo>
                    <a:pt x="2525" y="1145"/>
                  </a:lnTo>
                  <a:lnTo>
                    <a:pt x="2525" y="640"/>
                  </a:lnTo>
                  <a:lnTo>
                    <a:pt x="2525" y="371"/>
                  </a:lnTo>
                  <a:lnTo>
                    <a:pt x="2492" y="135"/>
                  </a:lnTo>
                  <a:lnTo>
                    <a:pt x="2458" y="68"/>
                  </a:lnTo>
                  <a:lnTo>
                    <a:pt x="2391" y="34"/>
                  </a:lnTo>
                  <a:lnTo>
                    <a:pt x="185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4" name="Google Shape;254;p5"/>
            <p:cNvSpPr/>
            <p:nvPr/>
          </p:nvSpPr>
          <p:spPr>
            <a:xfrm>
              <a:off x="5803125" y="2348250"/>
              <a:ext cx="66525" cy="40425"/>
            </a:xfrm>
            <a:custGeom>
              <a:avLst/>
              <a:gdLst/>
              <a:ahLst/>
              <a:cxnLst/>
              <a:rect l="l" t="t" r="r" b="b"/>
              <a:pathLst>
                <a:path w="2661" h="1617" extrusionOk="0">
                  <a:moveTo>
                    <a:pt x="2189" y="203"/>
                  </a:moveTo>
                  <a:lnTo>
                    <a:pt x="2358" y="237"/>
                  </a:lnTo>
                  <a:lnTo>
                    <a:pt x="2391" y="270"/>
                  </a:lnTo>
                  <a:lnTo>
                    <a:pt x="2459" y="237"/>
                  </a:lnTo>
                  <a:lnTo>
                    <a:pt x="2459" y="371"/>
                  </a:lnTo>
                  <a:lnTo>
                    <a:pt x="2425" y="506"/>
                  </a:lnTo>
                  <a:lnTo>
                    <a:pt x="2425" y="775"/>
                  </a:lnTo>
                  <a:lnTo>
                    <a:pt x="2425" y="1078"/>
                  </a:lnTo>
                  <a:lnTo>
                    <a:pt x="2459" y="1381"/>
                  </a:lnTo>
                  <a:lnTo>
                    <a:pt x="1280" y="1381"/>
                  </a:lnTo>
                  <a:lnTo>
                    <a:pt x="708" y="1415"/>
                  </a:lnTo>
                  <a:lnTo>
                    <a:pt x="136" y="1482"/>
                  </a:lnTo>
                  <a:lnTo>
                    <a:pt x="169" y="1280"/>
                  </a:lnTo>
                  <a:lnTo>
                    <a:pt x="203" y="1078"/>
                  </a:lnTo>
                  <a:lnTo>
                    <a:pt x="203" y="708"/>
                  </a:lnTo>
                  <a:lnTo>
                    <a:pt x="203" y="439"/>
                  </a:lnTo>
                  <a:lnTo>
                    <a:pt x="203" y="304"/>
                  </a:lnTo>
                  <a:lnTo>
                    <a:pt x="203" y="203"/>
                  </a:lnTo>
                  <a:lnTo>
                    <a:pt x="371" y="237"/>
                  </a:lnTo>
                  <a:lnTo>
                    <a:pt x="1651" y="237"/>
                  </a:lnTo>
                  <a:lnTo>
                    <a:pt x="1987" y="203"/>
                  </a:lnTo>
                  <a:close/>
                  <a:moveTo>
                    <a:pt x="708" y="1"/>
                  </a:moveTo>
                  <a:lnTo>
                    <a:pt x="439" y="34"/>
                  </a:lnTo>
                  <a:lnTo>
                    <a:pt x="136" y="68"/>
                  </a:lnTo>
                  <a:lnTo>
                    <a:pt x="136" y="102"/>
                  </a:lnTo>
                  <a:lnTo>
                    <a:pt x="35" y="102"/>
                  </a:lnTo>
                  <a:lnTo>
                    <a:pt x="35" y="136"/>
                  </a:lnTo>
                  <a:lnTo>
                    <a:pt x="68" y="136"/>
                  </a:lnTo>
                  <a:lnTo>
                    <a:pt x="35" y="270"/>
                  </a:lnTo>
                  <a:lnTo>
                    <a:pt x="35" y="439"/>
                  </a:lnTo>
                  <a:lnTo>
                    <a:pt x="35" y="708"/>
                  </a:lnTo>
                  <a:lnTo>
                    <a:pt x="1" y="1078"/>
                  </a:lnTo>
                  <a:lnTo>
                    <a:pt x="1" y="1280"/>
                  </a:lnTo>
                  <a:lnTo>
                    <a:pt x="35" y="1482"/>
                  </a:lnTo>
                  <a:lnTo>
                    <a:pt x="68" y="1516"/>
                  </a:lnTo>
                  <a:lnTo>
                    <a:pt x="68" y="1550"/>
                  </a:lnTo>
                  <a:lnTo>
                    <a:pt x="102" y="1583"/>
                  </a:lnTo>
                  <a:lnTo>
                    <a:pt x="708" y="1617"/>
                  </a:lnTo>
                  <a:lnTo>
                    <a:pt x="1314" y="1617"/>
                  </a:lnTo>
                  <a:lnTo>
                    <a:pt x="2492" y="1583"/>
                  </a:lnTo>
                  <a:lnTo>
                    <a:pt x="2593" y="1583"/>
                  </a:lnTo>
                  <a:lnTo>
                    <a:pt x="2627" y="1550"/>
                  </a:lnTo>
                  <a:lnTo>
                    <a:pt x="2661" y="1482"/>
                  </a:lnTo>
                  <a:lnTo>
                    <a:pt x="2661" y="1449"/>
                  </a:lnTo>
                  <a:lnTo>
                    <a:pt x="2627" y="1381"/>
                  </a:lnTo>
                  <a:lnTo>
                    <a:pt x="2627" y="1078"/>
                  </a:lnTo>
                  <a:lnTo>
                    <a:pt x="2593" y="775"/>
                  </a:lnTo>
                  <a:lnTo>
                    <a:pt x="2627" y="439"/>
                  </a:lnTo>
                  <a:lnTo>
                    <a:pt x="2593" y="270"/>
                  </a:lnTo>
                  <a:lnTo>
                    <a:pt x="2560" y="136"/>
                  </a:lnTo>
                  <a:lnTo>
                    <a:pt x="2526" y="136"/>
                  </a:lnTo>
                  <a:lnTo>
                    <a:pt x="2492" y="102"/>
                  </a:lnTo>
                  <a:lnTo>
                    <a:pt x="2459" y="68"/>
                  </a:lnTo>
                  <a:lnTo>
                    <a:pt x="2324" y="34"/>
                  </a:lnTo>
                  <a:lnTo>
                    <a:pt x="2189" y="1"/>
                  </a:lnTo>
                  <a:lnTo>
                    <a:pt x="1886" y="1"/>
                  </a:lnTo>
                  <a:lnTo>
                    <a:pt x="1280" y="34"/>
                  </a:lnTo>
                  <a:lnTo>
                    <a:pt x="70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5" name="Google Shape;255;p5"/>
            <p:cNvSpPr/>
            <p:nvPr/>
          </p:nvSpPr>
          <p:spPr>
            <a:xfrm>
              <a:off x="5201325" y="2394550"/>
              <a:ext cx="64825" cy="62300"/>
            </a:xfrm>
            <a:custGeom>
              <a:avLst/>
              <a:gdLst/>
              <a:ahLst/>
              <a:cxnLst/>
              <a:rect l="l" t="t" r="r" b="b"/>
              <a:pathLst>
                <a:path w="2593" h="2492" extrusionOk="0">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3"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6" name="Google Shape;256;p5"/>
            <p:cNvSpPr/>
            <p:nvPr/>
          </p:nvSpPr>
          <p:spPr>
            <a:xfrm>
              <a:off x="5355350" y="2348250"/>
              <a:ext cx="69050" cy="40425"/>
            </a:xfrm>
            <a:custGeom>
              <a:avLst/>
              <a:gdLst/>
              <a:ahLst/>
              <a:cxnLst/>
              <a:rect l="l" t="t" r="r" b="b"/>
              <a:pathLst>
                <a:path w="2762" h="1617" extrusionOk="0">
                  <a:moveTo>
                    <a:pt x="135" y="136"/>
                  </a:moveTo>
                  <a:lnTo>
                    <a:pt x="438" y="203"/>
                  </a:lnTo>
                  <a:lnTo>
                    <a:pt x="741" y="237"/>
                  </a:lnTo>
                  <a:lnTo>
                    <a:pt x="1347" y="237"/>
                  </a:lnTo>
                  <a:lnTo>
                    <a:pt x="2593" y="203"/>
                  </a:lnTo>
                  <a:lnTo>
                    <a:pt x="2593" y="203"/>
                  </a:lnTo>
                  <a:lnTo>
                    <a:pt x="2559" y="506"/>
                  </a:lnTo>
                  <a:lnTo>
                    <a:pt x="2526" y="775"/>
                  </a:lnTo>
                  <a:lnTo>
                    <a:pt x="2559" y="1381"/>
                  </a:lnTo>
                  <a:lnTo>
                    <a:pt x="2223" y="1415"/>
                  </a:lnTo>
                  <a:lnTo>
                    <a:pt x="1886" y="1415"/>
                  </a:lnTo>
                  <a:lnTo>
                    <a:pt x="1246" y="1381"/>
                  </a:lnTo>
                  <a:lnTo>
                    <a:pt x="708" y="1348"/>
                  </a:lnTo>
                  <a:lnTo>
                    <a:pt x="438" y="1381"/>
                  </a:lnTo>
                  <a:lnTo>
                    <a:pt x="203" y="1449"/>
                  </a:lnTo>
                  <a:lnTo>
                    <a:pt x="169" y="775"/>
                  </a:lnTo>
                  <a:lnTo>
                    <a:pt x="169" y="439"/>
                  </a:lnTo>
                  <a:lnTo>
                    <a:pt x="135" y="136"/>
                  </a:lnTo>
                  <a:close/>
                  <a:moveTo>
                    <a:pt x="708" y="1"/>
                  </a:moveTo>
                  <a:lnTo>
                    <a:pt x="102" y="68"/>
                  </a:lnTo>
                  <a:lnTo>
                    <a:pt x="68" y="102"/>
                  </a:lnTo>
                  <a:lnTo>
                    <a:pt x="102" y="136"/>
                  </a:lnTo>
                  <a:lnTo>
                    <a:pt x="1" y="439"/>
                  </a:lnTo>
                  <a:lnTo>
                    <a:pt x="1" y="809"/>
                  </a:lnTo>
                  <a:lnTo>
                    <a:pt x="34" y="1516"/>
                  </a:lnTo>
                  <a:lnTo>
                    <a:pt x="68" y="1550"/>
                  </a:lnTo>
                  <a:lnTo>
                    <a:pt x="135" y="1583"/>
                  </a:lnTo>
                  <a:lnTo>
                    <a:pt x="169" y="1583"/>
                  </a:lnTo>
                  <a:lnTo>
                    <a:pt x="203" y="1516"/>
                  </a:lnTo>
                  <a:lnTo>
                    <a:pt x="506" y="1550"/>
                  </a:lnTo>
                  <a:lnTo>
                    <a:pt x="809" y="1550"/>
                  </a:lnTo>
                  <a:lnTo>
                    <a:pt x="1415" y="1583"/>
                  </a:lnTo>
                  <a:lnTo>
                    <a:pt x="2021" y="1617"/>
                  </a:lnTo>
                  <a:lnTo>
                    <a:pt x="2593" y="1583"/>
                  </a:lnTo>
                  <a:lnTo>
                    <a:pt x="2660" y="1583"/>
                  </a:lnTo>
                  <a:lnTo>
                    <a:pt x="2728" y="1550"/>
                  </a:lnTo>
                  <a:lnTo>
                    <a:pt x="2761" y="1550"/>
                  </a:lnTo>
                  <a:lnTo>
                    <a:pt x="2761" y="1482"/>
                  </a:lnTo>
                  <a:lnTo>
                    <a:pt x="2761" y="1415"/>
                  </a:lnTo>
                  <a:lnTo>
                    <a:pt x="2761" y="775"/>
                  </a:lnTo>
                  <a:lnTo>
                    <a:pt x="2761" y="439"/>
                  </a:lnTo>
                  <a:lnTo>
                    <a:pt x="2694" y="102"/>
                  </a:lnTo>
                  <a:lnTo>
                    <a:pt x="2694" y="68"/>
                  </a:lnTo>
                  <a:lnTo>
                    <a:pt x="2660" y="34"/>
                  </a:lnTo>
                  <a:lnTo>
                    <a:pt x="1347" y="34"/>
                  </a:lnTo>
                  <a:lnTo>
                    <a:pt x="70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7" name="Google Shape;257;p5"/>
            <p:cNvSpPr/>
            <p:nvPr/>
          </p:nvSpPr>
          <p:spPr>
            <a:xfrm>
              <a:off x="5901625" y="2535950"/>
              <a:ext cx="64825" cy="62325"/>
            </a:xfrm>
            <a:custGeom>
              <a:avLst/>
              <a:gdLst/>
              <a:ahLst/>
              <a:cxnLst/>
              <a:rect l="l" t="t" r="r" b="b"/>
              <a:pathLst>
                <a:path w="2593" h="2493" extrusionOk="0">
                  <a:moveTo>
                    <a:pt x="1885" y="1"/>
                  </a:moveTo>
                  <a:lnTo>
                    <a:pt x="1347" y="34"/>
                  </a:lnTo>
                  <a:lnTo>
                    <a:pt x="741" y="102"/>
                  </a:lnTo>
                  <a:lnTo>
                    <a:pt x="168" y="169"/>
                  </a:lnTo>
                  <a:lnTo>
                    <a:pt x="135" y="68"/>
                  </a:lnTo>
                  <a:lnTo>
                    <a:pt x="135" y="34"/>
                  </a:lnTo>
                  <a:lnTo>
                    <a:pt x="67" y="34"/>
                  </a:lnTo>
                  <a:lnTo>
                    <a:pt x="34" y="68"/>
                  </a:lnTo>
                  <a:lnTo>
                    <a:pt x="0" y="405"/>
                  </a:lnTo>
                  <a:lnTo>
                    <a:pt x="0" y="708"/>
                  </a:lnTo>
                  <a:lnTo>
                    <a:pt x="0" y="1348"/>
                  </a:lnTo>
                  <a:lnTo>
                    <a:pt x="0" y="1886"/>
                  </a:lnTo>
                  <a:lnTo>
                    <a:pt x="0" y="2156"/>
                  </a:lnTo>
                  <a:lnTo>
                    <a:pt x="34" y="2425"/>
                  </a:lnTo>
                  <a:lnTo>
                    <a:pt x="67" y="2459"/>
                  </a:lnTo>
                  <a:lnTo>
                    <a:pt x="101" y="2459"/>
                  </a:lnTo>
                  <a:lnTo>
                    <a:pt x="135" y="2425"/>
                  </a:lnTo>
                  <a:lnTo>
                    <a:pt x="202" y="2459"/>
                  </a:lnTo>
                  <a:lnTo>
                    <a:pt x="1279" y="2492"/>
                  </a:lnTo>
                  <a:lnTo>
                    <a:pt x="1818" y="2492"/>
                  </a:lnTo>
                  <a:lnTo>
                    <a:pt x="2054" y="2459"/>
                  </a:lnTo>
                  <a:lnTo>
                    <a:pt x="2323" y="2391"/>
                  </a:lnTo>
                  <a:lnTo>
                    <a:pt x="2323" y="2425"/>
                  </a:lnTo>
                  <a:lnTo>
                    <a:pt x="2323" y="2459"/>
                  </a:lnTo>
                  <a:lnTo>
                    <a:pt x="2391" y="2459"/>
                  </a:lnTo>
                  <a:lnTo>
                    <a:pt x="2492" y="2425"/>
                  </a:lnTo>
                  <a:lnTo>
                    <a:pt x="2559" y="2324"/>
                  </a:lnTo>
                  <a:lnTo>
                    <a:pt x="2593" y="2223"/>
                  </a:lnTo>
                  <a:lnTo>
                    <a:pt x="2593" y="2088"/>
                  </a:lnTo>
                  <a:lnTo>
                    <a:pt x="2593" y="1819"/>
                  </a:lnTo>
                  <a:lnTo>
                    <a:pt x="2593" y="1583"/>
                  </a:lnTo>
                  <a:lnTo>
                    <a:pt x="2593" y="843"/>
                  </a:lnTo>
                  <a:lnTo>
                    <a:pt x="2525" y="472"/>
                  </a:lnTo>
                  <a:lnTo>
                    <a:pt x="2492" y="304"/>
                  </a:lnTo>
                  <a:lnTo>
                    <a:pt x="2391" y="135"/>
                  </a:lnTo>
                  <a:lnTo>
                    <a:pt x="2357" y="270"/>
                  </a:lnTo>
                  <a:lnTo>
                    <a:pt x="2323" y="405"/>
                  </a:lnTo>
                  <a:lnTo>
                    <a:pt x="2323" y="674"/>
                  </a:lnTo>
                  <a:lnTo>
                    <a:pt x="2357" y="1213"/>
                  </a:lnTo>
                  <a:lnTo>
                    <a:pt x="2357" y="1752"/>
                  </a:lnTo>
                  <a:lnTo>
                    <a:pt x="2323" y="2290"/>
                  </a:lnTo>
                  <a:lnTo>
                    <a:pt x="2087" y="2223"/>
                  </a:lnTo>
                  <a:lnTo>
                    <a:pt x="1818" y="2189"/>
                  </a:lnTo>
                  <a:lnTo>
                    <a:pt x="1279" y="2189"/>
                  </a:lnTo>
                  <a:lnTo>
                    <a:pt x="202" y="2223"/>
                  </a:lnTo>
                  <a:lnTo>
                    <a:pt x="202" y="2223"/>
                  </a:lnTo>
                  <a:lnTo>
                    <a:pt x="236" y="1954"/>
                  </a:lnTo>
                  <a:lnTo>
                    <a:pt x="236" y="1684"/>
                  </a:lnTo>
                  <a:lnTo>
                    <a:pt x="202" y="1146"/>
                  </a:lnTo>
                  <a:lnTo>
                    <a:pt x="202" y="775"/>
                  </a:lnTo>
                  <a:lnTo>
                    <a:pt x="202" y="371"/>
                  </a:lnTo>
                  <a:lnTo>
                    <a:pt x="842" y="337"/>
                  </a:lnTo>
                  <a:lnTo>
                    <a:pt x="1515" y="270"/>
                  </a:lnTo>
                  <a:lnTo>
                    <a:pt x="1953" y="270"/>
                  </a:lnTo>
                  <a:lnTo>
                    <a:pt x="2189" y="236"/>
                  </a:lnTo>
                  <a:lnTo>
                    <a:pt x="2290" y="203"/>
                  </a:lnTo>
                  <a:lnTo>
                    <a:pt x="2357" y="135"/>
                  </a:lnTo>
                  <a:lnTo>
                    <a:pt x="2256" y="68"/>
                  </a:lnTo>
                  <a:lnTo>
                    <a:pt x="2121" y="34"/>
                  </a:lnTo>
                  <a:lnTo>
                    <a:pt x="188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8" name="Google Shape;258;p5"/>
            <p:cNvSpPr/>
            <p:nvPr/>
          </p:nvSpPr>
          <p:spPr>
            <a:xfrm>
              <a:off x="5658375" y="2346575"/>
              <a:ext cx="63975" cy="44625"/>
            </a:xfrm>
            <a:custGeom>
              <a:avLst/>
              <a:gdLst/>
              <a:ahLst/>
              <a:cxnLst/>
              <a:rect l="l" t="t" r="r" b="b"/>
              <a:pathLst>
                <a:path w="2559" h="1785" extrusionOk="0">
                  <a:moveTo>
                    <a:pt x="2390" y="203"/>
                  </a:moveTo>
                  <a:lnTo>
                    <a:pt x="2357" y="876"/>
                  </a:lnTo>
                  <a:lnTo>
                    <a:pt x="2323" y="1583"/>
                  </a:lnTo>
                  <a:lnTo>
                    <a:pt x="2087" y="1549"/>
                  </a:lnTo>
                  <a:lnTo>
                    <a:pt x="1852" y="1516"/>
                  </a:lnTo>
                  <a:lnTo>
                    <a:pt x="1347" y="1516"/>
                  </a:lnTo>
                  <a:lnTo>
                    <a:pt x="236" y="1448"/>
                  </a:lnTo>
                  <a:lnTo>
                    <a:pt x="269" y="842"/>
                  </a:lnTo>
                  <a:lnTo>
                    <a:pt x="269" y="607"/>
                  </a:lnTo>
                  <a:lnTo>
                    <a:pt x="236" y="371"/>
                  </a:lnTo>
                  <a:lnTo>
                    <a:pt x="1380" y="270"/>
                  </a:lnTo>
                  <a:lnTo>
                    <a:pt x="1885" y="270"/>
                  </a:lnTo>
                  <a:lnTo>
                    <a:pt x="2155" y="236"/>
                  </a:lnTo>
                  <a:lnTo>
                    <a:pt x="2390" y="203"/>
                  </a:lnTo>
                  <a:close/>
                  <a:moveTo>
                    <a:pt x="1616" y="0"/>
                  </a:moveTo>
                  <a:lnTo>
                    <a:pt x="1313" y="34"/>
                  </a:lnTo>
                  <a:lnTo>
                    <a:pt x="741" y="101"/>
                  </a:lnTo>
                  <a:lnTo>
                    <a:pt x="168" y="169"/>
                  </a:lnTo>
                  <a:lnTo>
                    <a:pt x="101" y="203"/>
                  </a:lnTo>
                  <a:lnTo>
                    <a:pt x="67" y="236"/>
                  </a:lnTo>
                  <a:lnTo>
                    <a:pt x="67" y="304"/>
                  </a:lnTo>
                  <a:lnTo>
                    <a:pt x="101" y="371"/>
                  </a:lnTo>
                  <a:lnTo>
                    <a:pt x="67" y="1011"/>
                  </a:lnTo>
                  <a:lnTo>
                    <a:pt x="0" y="1650"/>
                  </a:lnTo>
                  <a:lnTo>
                    <a:pt x="0" y="1718"/>
                  </a:lnTo>
                  <a:lnTo>
                    <a:pt x="34" y="1751"/>
                  </a:lnTo>
                  <a:lnTo>
                    <a:pt x="101" y="1785"/>
                  </a:lnTo>
                  <a:lnTo>
                    <a:pt x="202" y="1751"/>
                  </a:lnTo>
                  <a:lnTo>
                    <a:pt x="202" y="1718"/>
                  </a:lnTo>
                  <a:lnTo>
                    <a:pt x="236" y="1650"/>
                  </a:lnTo>
                  <a:lnTo>
                    <a:pt x="741" y="1751"/>
                  </a:lnTo>
                  <a:lnTo>
                    <a:pt x="1313" y="1785"/>
                  </a:lnTo>
                  <a:lnTo>
                    <a:pt x="1582" y="1785"/>
                  </a:lnTo>
                  <a:lnTo>
                    <a:pt x="1852" y="1751"/>
                  </a:lnTo>
                  <a:lnTo>
                    <a:pt x="2121" y="1718"/>
                  </a:lnTo>
                  <a:lnTo>
                    <a:pt x="2357" y="1617"/>
                  </a:lnTo>
                  <a:lnTo>
                    <a:pt x="2390" y="1650"/>
                  </a:lnTo>
                  <a:lnTo>
                    <a:pt x="2491" y="1650"/>
                  </a:lnTo>
                  <a:lnTo>
                    <a:pt x="2491" y="1583"/>
                  </a:lnTo>
                  <a:lnTo>
                    <a:pt x="2525" y="1246"/>
                  </a:lnTo>
                  <a:lnTo>
                    <a:pt x="2559" y="876"/>
                  </a:lnTo>
                  <a:lnTo>
                    <a:pt x="2559" y="506"/>
                  </a:lnTo>
                  <a:lnTo>
                    <a:pt x="2491" y="135"/>
                  </a:lnTo>
                  <a:lnTo>
                    <a:pt x="2491" y="101"/>
                  </a:lnTo>
                  <a:lnTo>
                    <a:pt x="2458" y="101"/>
                  </a:lnTo>
                  <a:lnTo>
                    <a:pt x="2188" y="34"/>
                  </a:lnTo>
                  <a:lnTo>
                    <a:pt x="188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9" name="Google Shape;259;p5"/>
            <p:cNvSpPr/>
            <p:nvPr/>
          </p:nvSpPr>
          <p:spPr>
            <a:xfrm>
              <a:off x="5430250" y="2348250"/>
              <a:ext cx="69050" cy="40425"/>
            </a:xfrm>
            <a:custGeom>
              <a:avLst/>
              <a:gdLst/>
              <a:ahLst/>
              <a:cxnLst/>
              <a:rect l="l" t="t" r="r" b="b"/>
              <a:pathLst>
                <a:path w="2762" h="1617" extrusionOk="0">
                  <a:moveTo>
                    <a:pt x="2661" y="136"/>
                  </a:moveTo>
                  <a:lnTo>
                    <a:pt x="2593" y="439"/>
                  </a:lnTo>
                  <a:lnTo>
                    <a:pt x="2593" y="775"/>
                  </a:lnTo>
                  <a:lnTo>
                    <a:pt x="2560" y="1449"/>
                  </a:lnTo>
                  <a:lnTo>
                    <a:pt x="2324" y="1381"/>
                  </a:lnTo>
                  <a:lnTo>
                    <a:pt x="2055" y="1348"/>
                  </a:lnTo>
                  <a:lnTo>
                    <a:pt x="1516" y="1381"/>
                  </a:lnTo>
                  <a:lnTo>
                    <a:pt x="876" y="1415"/>
                  </a:lnTo>
                  <a:lnTo>
                    <a:pt x="540" y="1415"/>
                  </a:lnTo>
                  <a:lnTo>
                    <a:pt x="237" y="1381"/>
                  </a:lnTo>
                  <a:lnTo>
                    <a:pt x="237" y="775"/>
                  </a:lnTo>
                  <a:lnTo>
                    <a:pt x="237" y="506"/>
                  </a:lnTo>
                  <a:lnTo>
                    <a:pt x="203" y="203"/>
                  </a:lnTo>
                  <a:lnTo>
                    <a:pt x="203" y="203"/>
                  </a:lnTo>
                  <a:lnTo>
                    <a:pt x="1415" y="237"/>
                  </a:lnTo>
                  <a:lnTo>
                    <a:pt x="2055" y="237"/>
                  </a:lnTo>
                  <a:lnTo>
                    <a:pt x="2358" y="203"/>
                  </a:lnTo>
                  <a:lnTo>
                    <a:pt x="2661" y="136"/>
                  </a:lnTo>
                  <a:close/>
                  <a:moveTo>
                    <a:pt x="2055" y="1"/>
                  </a:moveTo>
                  <a:lnTo>
                    <a:pt x="1415" y="34"/>
                  </a:lnTo>
                  <a:lnTo>
                    <a:pt x="136" y="34"/>
                  </a:lnTo>
                  <a:lnTo>
                    <a:pt x="102" y="68"/>
                  </a:lnTo>
                  <a:lnTo>
                    <a:pt x="68" y="102"/>
                  </a:lnTo>
                  <a:lnTo>
                    <a:pt x="35" y="439"/>
                  </a:lnTo>
                  <a:lnTo>
                    <a:pt x="1" y="775"/>
                  </a:lnTo>
                  <a:lnTo>
                    <a:pt x="35" y="1415"/>
                  </a:lnTo>
                  <a:lnTo>
                    <a:pt x="1" y="1482"/>
                  </a:lnTo>
                  <a:lnTo>
                    <a:pt x="1" y="1550"/>
                  </a:lnTo>
                  <a:lnTo>
                    <a:pt x="68" y="1550"/>
                  </a:lnTo>
                  <a:lnTo>
                    <a:pt x="102" y="1583"/>
                  </a:lnTo>
                  <a:lnTo>
                    <a:pt x="169" y="1583"/>
                  </a:lnTo>
                  <a:lnTo>
                    <a:pt x="775" y="1617"/>
                  </a:lnTo>
                  <a:lnTo>
                    <a:pt x="1348" y="1583"/>
                  </a:lnTo>
                  <a:lnTo>
                    <a:pt x="1954" y="1550"/>
                  </a:lnTo>
                  <a:lnTo>
                    <a:pt x="2257" y="1550"/>
                  </a:lnTo>
                  <a:lnTo>
                    <a:pt x="2560" y="1516"/>
                  </a:lnTo>
                  <a:lnTo>
                    <a:pt x="2593" y="1583"/>
                  </a:lnTo>
                  <a:lnTo>
                    <a:pt x="2661" y="1583"/>
                  </a:lnTo>
                  <a:lnTo>
                    <a:pt x="2694" y="1550"/>
                  </a:lnTo>
                  <a:lnTo>
                    <a:pt x="2728" y="1516"/>
                  </a:lnTo>
                  <a:lnTo>
                    <a:pt x="2762" y="809"/>
                  </a:lnTo>
                  <a:lnTo>
                    <a:pt x="2762" y="439"/>
                  </a:lnTo>
                  <a:lnTo>
                    <a:pt x="2694" y="136"/>
                  </a:lnTo>
                  <a:lnTo>
                    <a:pt x="2694" y="102"/>
                  </a:lnTo>
                  <a:lnTo>
                    <a:pt x="2694" y="68"/>
                  </a:lnTo>
                  <a:lnTo>
                    <a:pt x="205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0" name="Google Shape;260;p5"/>
            <p:cNvSpPr/>
            <p:nvPr/>
          </p:nvSpPr>
          <p:spPr>
            <a:xfrm>
              <a:off x="5132300" y="2346575"/>
              <a:ext cx="64000" cy="44625"/>
            </a:xfrm>
            <a:custGeom>
              <a:avLst/>
              <a:gdLst/>
              <a:ahLst/>
              <a:cxnLst/>
              <a:rect l="l" t="t" r="r" b="b"/>
              <a:pathLst>
                <a:path w="2560" h="1785" extrusionOk="0">
                  <a:moveTo>
                    <a:pt x="169" y="203"/>
                  </a:moveTo>
                  <a:lnTo>
                    <a:pt x="405" y="236"/>
                  </a:lnTo>
                  <a:lnTo>
                    <a:pt x="674" y="270"/>
                  </a:lnTo>
                  <a:lnTo>
                    <a:pt x="1179" y="270"/>
                  </a:lnTo>
                  <a:lnTo>
                    <a:pt x="2324" y="371"/>
                  </a:lnTo>
                  <a:lnTo>
                    <a:pt x="2290" y="607"/>
                  </a:lnTo>
                  <a:lnTo>
                    <a:pt x="2290" y="842"/>
                  </a:lnTo>
                  <a:lnTo>
                    <a:pt x="2324" y="1448"/>
                  </a:lnTo>
                  <a:lnTo>
                    <a:pt x="1246" y="1516"/>
                  </a:lnTo>
                  <a:lnTo>
                    <a:pt x="741" y="1516"/>
                  </a:lnTo>
                  <a:lnTo>
                    <a:pt x="506" y="1549"/>
                  </a:lnTo>
                  <a:lnTo>
                    <a:pt x="236" y="1583"/>
                  </a:lnTo>
                  <a:lnTo>
                    <a:pt x="203" y="876"/>
                  </a:lnTo>
                  <a:lnTo>
                    <a:pt x="169" y="203"/>
                  </a:lnTo>
                  <a:close/>
                  <a:moveTo>
                    <a:pt x="674" y="0"/>
                  </a:moveTo>
                  <a:lnTo>
                    <a:pt x="405" y="34"/>
                  </a:lnTo>
                  <a:lnTo>
                    <a:pt x="135" y="101"/>
                  </a:lnTo>
                  <a:lnTo>
                    <a:pt x="101" y="101"/>
                  </a:lnTo>
                  <a:lnTo>
                    <a:pt x="68" y="135"/>
                  </a:lnTo>
                  <a:lnTo>
                    <a:pt x="34" y="506"/>
                  </a:lnTo>
                  <a:lnTo>
                    <a:pt x="0" y="876"/>
                  </a:lnTo>
                  <a:lnTo>
                    <a:pt x="34" y="1246"/>
                  </a:lnTo>
                  <a:lnTo>
                    <a:pt x="68" y="1583"/>
                  </a:lnTo>
                  <a:lnTo>
                    <a:pt x="101" y="1650"/>
                  </a:lnTo>
                  <a:lnTo>
                    <a:pt x="203" y="1650"/>
                  </a:lnTo>
                  <a:lnTo>
                    <a:pt x="236" y="1617"/>
                  </a:lnTo>
                  <a:lnTo>
                    <a:pt x="472" y="1718"/>
                  </a:lnTo>
                  <a:lnTo>
                    <a:pt x="741" y="1751"/>
                  </a:lnTo>
                  <a:lnTo>
                    <a:pt x="1011" y="1785"/>
                  </a:lnTo>
                  <a:lnTo>
                    <a:pt x="1280" y="1785"/>
                  </a:lnTo>
                  <a:lnTo>
                    <a:pt x="1819" y="1751"/>
                  </a:lnTo>
                  <a:lnTo>
                    <a:pt x="2357" y="1650"/>
                  </a:lnTo>
                  <a:lnTo>
                    <a:pt x="2357" y="1718"/>
                  </a:lnTo>
                  <a:lnTo>
                    <a:pt x="2391" y="1751"/>
                  </a:lnTo>
                  <a:lnTo>
                    <a:pt x="2458" y="1785"/>
                  </a:lnTo>
                  <a:lnTo>
                    <a:pt x="2526" y="1751"/>
                  </a:lnTo>
                  <a:lnTo>
                    <a:pt x="2559" y="1718"/>
                  </a:lnTo>
                  <a:lnTo>
                    <a:pt x="2559" y="1650"/>
                  </a:lnTo>
                  <a:lnTo>
                    <a:pt x="2492" y="1011"/>
                  </a:lnTo>
                  <a:lnTo>
                    <a:pt x="2458" y="371"/>
                  </a:lnTo>
                  <a:lnTo>
                    <a:pt x="2492" y="304"/>
                  </a:lnTo>
                  <a:lnTo>
                    <a:pt x="2492" y="236"/>
                  </a:lnTo>
                  <a:lnTo>
                    <a:pt x="2458" y="203"/>
                  </a:lnTo>
                  <a:lnTo>
                    <a:pt x="2391" y="169"/>
                  </a:lnTo>
                  <a:lnTo>
                    <a:pt x="1852" y="101"/>
                  </a:lnTo>
                  <a:lnTo>
                    <a:pt x="1246" y="34"/>
                  </a:lnTo>
                  <a:lnTo>
                    <a:pt x="97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1" name="Google Shape;261;p5"/>
            <p:cNvSpPr/>
            <p:nvPr/>
          </p:nvSpPr>
          <p:spPr>
            <a:xfrm>
              <a:off x="5729075" y="2348250"/>
              <a:ext cx="67350" cy="40425"/>
            </a:xfrm>
            <a:custGeom>
              <a:avLst/>
              <a:gdLst/>
              <a:ahLst/>
              <a:cxnLst/>
              <a:rect l="l" t="t" r="r" b="b"/>
              <a:pathLst>
                <a:path w="2694" h="1617" extrusionOk="0">
                  <a:moveTo>
                    <a:pt x="2492" y="203"/>
                  </a:moveTo>
                  <a:lnTo>
                    <a:pt x="2458" y="304"/>
                  </a:lnTo>
                  <a:lnTo>
                    <a:pt x="2458" y="439"/>
                  </a:lnTo>
                  <a:lnTo>
                    <a:pt x="2492" y="708"/>
                  </a:lnTo>
                  <a:lnTo>
                    <a:pt x="2492" y="1078"/>
                  </a:lnTo>
                  <a:lnTo>
                    <a:pt x="2492" y="1280"/>
                  </a:lnTo>
                  <a:lnTo>
                    <a:pt x="2525" y="1482"/>
                  </a:lnTo>
                  <a:lnTo>
                    <a:pt x="1987" y="1415"/>
                  </a:lnTo>
                  <a:lnTo>
                    <a:pt x="1381" y="1381"/>
                  </a:lnTo>
                  <a:lnTo>
                    <a:pt x="236" y="1381"/>
                  </a:lnTo>
                  <a:lnTo>
                    <a:pt x="236" y="1078"/>
                  </a:lnTo>
                  <a:lnTo>
                    <a:pt x="236" y="775"/>
                  </a:lnTo>
                  <a:lnTo>
                    <a:pt x="236" y="506"/>
                  </a:lnTo>
                  <a:lnTo>
                    <a:pt x="236" y="371"/>
                  </a:lnTo>
                  <a:lnTo>
                    <a:pt x="202" y="237"/>
                  </a:lnTo>
                  <a:lnTo>
                    <a:pt x="202" y="237"/>
                  </a:lnTo>
                  <a:lnTo>
                    <a:pt x="269" y="270"/>
                  </a:lnTo>
                  <a:lnTo>
                    <a:pt x="337" y="237"/>
                  </a:lnTo>
                  <a:lnTo>
                    <a:pt x="505" y="203"/>
                  </a:lnTo>
                  <a:lnTo>
                    <a:pt x="673" y="203"/>
                  </a:lnTo>
                  <a:lnTo>
                    <a:pt x="1010" y="237"/>
                  </a:lnTo>
                  <a:lnTo>
                    <a:pt x="2290" y="237"/>
                  </a:lnTo>
                  <a:lnTo>
                    <a:pt x="2492" y="203"/>
                  </a:lnTo>
                  <a:close/>
                  <a:moveTo>
                    <a:pt x="471" y="1"/>
                  </a:moveTo>
                  <a:lnTo>
                    <a:pt x="337" y="34"/>
                  </a:lnTo>
                  <a:lnTo>
                    <a:pt x="202" y="68"/>
                  </a:lnTo>
                  <a:lnTo>
                    <a:pt x="168" y="102"/>
                  </a:lnTo>
                  <a:lnTo>
                    <a:pt x="135" y="136"/>
                  </a:lnTo>
                  <a:lnTo>
                    <a:pt x="67" y="270"/>
                  </a:lnTo>
                  <a:lnTo>
                    <a:pt x="67" y="439"/>
                  </a:lnTo>
                  <a:lnTo>
                    <a:pt x="67" y="775"/>
                  </a:lnTo>
                  <a:lnTo>
                    <a:pt x="67" y="1078"/>
                  </a:lnTo>
                  <a:lnTo>
                    <a:pt x="67" y="1381"/>
                  </a:lnTo>
                  <a:lnTo>
                    <a:pt x="0" y="1449"/>
                  </a:lnTo>
                  <a:lnTo>
                    <a:pt x="0" y="1482"/>
                  </a:lnTo>
                  <a:lnTo>
                    <a:pt x="34" y="1550"/>
                  </a:lnTo>
                  <a:lnTo>
                    <a:pt x="101" y="1583"/>
                  </a:lnTo>
                  <a:lnTo>
                    <a:pt x="168" y="1583"/>
                  </a:lnTo>
                  <a:lnTo>
                    <a:pt x="1381" y="1617"/>
                  </a:lnTo>
                  <a:lnTo>
                    <a:pt x="1987" y="1617"/>
                  </a:lnTo>
                  <a:lnTo>
                    <a:pt x="2559" y="1583"/>
                  </a:lnTo>
                  <a:lnTo>
                    <a:pt x="2593" y="1550"/>
                  </a:lnTo>
                  <a:lnTo>
                    <a:pt x="2593" y="1516"/>
                  </a:lnTo>
                  <a:lnTo>
                    <a:pt x="2626" y="1482"/>
                  </a:lnTo>
                  <a:lnTo>
                    <a:pt x="2694" y="1280"/>
                  </a:lnTo>
                  <a:lnTo>
                    <a:pt x="2694" y="1078"/>
                  </a:lnTo>
                  <a:lnTo>
                    <a:pt x="2660" y="708"/>
                  </a:lnTo>
                  <a:lnTo>
                    <a:pt x="2660" y="439"/>
                  </a:lnTo>
                  <a:lnTo>
                    <a:pt x="2626" y="270"/>
                  </a:lnTo>
                  <a:lnTo>
                    <a:pt x="2593" y="136"/>
                  </a:lnTo>
                  <a:lnTo>
                    <a:pt x="2626" y="136"/>
                  </a:lnTo>
                  <a:lnTo>
                    <a:pt x="2626" y="102"/>
                  </a:lnTo>
                  <a:lnTo>
                    <a:pt x="2559" y="102"/>
                  </a:lnTo>
                  <a:lnTo>
                    <a:pt x="2559" y="68"/>
                  </a:lnTo>
                  <a:lnTo>
                    <a:pt x="2525" y="68"/>
                  </a:lnTo>
                  <a:lnTo>
                    <a:pt x="2256" y="34"/>
                  </a:lnTo>
                  <a:lnTo>
                    <a:pt x="1953" y="1"/>
                  </a:lnTo>
                  <a:lnTo>
                    <a:pt x="1381" y="34"/>
                  </a:lnTo>
                  <a:lnTo>
                    <a:pt x="774"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2" name="Google Shape;262;p5"/>
            <p:cNvSpPr/>
            <p:nvPr/>
          </p:nvSpPr>
          <p:spPr>
            <a:xfrm>
              <a:off x="5750100" y="2466100"/>
              <a:ext cx="57275" cy="62300"/>
            </a:xfrm>
            <a:custGeom>
              <a:avLst/>
              <a:gdLst/>
              <a:ahLst/>
              <a:cxnLst/>
              <a:rect l="l" t="t" r="r" b="b"/>
              <a:pathLst>
                <a:path w="2291" h="2492" extrusionOk="0">
                  <a:moveTo>
                    <a:pt x="237" y="0"/>
                  </a:moveTo>
                  <a:lnTo>
                    <a:pt x="102" y="34"/>
                  </a:lnTo>
                  <a:lnTo>
                    <a:pt x="1" y="68"/>
                  </a:lnTo>
                  <a:lnTo>
                    <a:pt x="1" y="101"/>
                  </a:lnTo>
                  <a:lnTo>
                    <a:pt x="68" y="169"/>
                  </a:lnTo>
                  <a:lnTo>
                    <a:pt x="169" y="202"/>
                  </a:lnTo>
                  <a:lnTo>
                    <a:pt x="371" y="270"/>
                  </a:lnTo>
                  <a:lnTo>
                    <a:pt x="2088" y="270"/>
                  </a:lnTo>
                  <a:lnTo>
                    <a:pt x="2055" y="472"/>
                  </a:lnTo>
                  <a:lnTo>
                    <a:pt x="2055" y="707"/>
                  </a:lnTo>
                  <a:lnTo>
                    <a:pt x="2055" y="1145"/>
                  </a:lnTo>
                  <a:lnTo>
                    <a:pt x="2055" y="1717"/>
                  </a:lnTo>
                  <a:lnTo>
                    <a:pt x="2055" y="1987"/>
                  </a:lnTo>
                  <a:lnTo>
                    <a:pt x="2088" y="2256"/>
                  </a:lnTo>
                  <a:lnTo>
                    <a:pt x="910" y="2222"/>
                  </a:lnTo>
                  <a:lnTo>
                    <a:pt x="506" y="2189"/>
                  </a:lnTo>
                  <a:lnTo>
                    <a:pt x="304" y="2222"/>
                  </a:lnTo>
                  <a:lnTo>
                    <a:pt x="203" y="2256"/>
                  </a:lnTo>
                  <a:lnTo>
                    <a:pt x="136" y="2323"/>
                  </a:lnTo>
                  <a:lnTo>
                    <a:pt x="203" y="2391"/>
                  </a:lnTo>
                  <a:lnTo>
                    <a:pt x="304" y="2458"/>
                  </a:lnTo>
                  <a:lnTo>
                    <a:pt x="506" y="2492"/>
                  </a:lnTo>
                  <a:lnTo>
                    <a:pt x="2257" y="2492"/>
                  </a:lnTo>
                  <a:lnTo>
                    <a:pt x="2290" y="2424"/>
                  </a:lnTo>
                  <a:lnTo>
                    <a:pt x="2290" y="2357"/>
                  </a:lnTo>
                  <a:lnTo>
                    <a:pt x="2290" y="2290"/>
                  </a:lnTo>
                  <a:lnTo>
                    <a:pt x="2290" y="2020"/>
                  </a:lnTo>
                  <a:lnTo>
                    <a:pt x="2290" y="1717"/>
                  </a:lnTo>
                  <a:lnTo>
                    <a:pt x="2290" y="1145"/>
                  </a:lnTo>
                  <a:lnTo>
                    <a:pt x="2290" y="707"/>
                  </a:lnTo>
                  <a:lnTo>
                    <a:pt x="2290" y="472"/>
                  </a:lnTo>
                  <a:lnTo>
                    <a:pt x="2257" y="236"/>
                  </a:lnTo>
                  <a:lnTo>
                    <a:pt x="2290" y="202"/>
                  </a:lnTo>
                  <a:lnTo>
                    <a:pt x="2290" y="135"/>
                  </a:lnTo>
                  <a:lnTo>
                    <a:pt x="2257" y="68"/>
                  </a:lnTo>
                  <a:lnTo>
                    <a:pt x="2189" y="34"/>
                  </a:lnTo>
                  <a:lnTo>
                    <a:pt x="944" y="34"/>
                  </a:lnTo>
                  <a:lnTo>
                    <a:pt x="47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3" name="Google Shape;263;p5"/>
            <p:cNvSpPr/>
            <p:nvPr/>
          </p:nvSpPr>
          <p:spPr>
            <a:xfrm>
              <a:off x="5766100" y="2489675"/>
              <a:ext cx="19375" cy="20225"/>
            </a:xfrm>
            <a:custGeom>
              <a:avLst/>
              <a:gdLst/>
              <a:ahLst/>
              <a:cxnLst/>
              <a:rect l="l" t="t" r="r" b="b"/>
              <a:pathLst>
                <a:path w="775" h="809" extrusionOk="0">
                  <a:moveTo>
                    <a:pt x="337" y="202"/>
                  </a:moveTo>
                  <a:lnTo>
                    <a:pt x="337" y="236"/>
                  </a:lnTo>
                  <a:lnTo>
                    <a:pt x="405" y="269"/>
                  </a:lnTo>
                  <a:lnTo>
                    <a:pt x="539" y="269"/>
                  </a:lnTo>
                  <a:lnTo>
                    <a:pt x="573" y="438"/>
                  </a:lnTo>
                  <a:lnTo>
                    <a:pt x="539" y="505"/>
                  </a:lnTo>
                  <a:lnTo>
                    <a:pt x="506" y="572"/>
                  </a:lnTo>
                  <a:lnTo>
                    <a:pt x="438" y="606"/>
                  </a:lnTo>
                  <a:lnTo>
                    <a:pt x="371" y="640"/>
                  </a:lnTo>
                  <a:lnTo>
                    <a:pt x="304" y="606"/>
                  </a:lnTo>
                  <a:lnTo>
                    <a:pt x="236" y="572"/>
                  </a:lnTo>
                  <a:lnTo>
                    <a:pt x="203" y="505"/>
                  </a:lnTo>
                  <a:lnTo>
                    <a:pt x="203" y="438"/>
                  </a:lnTo>
                  <a:lnTo>
                    <a:pt x="236" y="269"/>
                  </a:lnTo>
                  <a:lnTo>
                    <a:pt x="337" y="202"/>
                  </a:lnTo>
                  <a:close/>
                  <a:moveTo>
                    <a:pt x="337" y="0"/>
                  </a:moveTo>
                  <a:lnTo>
                    <a:pt x="203" y="67"/>
                  </a:lnTo>
                  <a:lnTo>
                    <a:pt x="102" y="168"/>
                  </a:lnTo>
                  <a:lnTo>
                    <a:pt x="34" y="303"/>
                  </a:lnTo>
                  <a:lnTo>
                    <a:pt x="1" y="438"/>
                  </a:lnTo>
                  <a:lnTo>
                    <a:pt x="34" y="606"/>
                  </a:lnTo>
                  <a:lnTo>
                    <a:pt x="135" y="741"/>
                  </a:lnTo>
                  <a:lnTo>
                    <a:pt x="236" y="808"/>
                  </a:lnTo>
                  <a:lnTo>
                    <a:pt x="506" y="808"/>
                  </a:lnTo>
                  <a:lnTo>
                    <a:pt x="607" y="741"/>
                  </a:lnTo>
                  <a:lnTo>
                    <a:pt x="708" y="606"/>
                  </a:lnTo>
                  <a:lnTo>
                    <a:pt x="775" y="438"/>
                  </a:lnTo>
                  <a:lnTo>
                    <a:pt x="741" y="269"/>
                  </a:lnTo>
                  <a:lnTo>
                    <a:pt x="708" y="135"/>
                  </a:lnTo>
                  <a:lnTo>
                    <a:pt x="640" y="67"/>
                  </a:lnTo>
                  <a:lnTo>
                    <a:pt x="47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4" name="Google Shape;264;p5"/>
            <p:cNvSpPr/>
            <p:nvPr/>
          </p:nvSpPr>
          <p:spPr>
            <a:xfrm>
              <a:off x="5729900" y="2607500"/>
              <a:ext cx="57275" cy="62325"/>
            </a:xfrm>
            <a:custGeom>
              <a:avLst/>
              <a:gdLst/>
              <a:ahLst/>
              <a:cxnLst/>
              <a:rect l="l" t="t" r="r" b="b"/>
              <a:pathLst>
                <a:path w="2291" h="2493" extrusionOk="0">
                  <a:moveTo>
                    <a:pt x="236" y="1"/>
                  </a:moveTo>
                  <a:lnTo>
                    <a:pt x="102" y="34"/>
                  </a:lnTo>
                  <a:lnTo>
                    <a:pt x="1" y="68"/>
                  </a:lnTo>
                  <a:lnTo>
                    <a:pt x="1" y="102"/>
                  </a:lnTo>
                  <a:lnTo>
                    <a:pt x="68" y="169"/>
                  </a:lnTo>
                  <a:lnTo>
                    <a:pt x="169" y="203"/>
                  </a:lnTo>
                  <a:lnTo>
                    <a:pt x="371" y="270"/>
                  </a:lnTo>
                  <a:lnTo>
                    <a:pt x="2088" y="270"/>
                  </a:lnTo>
                  <a:lnTo>
                    <a:pt x="2055" y="472"/>
                  </a:lnTo>
                  <a:lnTo>
                    <a:pt x="2055" y="708"/>
                  </a:lnTo>
                  <a:lnTo>
                    <a:pt x="2055" y="1145"/>
                  </a:lnTo>
                  <a:lnTo>
                    <a:pt x="2055" y="1718"/>
                  </a:lnTo>
                  <a:lnTo>
                    <a:pt x="2055" y="1987"/>
                  </a:lnTo>
                  <a:lnTo>
                    <a:pt x="2088" y="2256"/>
                  </a:lnTo>
                  <a:lnTo>
                    <a:pt x="910" y="2223"/>
                  </a:lnTo>
                  <a:lnTo>
                    <a:pt x="506" y="2189"/>
                  </a:lnTo>
                  <a:lnTo>
                    <a:pt x="304" y="2223"/>
                  </a:lnTo>
                  <a:lnTo>
                    <a:pt x="203" y="2256"/>
                  </a:lnTo>
                  <a:lnTo>
                    <a:pt x="135" y="2324"/>
                  </a:lnTo>
                  <a:lnTo>
                    <a:pt x="203" y="2391"/>
                  </a:lnTo>
                  <a:lnTo>
                    <a:pt x="304" y="2458"/>
                  </a:lnTo>
                  <a:lnTo>
                    <a:pt x="506" y="2492"/>
                  </a:lnTo>
                  <a:lnTo>
                    <a:pt x="2257" y="2492"/>
                  </a:lnTo>
                  <a:lnTo>
                    <a:pt x="2290" y="2425"/>
                  </a:lnTo>
                  <a:lnTo>
                    <a:pt x="2290" y="2357"/>
                  </a:lnTo>
                  <a:lnTo>
                    <a:pt x="2290" y="2290"/>
                  </a:lnTo>
                  <a:lnTo>
                    <a:pt x="2290" y="2021"/>
                  </a:lnTo>
                  <a:lnTo>
                    <a:pt x="2290" y="1718"/>
                  </a:lnTo>
                  <a:lnTo>
                    <a:pt x="2290" y="1145"/>
                  </a:lnTo>
                  <a:lnTo>
                    <a:pt x="2290" y="708"/>
                  </a:lnTo>
                  <a:lnTo>
                    <a:pt x="2290" y="472"/>
                  </a:lnTo>
                  <a:lnTo>
                    <a:pt x="2257" y="236"/>
                  </a:lnTo>
                  <a:lnTo>
                    <a:pt x="2290" y="203"/>
                  </a:lnTo>
                  <a:lnTo>
                    <a:pt x="2290" y="135"/>
                  </a:lnTo>
                  <a:lnTo>
                    <a:pt x="2257" y="68"/>
                  </a:lnTo>
                  <a:lnTo>
                    <a:pt x="2189" y="34"/>
                  </a:lnTo>
                  <a:lnTo>
                    <a:pt x="944" y="34"/>
                  </a:lnTo>
                  <a:lnTo>
                    <a:pt x="47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5" name="Google Shape;265;p5"/>
            <p:cNvSpPr/>
            <p:nvPr/>
          </p:nvSpPr>
          <p:spPr>
            <a:xfrm>
              <a:off x="5784625" y="2559525"/>
              <a:ext cx="18525" cy="21900"/>
            </a:xfrm>
            <a:custGeom>
              <a:avLst/>
              <a:gdLst/>
              <a:ahLst/>
              <a:cxnLst/>
              <a:rect l="l" t="t" r="r" b="b"/>
              <a:pathLst>
                <a:path w="741" h="876" extrusionOk="0">
                  <a:moveTo>
                    <a:pt x="236" y="1"/>
                  </a:moveTo>
                  <a:lnTo>
                    <a:pt x="169" y="68"/>
                  </a:lnTo>
                  <a:lnTo>
                    <a:pt x="101" y="135"/>
                  </a:lnTo>
                  <a:lnTo>
                    <a:pt x="34" y="337"/>
                  </a:lnTo>
                  <a:lnTo>
                    <a:pt x="0" y="573"/>
                  </a:lnTo>
                  <a:lnTo>
                    <a:pt x="0" y="775"/>
                  </a:lnTo>
                  <a:lnTo>
                    <a:pt x="34" y="842"/>
                  </a:lnTo>
                  <a:lnTo>
                    <a:pt x="68" y="876"/>
                  </a:lnTo>
                  <a:lnTo>
                    <a:pt x="438" y="876"/>
                  </a:lnTo>
                  <a:lnTo>
                    <a:pt x="573" y="842"/>
                  </a:lnTo>
                  <a:lnTo>
                    <a:pt x="707" y="775"/>
                  </a:lnTo>
                  <a:lnTo>
                    <a:pt x="741" y="741"/>
                  </a:lnTo>
                  <a:lnTo>
                    <a:pt x="741" y="708"/>
                  </a:lnTo>
                  <a:lnTo>
                    <a:pt x="707" y="640"/>
                  </a:lnTo>
                  <a:lnTo>
                    <a:pt x="606" y="607"/>
                  </a:lnTo>
                  <a:lnTo>
                    <a:pt x="472" y="607"/>
                  </a:lnTo>
                  <a:lnTo>
                    <a:pt x="236" y="640"/>
                  </a:lnTo>
                  <a:lnTo>
                    <a:pt x="270" y="304"/>
                  </a:lnTo>
                  <a:lnTo>
                    <a:pt x="303" y="169"/>
                  </a:lnTo>
                  <a:lnTo>
                    <a:pt x="303" y="102"/>
                  </a:lnTo>
                  <a:lnTo>
                    <a:pt x="270" y="34"/>
                  </a:lnTo>
                  <a:lnTo>
                    <a:pt x="23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6" name="Google Shape;266;p5"/>
            <p:cNvSpPr/>
            <p:nvPr/>
          </p:nvSpPr>
          <p:spPr>
            <a:xfrm>
              <a:off x="5745050" y="2467775"/>
              <a:ext cx="7600" cy="60625"/>
            </a:xfrm>
            <a:custGeom>
              <a:avLst/>
              <a:gdLst/>
              <a:ahLst/>
              <a:cxnLst/>
              <a:rect l="l" t="t" r="r" b="b"/>
              <a:pathLst>
                <a:path w="304" h="2425" extrusionOk="0">
                  <a:moveTo>
                    <a:pt x="102" y="1"/>
                  </a:moveTo>
                  <a:lnTo>
                    <a:pt x="68" y="34"/>
                  </a:lnTo>
                  <a:lnTo>
                    <a:pt x="34" y="304"/>
                  </a:lnTo>
                  <a:lnTo>
                    <a:pt x="1" y="573"/>
                  </a:lnTo>
                  <a:lnTo>
                    <a:pt x="34" y="1112"/>
                  </a:lnTo>
                  <a:lnTo>
                    <a:pt x="34" y="1751"/>
                  </a:lnTo>
                  <a:lnTo>
                    <a:pt x="68" y="2054"/>
                  </a:lnTo>
                  <a:lnTo>
                    <a:pt x="135" y="2357"/>
                  </a:lnTo>
                  <a:lnTo>
                    <a:pt x="169" y="2425"/>
                  </a:lnTo>
                  <a:lnTo>
                    <a:pt x="203" y="2425"/>
                  </a:lnTo>
                  <a:lnTo>
                    <a:pt x="237" y="2391"/>
                  </a:lnTo>
                  <a:lnTo>
                    <a:pt x="270" y="2357"/>
                  </a:lnTo>
                  <a:lnTo>
                    <a:pt x="304" y="2054"/>
                  </a:lnTo>
                  <a:lnTo>
                    <a:pt x="270" y="1718"/>
                  </a:lnTo>
                  <a:lnTo>
                    <a:pt x="237" y="1112"/>
                  </a:lnTo>
                  <a:lnTo>
                    <a:pt x="237" y="573"/>
                  </a:lnTo>
                  <a:lnTo>
                    <a:pt x="203" y="304"/>
                  </a:lnTo>
                  <a:lnTo>
                    <a:pt x="169"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7" name="Google Shape;267;p5"/>
            <p:cNvSpPr/>
            <p:nvPr/>
          </p:nvSpPr>
          <p:spPr>
            <a:xfrm>
              <a:off x="5757675" y="2535950"/>
              <a:ext cx="64850" cy="62325"/>
            </a:xfrm>
            <a:custGeom>
              <a:avLst/>
              <a:gdLst/>
              <a:ahLst/>
              <a:cxnLst/>
              <a:rect l="l" t="t" r="r" b="b"/>
              <a:pathLst>
                <a:path w="2594" h="2493" extrusionOk="0">
                  <a:moveTo>
                    <a:pt x="2391" y="1"/>
                  </a:moveTo>
                  <a:lnTo>
                    <a:pt x="2391" y="34"/>
                  </a:lnTo>
                  <a:lnTo>
                    <a:pt x="2391" y="102"/>
                  </a:lnTo>
                  <a:lnTo>
                    <a:pt x="2021" y="68"/>
                  </a:lnTo>
                  <a:lnTo>
                    <a:pt x="1651" y="68"/>
                  </a:lnTo>
                  <a:lnTo>
                    <a:pt x="910" y="102"/>
                  </a:lnTo>
                  <a:lnTo>
                    <a:pt x="506" y="68"/>
                  </a:lnTo>
                  <a:lnTo>
                    <a:pt x="304" y="68"/>
                  </a:lnTo>
                  <a:lnTo>
                    <a:pt x="203" y="102"/>
                  </a:lnTo>
                  <a:lnTo>
                    <a:pt x="136" y="169"/>
                  </a:lnTo>
                  <a:lnTo>
                    <a:pt x="102" y="135"/>
                  </a:lnTo>
                  <a:lnTo>
                    <a:pt x="68" y="135"/>
                  </a:lnTo>
                  <a:lnTo>
                    <a:pt x="35" y="405"/>
                  </a:lnTo>
                  <a:lnTo>
                    <a:pt x="1" y="640"/>
                  </a:lnTo>
                  <a:lnTo>
                    <a:pt x="35" y="1179"/>
                  </a:lnTo>
                  <a:lnTo>
                    <a:pt x="35" y="2391"/>
                  </a:lnTo>
                  <a:lnTo>
                    <a:pt x="68" y="2459"/>
                  </a:lnTo>
                  <a:lnTo>
                    <a:pt x="136" y="2492"/>
                  </a:lnTo>
                  <a:lnTo>
                    <a:pt x="203" y="2492"/>
                  </a:lnTo>
                  <a:lnTo>
                    <a:pt x="237" y="2459"/>
                  </a:lnTo>
                  <a:lnTo>
                    <a:pt x="506" y="2492"/>
                  </a:lnTo>
                  <a:lnTo>
                    <a:pt x="2122" y="2492"/>
                  </a:lnTo>
                  <a:lnTo>
                    <a:pt x="2257" y="2425"/>
                  </a:lnTo>
                  <a:lnTo>
                    <a:pt x="2324" y="2358"/>
                  </a:lnTo>
                  <a:lnTo>
                    <a:pt x="2223" y="2257"/>
                  </a:lnTo>
                  <a:lnTo>
                    <a:pt x="2088" y="2223"/>
                  </a:lnTo>
                  <a:lnTo>
                    <a:pt x="1954" y="2189"/>
                  </a:lnTo>
                  <a:lnTo>
                    <a:pt x="1819" y="2189"/>
                  </a:lnTo>
                  <a:lnTo>
                    <a:pt x="1213" y="2223"/>
                  </a:lnTo>
                  <a:lnTo>
                    <a:pt x="742" y="2189"/>
                  </a:lnTo>
                  <a:lnTo>
                    <a:pt x="472" y="2189"/>
                  </a:lnTo>
                  <a:lnTo>
                    <a:pt x="270" y="2223"/>
                  </a:lnTo>
                  <a:lnTo>
                    <a:pt x="237" y="1011"/>
                  </a:lnTo>
                  <a:lnTo>
                    <a:pt x="237" y="674"/>
                  </a:lnTo>
                  <a:lnTo>
                    <a:pt x="203" y="506"/>
                  </a:lnTo>
                  <a:lnTo>
                    <a:pt x="169" y="337"/>
                  </a:lnTo>
                  <a:lnTo>
                    <a:pt x="237" y="337"/>
                  </a:lnTo>
                  <a:lnTo>
                    <a:pt x="270" y="304"/>
                  </a:lnTo>
                  <a:lnTo>
                    <a:pt x="304" y="270"/>
                  </a:lnTo>
                  <a:lnTo>
                    <a:pt x="2122" y="270"/>
                  </a:lnTo>
                  <a:lnTo>
                    <a:pt x="2358" y="236"/>
                  </a:lnTo>
                  <a:lnTo>
                    <a:pt x="2358" y="674"/>
                  </a:lnTo>
                  <a:lnTo>
                    <a:pt x="2358" y="1112"/>
                  </a:lnTo>
                  <a:lnTo>
                    <a:pt x="2324" y="1718"/>
                  </a:lnTo>
                  <a:lnTo>
                    <a:pt x="2324" y="2055"/>
                  </a:lnTo>
                  <a:lnTo>
                    <a:pt x="2324" y="2358"/>
                  </a:lnTo>
                  <a:lnTo>
                    <a:pt x="2358" y="2425"/>
                  </a:lnTo>
                  <a:lnTo>
                    <a:pt x="2459" y="2425"/>
                  </a:lnTo>
                  <a:lnTo>
                    <a:pt x="2492" y="2391"/>
                  </a:lnTo>
                  <a:lnTo>
                    <a:pt x="2560" y="2055"/>
                  </a:lnTo>
                  <a:lnTo>
                    <a:pt x="2593" y="1752"/>
                  </a:lnTo>
                  <a:lnTo>
                    <a:pt x="2593" y="1112"/>
                  </a:lnTo>
                  <a:lnTo>
                    <a:pt x="2593" y="573"/>
                  </a:lnTo>
                  <a:lnTo>
                    <a:pt x="2560" y="304"/>
                  </a:lnTo>
                  <a:lnTo>
                    <a:pt x="2492" y="34"/>
                  </a:lnTo>
                  <a:lnTo>
                    <a:pt x="245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8" name="Google Shape;268;p5"/>
            <p:cNvSpPr/>
            <p:nvPr/>
          </p:nvSpPr>
          <p:spPr>
            <a:xfrm>
              <a:off x="5889000" y="2464425"/>
              <a:ext cx="63150" cy="68200"/>
            </a:xfrm>
            <a:custGeom>
              <a:avLst/>
              <a:gdLst/>
              <a:ahLst/>
              <a:cxnLst/>
              <a:rect l="l" t="t" r="r" b="b"/>
              <a:pathLst>
                <a:path w="2526" h="2728" extrusionOk="0">
                  <a:moveTo>
                    <a:pt x="202" y="168"/>
                  </a:moveTo>
                  <a:lnTo>
                    <a:pt x="741" y="236"/>
                  </a:lnTo>
                  <a:lnTo>
                    <a:pt x="1279" y="269"/>
                  </a:lnTo>
                  <a:lnTo>
                    <a:pt x="2357" y="236"/>
                  </a:lnTo>
                  <a:lnTo>
                    <a:pt x="2289" y="774"/>
                  </a:lnTo>
                  <a:lnTo>
                    <a:pt x="2256" y="1347"/>
                  </a:lnTo>
                  <a:lnTo>
                    <a:pt x="2256" y="1885"/>
                  </a:lnTo>
                  <a:lnTo>
                    <a:pt x="2289" y="2424"/>
                  </a:lnTo>
                  <a:lnTo>
                    <a:pt x="2289" y="2458"/>
                  </a:lnTo>
                  <a:lnTo>
                    <a:pt x="2256" y="2458"/>
                  </a:lnTo>
                  <a:lnTo>
                    <a:pt x="2020" y="2424"/>
                  </a:lnTo>
                  <a:lnTo>
                    <a:pt x="808" y="2424"/>
                  </a:lnTo>
                  <a:lnTo>
                    <a:pt x="303" y="2390"/>
                  </a:lnTo>
                  <a:lnTo>
                    <a:pt x="236" y="1279"/>
                  </a:lnTo>
                  <a:lnTo>
                    <a:pt x="202" y="168"/>
                  </a:lnTo>
                  <a:close/>
                  <a:moveTo>
                    <a:pt x="741" y="0"/>
                  </a:moveTo>
                  <a:lnTo>
                    <a:pt x="168" y="34"/>
                  </a:lnTo>
                  <a:lnTo>
                    <a:pt x="135" y="34"/>
                  </a:lnTo>
                  <a:lnTo>
                    <a:pt x="101" y="101"/>
                  </a:lnTo>
                  <a:lnTo>
                    <a:pt x="67" y="101"/>
                  </a:lnTo>
                  <a:lnTo>
                    <a:pt x="34" y="168"/>
                  </a:lnTo>
                  <a:lnTo>
                    <a:pt x="0" y="774"/>
                  </a:lnTo>
                  <a:lnTo>
                    <a:pt x="0" y="1414"/>
                  </a:lnTo>
                  <a:lnTo>
                    <a:pt x="34" y="2020"/>
                  </a:lnTo>
                  <a:lnTo>
                    <a:pt x="101" y="2660"/>
                  </a:lnTo>
                  <a:lnTo>
                    <a:pt x="135" y="2693"/>
                  </a:lnTo>
                  <a:lnTo>
                    <a:pt x="168" y="2727"/>
                  </a:lnTo>
                  <a:lnTo>
                    <a:pt x="236" y="2727"/>
                  </a:lnTo>
                  <a:lnTo>
                    <a:pt x="303" y="2693"/>
                  </a:lnTo>
                  <a:lnTo>
                    <a:pt x="337" y="2660"/>
                  </a:lnTo>
                  <a:lnTo>
                    <a:pt x="337" y="2626"/>
                  </a:lnTo>
                  <a:lnTo>
                    <a:pt x="337" y="2559"/>
                  </a:lnTo>
                  <a:lnTo>
                    <a:pt x="808" y="2660"/>
                  </a:lnTo>
                  <a:lnTo>
                    <a:pt x="1313" y="2693"/>
                  </a:lnTo>
                  <a:lnTo>
                    <a:pt x="1818" y="2693"/>
                  </a:lnTo>
                  <a:lnTo>
                    <a:pt x="2054" y="2660"/>
                  </a:lnTo>
                  <a:lnTo>
                    <a:pt x="2256" y="2626"/>
                  </a:lnTo>
                  <a:lnTo>
                    <a:pt x="2323" y="2592"/>
                  </a:lnTo>
                  <a:lnTo>
                    <a:pt x="2323" y="2491"/>
                  </a:lnTo>
                  <a:lnTo>
                    <a:pt x="2357" y="2525"/>
                  </a:lnTo>
                  <a:lnTo>
                    <a:pt x="2390" y="2525"/>
                  </a:lnTo>
                  <a:lnTo>
                    <a:pt x="2458" y="2491"/>
                  </a:lnTo>
                  <a:lnTo>
                    <a:pt x="2458" y="2424"/>
                  </a:lnTo>
                  <a:lnTo>
                    <a:pt x="2491" y="1885"/>
                  </a:lnTo>
                  <a:lnTo>
                    <a:pt x="2525" y="1313"/>
                  </a:lnTo>
                  <a:lnTo>
                    <a:pt x="2491" y="774"/>
                  </a:lnTo>
                  <a:lnTo>
                    <a:pt x="2458" y="202"/>
                  </a:lnTo>
                  <a:lnTo>
                    <a:pt x="2491" y="168"/>
                  </a:lnTo>
                  <a:lnTo>
                    <a:pt x="2491" y="101"/>
                  </a:lnTo>
                  <a:lnTo>
                    <a:pt x="2458" y="34"/>
                  </a:lnTo>
                  <a:lnTo>
                    <a:pt x="1852" y="34"/>
                  </a:lnTo>
                  <a:lnTo>
                    <a:pt x="127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9" name="Google Shape;269;p5"/>
            <p:cNvSpPr/>
            <p:nvPr/>
          </p:nvSpPr>
          <p:spPr>
            <a:xfrm>
              <a:off x="5830900" y="2536800"/>
              <a:ext cx="58125" cy="62300"/>
            </a:xfrm>
            <a:custGeom>
              <a:avLst/>
              <a:gdLst/>
              <a:ahLst/>
              <a:cxnLst/>
              <a:rect l="l" t="t" r="r" b="b"/>
              <a:pathLst>
                <a:path w="2325" h="2492" extrusionOk="0">
                  <a:moveTo>
                    <a:pt x="1853" y="0"/>
                  </a:moveTo>
                  <a:lnTo>
                    <a:pt x="1381" y="34"/>
                  </a:lnTo>
                  <a:lnTo>
                    <a:pt x="136" y="34"/>
                  </a:lnTo>
                  <a:lnTo>
                    <a:pt x="68" y="68"/>
                  </a:lnTo>
                  <a:lnTo>
                    <a:pt x="35" y="135"/>
                  </a:lnTo>
                  <a:lnTo>
                    <a:pt x="35" y="202"/>
                  </a:lnTo>
                  <a:lnTo>
                    <a:pt x="68" y="236"/>
                  </a:lnTo>
                  <a:lnTo>
                    <a:pt x="35" y="472"/>
                  </a:lnTo>
                  <a:lnTo>
                    <a:pt x="35" y="708"/>
                  </a:lnTo>
                  <a:lnTo>
                    <a:pt x="35" y="1145"/>
                  </a:lnTo>
                  <a:lnTo>
                    <a:pt x="1" y="1718"/>
                  </a:lnTo>
                  <a:lnTo>
                    <a:pt x="35" y="2021"/>
                  </a:lnTo>
                  <a:lnTo>
                    <a:pt x="35" y="2290"/>
                  </a:lnTo>
                  <a:lnTo>
                    <a:pt x="35" y="2357"/>
                  </a:lnTo>
                  <a:lnTo>
                    <a:pt x="35" y="2425"/>
                  </a:lnTo>
                  <a:lnTo>
                    <a:pt x="68" y="2492"/>
                  </a:lnTo>
                  <a:lnTo>
                    <a:pt x="1819" y="2492"/>
                  </a:lnTo>
                  <a:lnTo>
                    <a:pt x="2021" y="2458"/>
                  </a:lnTo>
                  <a:lnTo>
                    <a:pt x="2122" y="2391"/>
                  </a:lnTo>
                  <a:lnTo>
                    <a:pt x="2189" y="2324"/>
                  </a:lnTo>
                  <a:lnTo>
                    <a:pt x="2122" y="2256"/>
                  </a:lnTo>
                  <a:lnTo>
                    <a:pt x="2021" y="2223"/>
                  </a:lnTo>
                  <a:lnTo>
                    <a:pt x="1819" y="2189"/>
                  </a:lnTo>
                  <a:lnTo>
                    <a:pt x="1415" y="2223"/>
                  </a:lnTo>
                  <a:lnTo>
                    <a:pt x="237" y="2256"/>
                  </a:lnTo>
                  <a:lnTo>
                    <a:pt x="270" y="1987"/>
                  </a:lnTo>
                  <a:lnTo>
                    <a:pt x="270" y="1718"/>
                  </a:lnTo>
                  <a:lnTo>
                    <a:pt x="270" y="1145"/>
                  </a:lnTo>
                  <a:lnTo>
                    <a:pt x="270" y="708"/>
                  </a:lnTo>
                  <a:lnTo>
                    <a:pt x="270" y="472"/>
                  </a:lnTo>
                  <a:lnTo>
                    <a:pt x="237" y="270"/>
                  </a:lnTo>
                  <a:lnTo>
                    <a:pt x="1954" y="270"/>
                  </a:lnTo>
                  <a:lnTo>
                    <a:pt x="2156" y="202"/>
                  </a:lnTo>
                  <a:lnTo>
                    <a:pt x="2223" y="169"/>
                  </a:lnTo>
                  <a:lnTo>
                    <a:pt x="2324" y="101"/>
                  </a:lnTo>
                  <a:lnTo>
                    <a:pt x="2324" y="68"/>
                  </a:lnTo>
                  <a:lnTo>
                    <a:pt x="2223" y="34"/>
                  </a:lnTo>
                  <a:lnTo>
                    <a:pt x="208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0" name="Google Shape;270;p5"/>
            <p:cNvSpPr/>
            <p:nvPr/>
          </p:nvSpPr>
          <p:spPr>
            <a:xfrm>
              <a:off x="5835950" y="2487975"/>
              <a:ext cx="22750" cy="18550"/>
            </a:xfrm>
            <a:custGeom>
              <a:avLst/>
              <a:gdLst/>
              <a:ahLst/>
              <a:cxnLst/>
              <a:rect l="l" t="t" r="r" b="b"/>
              <a:pathLst>
                <a:path w="910" h="742" extrusionOk="0">
                  <a:moveTo>
                    <a:pt x="506" y="169"/>
                  </a:moveTo>
                  <a:lnTo>
                    <a:pt x="641" y="203"/>
                  </a:lnTo>
                  <a:lnTo>
                    <a:pt x="742" y="236"/>
                  </a:lnTo>
                  <a:lnTo>
                    <a:pt x="674" y="337"/>
                  </a:lnTo>
                  <a:lnTo>
                    <a:pt x="540" y="405"/>
                  </a:lnTo>
                  <a:lnTo>
                    <a:pt x="270" y="405"/>
                  </a:lnTo>
                  <a:lnTo>
                    <a:pt x="270" y="203"/>
                  </a:lnTo>
                  <a:lnTo>
                    <a:pt x="371" y="203"/>
                  </a:lnTo>
                  <a:lnTo>
                    <a:pt x="506" y="169"/>
                  </a:lnTo>
                  <a:close/>
                  <a:moveTo>
                    <a:pt x="506" y="1"/>
                  </a:moveTo>
                  <a:lnTo>
                    <a:pt x="371" y="34"/>
                  </a:lnTo>
                  <a:lnTo>
                    <a:pt x="270" y="102"/>
                  </a:lnTo>
                  <a:lnTo>
                    <a:pt x="203" y="68"/>
                  </a:lnTo>
                  <a:lnTo>
                    <a:pt x="169" y="68"/>
                  </a:lnTo>
                  <a:lnTo>
                    <a:pt x="136" y="102"/>
                  </a:lnTo>
                  <a:lnTo>
                    <a:pt x="102" y="236"/>
                  </a:lnTo>
                  <a:lnTo>
                    <a:pt x="102" y="371"/>
                  </a:lnTo>
                  <a:lnTo>
                    <a:pt x="35" y="405"/>
                  </a:lnTo>
                  <a:lnTo>
                    <a:pt x="1" y="438"/>
                  </a:lnTo>
                  <a:lnTo>
                    <a:pt x="1" y="506"/>
                  </a:lnTo>
                  <a:lnTo>
                    <a:pt x="68" y="539"/>
                  </a:lnTo>
                  <a:lnTo>
                    <a:pt x="68" y="573"/>
                  </a:lnTo>
                  <a:lnTo>
                    <a:pt x="102" y="640"/>
                  </a:lnTo>
                  <a:lnTo>
                    <a:pt x="102" y="708"/>
                  </a:lnTo>
                  <a:lnTo>
                    <a:pt x="169" y="741"/>
                  </a:lnTo>
                  <a:lnTo>
                    <a:pt x="203" y="741"/>
                  </a:lnTo>
                  <a:lnTo>
                    <a:pt x="237" y="708"/>
                  </a:lnTo>
                  <a:lnTo>
                    <a:pt x="270" y="674"/>
                  </a:lnTo>
                  <a:lnTo>
                    <a:pt x="270" y="640"/>
                  </a:lnTo>
                  <a:lnTo>
                    <a:pt x="270" y="573"/>
                  </a:lnTo>
                  <a:lnTo>
                    <a:pt x="506" y="573"/>
                  </a:lnTo>
                  <a:lnTo>
                    <a:pt x="674" y="539"/>
                  </a:lnTo>
                  <a:lnTo>
                    <a:pt x="775" y="472"/>
                  </a:lnTo>
                  <a:lnTo>
                    <a:pt x="843" y="405"/>
                  </a:lnTo>
                  <a:lnTo>
                    <a:pt x="910" y="304"/>
                  </a:lnTo>
                  <a:lnTo>
                    <a:pt x="910" y="203"/>
                  </a:lnTo>
                  <a:lnTo>
                    <a:pt x="910" y="169"/>
                  </a:lnTo>
                  <a:lnTo>
                    <a:pt x="876" y="135"/>
                  </a:lnTo>
                  <a:lnTo>
                    <a:pt x="708" y="34"/>
                  </a:lnTo>
                  <a:lnTo>
                    <a:pt x="50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1" name="Google Shape;271;p5"/>
            <p:cNvSpPr/>
            <p:nvPr/>
          </p:nvSpPr>
          <p:spPr>
            <a:xfrm>
              <a:off x="5816600" y="2465250"/>
              <a:ext cx="64850" cy="62325"/>
            </a:xfrm>
            <a:custGeom>
              <a:avLst/>
              <a:gdLst/>
              <a:ahLst/>
              <a:cxnLst/>
              <a:rect l="l" t="t" r="r" b="b"/>
              <a:pathLst>
                <a:path w="2594" h="2493" extrusionOk="0">
                  <a:moveTo>
                    <a:pt x="135" y="1"/>
                  </a:moveTo>
                  <a:lnTo>
                    <a:pt x="102" y="34"/>
                  </a:lnTo>
                  <a:lnTo>
                    <a:pt x="34" y="304"/>
                  </a:lnTo>
                  <a:lnTo>
                    <a:pt x="1" y="573"/>
                  </a:lnTo>
                  <a:lnTo>
                    <a:pt x="1" y="1112"/>
                  </a:lnTo>
                  <a:lnTo>
                    <a:pt x="1" y="1751"/>
                  </a:lnTo>
                  <a:lnTo>
                    <a:pt x="34" y="2054"/>
                  </a:lnTo>
                  <a:lnTo>
                    <a:pt x="102"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3" y="102"/>
                  </a:lnTo>
                  <a:lnTo>
                    <a:pt x="203" y="34"/>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2" name="Google Shape;272;p5"/>
            <p:cNvSpPr/>
            <p:nvPr/>
          </p:nvSpPr>
          <p:spPr>
            <a:xfrm>
              <a:off x="5979900" y="2689150"/>
              <a:ext cx="22750" cy="15175"/>
            </a:xfrm>
            <a:custGeom>
              <a:avLst/>
              <a:gdLst/>
              <a:ahLst/>
              <a:cxnLst/>
              <a:rect l="l" t="t" r="r" b="b"/>
              <a:pathLst>
                <a:path w="910" h="607" extrusionOk="0">
                  <a:moveTo>
                    <a:pt x="438" y="0"/>
                  </a:moveTo>
                  <a:lnTo>
                    <a:pt x="303" y="68"/>
                  </a:lnTo>
                  <a:lnTo>
                    <a:pt x="202" y="202"/>
                  </a:lnTo>
                  <a:lnTo>
                    <a:pt x="101" y="303"/>
                  </a:lnTo>
                  <a:lnTo>
                    <a:pt x="34" y="371"/>
                  </a:lnTo>
                  <a:lnTo>
                    <a:pt x="0" y="438"/>
                  </a:lnTo>
                  <a:lnTo>
                    <a:pt x="34" y="472"/>
                  </a:lnTo>
                  <a:lnTo>
                    <a:pt x="68" y="505"/>
                  </a:lnTo>
                  <a:lnTo>
                    <a:pt x="202" y="472"/>
                  </a:lnTo>
                  <a:lnTo>
                    <a:pt x="303" y="371"/>
                  </a:lnTo>
                  <a:lnTo>
                    <a:pt x="472" y="236"/>
                  </a:lnTo>
                  <a:lnTo>
                    <a:pt x="606" y="404"/>
                  </a:lnTo>
                  <a:lnTo>
                    <a:pt x="775" y="573"/>
                  </a:lnTo>
                  <a:lnTo>
                    <a:pt x="808" y="606"/>
                  </a:lnTo>
                  <a:lnTo>
                    <a:pt x="876" y="573"/>
                  </a:lnTo>
                  <a:lnTo>
                    <a:pt x="909" y="539"/>
                  </a:lnTo>
                  <a:lnTo>
                    <a:pt x="876" y="472"/>
                  </a:lnTo>
                  <a:lnTo>
                    <a:pt x="741" y="303"/>
                  </a:lnTo>
                  <a:lnTo>
                    <a:pt x="573" y="135"/>
                  </a:lnTo>
                  <a:lnTo>
                    <a:pt x="573" y="101"/>
                  </a:lnTo>
                  <a:lnTo>
                    <a:pt x="539" y="34"/>
                  </a:lnTo>
                  <a:lnTo>
                    <a:pt x="50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3" name="Google Shape;273;p5"/>
            <p:cNvSpPr/>
            <p:nvPr/>
          </p:nvSpPr>
          <p:spPr>
            <a:xfrm>
              <a:off x="6049750" y="2427375"/>
              <a:ext cx="28650" cy="20225"/>
            </a:xfrm>
            <a:custGeom>
              <a:avLst/>
              <a:gdLst/>
              <a:ahLst/>
              <a:cxnLst/>
              <a:rect l="l" t="t" r="r" b="b"/>
              <a:pathLst>
                <a:path w="1146" h="809" extrusionOk="0">
                  <a:moveTo>
                    <a:pt x="304" y="1"/>
                  </a:moveTo>
                  <a:lnTo>
                    <a:pt x="203" y="68"/>
                  </a:lnTo>
                  <a:lnTo>
                    <a:pt x="135" y="169"/>
                  </a:lnTo>
                  <a:lnTo>
                    <a:pt x="68" y="270"/>
                  </a:lnTo>
                  <a:lnTo>
                    <a:pt x="1" y="405"/>
                  </a:lnTo>
                  <a:lnTo>
                    <a:pt x="1" y="472"/>
                  </a:lnTo>
                  <a:lnTo>
                    <a:pt x="34" y="506"/>
                  </a:lnTo>
                  <a:lnTo>
                    <a:pt x="371" y="775"/>
                  </a:lnTo>
                  <a:lnTo>
                    <a:pt x="438" y="809"/>
                  </a:lnTo>
                  <a:lnTo>
                    <a:pt x="506" y="775"/>
                  </a:lnTo>
                  <a:lnTo>
                    <a:pt x="539" y="708"/>
                  </a:lnTo>
                  <a:lnTo>
                    <a:pt x="539" y="674"/>
                  </a:lnTo>
                  <a:lnTo>
                    <a:pt x="506" y="640"/>
                  </a:lnTo>
                  <a:lnTo>
                    <a:pt x="304" y="472"/>
                  </a:lnTo>
                  <a:lnTo>
                    <a:pt x="674" y="438"/>
                  </a:lnTo>
                  <a:lnTo>
                    <a:pt x="1044" y="405"/>
                  </a:lnTo>
                  <a:lnTo>
                    <a:pt x="1112" y="371"/>
                  </a:lnTo>
                  <a:lnTo>
                    <a:pt x="1145" y="304"/>
                  </a:lnTo>
                  <a:lnTo>
                    <a:pt x="1112" y="236"/>
                  </a:lnTo>
                  <a:lnTo>
                    <a:pt x="1044" y="203"/>
                  </a:lnTo>
                  <a:lnTo>
                    <a:pt x="674" y="236"/>
                  </a:lnTo>
                  <a:lnTo>
                    <a:pt x="304" y="304"/>
                  </a:lnTo>
                  <a:lnTo>
                    <a:pt x="438" y="135"/>
                  </a:lnTo>
                  <a:lnTo>
                    <a:pt x="438" y="102"/>
                  </a:lnTo>
                  <a:lnTo>
                    <a:pt x="438" y="34"/>
                  </a:lnTo>
                  <a:lnTo>
                    <a:pt x="37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4" name="Google Shape;274;p5"/>
            <p:cNvSpPr/>
            <p:nvPr/>
          </p:nvSpPr>
          <p:spPr>
            <a:xfrm>
              <a:off x="5938650" y="2604125"/>
              <a:ext cx="155750" cy="69900"/>
            </a:xfrm>
            <a:custGeom>
              <a:avLst/>
              <a:gdLst/>
              <a:ahLst/>
              <a:cxnLst/>
              <a:rect l="l" t="t" r="r" b="b"/>
              <a:pathLst>
                <a:path w="6230" h="2796" extrusionOk="0">
                  <a:moveTo>
                    <a:pt x="3839" y="1"/>
                  </a:moveTo>
                  <a:lnTo>
                    <a:pt x="1953" y="35"/>
                  </a:lnTo>
                  <a:lnTo>
                    <a:pt x="1011" y="35"/>
                  </a:lnTo>
                  <a:lnTo>
                    <a:pt x="539" y="102"/>
                  </a:lnTo>
                  <a:lnTo>
                    <a:pt x="101" y="203"/>
                  </a:lnTo>
                  <a:lnTo>
                    <a:pt x="68" y="237"/>
                  </a:lnTo>
                  <a:lnTo>
                    <a:pt x="101" y="270"/>
                  </a:lnTo>
                  <a:lnTo>
                    <a:pt x="135" y="270"/>
                  </a:lnTo>
                  <a:lnTo>
                    <a:pt x="34" y="506"/>
                  </a:lnTo>
                  <a:lnTo>
                    <a:pt x="0" y="775"/>
                  </a:lnTo>
                  <a:lnTo>
                    <a:pt x="0" y="1314"/>
                  </a:lnTo>
                  <a:lnTo>
                    <a:pt x="34" y="1954"/>
                  </a:lnTo>
                  <a:lnTo>
                    <a:pt x="135" y="2593"/>
                  </a:lnTo>
                  <a:lnTo>
                    <a:pt x="169" y="2627"/>
                  </a:lnTo>
                  <a:lnTo>
                    <a:pt x="202" y="2661"/>
                  </a:lnTo>
                  <a:lnTo>
                    <a:pt x="303" y="2661"/>
                  </a:lnTo>
                  <a:lnTo>
                    <a:pt x="977" y="2762"/>
                  </a:lnTo>
                  <a:lnTo>
                    <a:pt x="1684" y="2795"/>
                  </a:lnTo>
                  <a:lnTo>
                    <a:pt x="2391" y="2762"/>
                  </a:lnTo>
                  <a:lnTo>
                    <a:pt x="3098" y="2728"/>
                  </a:lnTo>
                  <a:lnTo>
                    <a:pt x="4478" y="2661"/>
                  </a:lnTo>
                  <a:lnTo>
                    <a:pt x="5185" y="2627"/>
                  </a:lnTo>
                  <a:lnTo>
                    <a:pt x="5892" y="2661"/>
                  </a:lnTo>
                  <a:lnTo>
                    <a:pt x="5926" y="2728"/>
                  </a:lnTo>
                  <a:lnTo>
                    <a:pt x="6027" y="2728"/>
                  </a:lnTo>
                  <a:lnTo>
                    <a:pt x="6094" y="2694"/>
                  </a:lnTo>
                  <a:lnTo>
                    <a:pt x="6128" y="2627"/>
                  </a:lnTo>
                  <a:lnTo>
                    <a:pt x="6195" y="1348"/>
                  </a:lnTo>
                  <a:lnTo>
                    <a:pt x="6229" y="708"/>
                  </a:lnTo>
                  <a:lnTo>
                    <a:pt x="6229" y="405"/>
                  </a:lnTo>
                  <a:lnTo>
                    <a:pt x="6195" y="102"/>
                  </a:lnTo>
                  <a:lnTo>
                    <a:pt x="6162" y="68"/>
                  </a:lnTo>
                  <a:lnTo>
                    <a:pt x="6128" y="35"/>
                  </a:lnTo>
                  <a:lnTo>
                    <a:pt x="6094" y="68"/>
                  </a:lnTo>
                  <a:lnTo>
                    <a:pt x="6061" y="102"/>
                  </a:lnTo>
                  <a:lnTo>
                    <a:pt x="5960" y="641"/>
                  </a:lnTo>
                  <a:lnTo>
                    <a:pt x="5926" y="1247"/>
                  </a:lnTo>
                  <a:lnTo>
                    <a:pt x="5892" y="2425"/>
                  </a:lnTo>
                  <a:lnTo>
                    <a:pt x="5185" y="2391"/>
                  </a:lnTo>
                  <a:lnTo>
                    <a:pt x="4512" y="2391"/>
                  </a:lnTo>
                  <a:lnTo>
                    <a:pt x="3132" y="2459"/>
                  </a:lnTo>
                  <a:lnTo>
                    <a:pt x="1751" y="2526"/>
                  </a:lnTo>
                  <a:lnTo>
                    <a:pt x="1044" y="2560"/>
                  </a:lnTo>
                  <a:lnTo>
                    <a:pt x="371" y="2526"/>
                  </a:lnTo>
                  <a:lnTo>
                    <a:pt x="270" y="1920"/>
                  </a:lnTo>
                  <a:lnTo>
                    <a:pt x="236" y="1314"/>
                  </a:lnTo>
                  <a:lnTo>
                    <a:pt x="236" y="775"/>
                  </a:lnTo>
                  <a:lnTo>
                    <a:pt x="236" y="506"/>
                  </a:lnTo>
                  <a:lnTo>
                    <a:pt x="169" y="270"/>
                  </a:lnTo>
                  <a:lnTo>
                    <a:pt x="505" y="304"/>
                  </a:lnTo>
                  <a:lnTo>
                    <a:pt x="1482" y="304"/>
                  </a:lnTo>
                  <a:lnTo>
                    <a:pt x="2122" y="270"/>
                  </a:lnTo>
                  <a:lnTo>
                    <a:pt x="2761" y="237"/>
                  </a:lnTo>
                  <a:lnTo>
                    <a:pt x="4108" y="203"/>
                  </a:lnTo>
                  <a:lnTo>
                    <a:pt x="5354" y="203"/>
                  </a:lnTo>
                  <a:lnTo>
                    <a:pt x="5623" y="237"/>
                  </a:lnTo>
                  <a:lnTo>
                    <a:pt x="5724" y="237"/>
                  </a:lnTo>
                  <a:lnTo>
                    <a:pt x="5791" y="270"/>
                  </a:lnTo>
                  <a:lnTo>
                    <a:pt x="5859" y="304"/>
                  </a:lnTo>
                  <a:lnTo>
                    <a:pt x="5892" y="304"/>
                  </a:lnTo>
                  <a:lnTo>
                    <a:pt x="5960" y="270"/>
                  </a:lnTo>
                  <a:lnTo>
                    <a:pt x="5960" y="203"/>
                  </a:lnTo>
                  <a:lnTo>
                    <a:pt x="5926" y="102"/>
                  </a:lnTo>
                  <a:lnTo>
                    <a:pt x="5859" y="68"/>
                  </a:lnTo>
                  <a:lnTo>
                    <a:pt x="5791" y="35"/>
                  </a:lnTo>
                  <a:lnTo>
                    <a:pt x="569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5" name="Google Shape;275;p5"/>
            <p:cNvSpPr/>
            <p:nvPr/>
          </p:nvSpPr>
          <p:spPr>
            <a:xfrm>
              <a:off x="5744225" y="2620125"/>
              <a:ext cx="22750" cy="13500"/>
            </a:xfrm>
            <a:custGeom>
              <a:avLst/>
              <a:gdLst/>
              <a:ahLst/>
              <a:cxnLst/>
              <a:rect l="l" t="t" r="r" b="b"/>
              <a:pathLst>
                <a:path w="910" h="540" extrusionOk="0">
                  <a:moveTo>
                    <a:pt x="741" y="1"/>
                  </a:moveTo>
                  <a:lnTo>
                    <a:pt x="573" y="34"/>
                  </a:lnTo>
                  <a:lnTo>
                    <a:pt x="404" y="102"/>
                  </a:lnTo>
                  <a:lnTo>
                    <a:pt x="67" y="236"/>
                  </a:lnTo>
                  <a:lnTo>
                    <a:pt x="34" y="270"/>
                  </a:lnTo>
                  <a:lnTo>
                    <a:pt x="0" y="337"/>
                  </a:lnTo>
                  <a:lnTo>
                    <a:pt x="34" y="405"/>
                  </a:lnTo>
                  <a:lnTo>
                    <a:pt x="67" y="438"/>
                  </a:lnTo>
                  <a:lnTo>
                    <a:pt x="775" y="539"/>
                  </a:lnTo>
                  <a:lnTo>
                    <a:pt x="842" y="539"/>
                  </a:lnTo>
                  <a:lnTo>
                    <a:pt x="876" y="506"/>
                  </a:lnTo>
                  <a:lnTo>
                    <a:pt x="909" y="472"/>
                  </a:lnTo>
                  <a:lnTo>
                    <a:pt x="909" y="438"/>
                  </a:lnTo>
                  <a:lnTo>
                    <a:pt x="876" y="371"/>
                  </a:lnTo>
                  <a:lnTo>
                    <a:pt x="842" y="337"/>
                  </a:lnTo>
                  <a:lnTo>
                    <a:pt x="505" y="270"/>
                  </a:lnTo>
                  <a:lnTo>
                    <a:pt x="674" y="203"/>
                  </a:lnTo>
                  <a:lnTo>
                    <a:pt x="775" y="102"/>
                  </a:lnTo>
                  <a:lnTo>
                    <a:pt x="808" y="34"/>
                  </a:lnTo>
                  <a:lnTo>
                    <a:pt x="74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6" name="Google Shape;276;p5"/>
            <p:cNvSpPr/>
            <p:nvPr/>
          </p:nvSpPr>
          <p:spPr>
            <a:xfrm>
              <a:off x="6030400" y="2712725"/>
              <a:ext cx="64000" cy="41250"/>
            </a:xfrm>
            <a:custGeom>
              <a:avLst/>
              <a:gdLst/>
              <a:ahLst/>
              <a:cxnLst/>
              <a:rect l="l" t="t" r="r" b="b"/>
              <a:pathLst>
                <a:path w="2560" h="1650" extrusionOk="0">
                  <a:moveTo>
                    <a:pt x="371" y="0"/>
                  </a:moveTo>
                  <a:lnTo>
                    <a:pt x="34" y="67"/>
                  </a:lnTo>
                  <a:lnTo>
                    <a:pt x="0" y="101"/>
                  </a:lnTo>
                  <a:lnTo>
                    <a:pt x="0" y="135"/>
                  </a:lnTo>
                  <a:lnTo>
                    <a:pt x="0" y="168"/>
                  </a:lnTo>
                  <a:lnTo>
                    <a:pt x="68" y="202"/>
                  </a:lnTo>
                  <a:lnTo>
                    <a:pt x="707" y="236"/>
                  </a:lnTo>
                  <a:lnTo>
                    <a:pt x="1347" y="236"/>
                  </a:lnTo>
                  <a:lnTo>
                    <a:pt x="1818" y="269"/>
                  </a:lnTo>
                  <a:lnTo>
                    <a:pt x="2323" y="269"/>
                  </a:lnTo>
                  <a:lnTo>
                    <a:pt x="2391" y="539"/>
                  </a:lnTo>
                  <a:lnTo>
                    <a:pt x="2391" y="842"/>
                  </a:lnTo>
                  <a:lnTo>
                    <a:pt x="2357" y="1414"/>
                  </a:lnTo>
                  <a:lnTo>
                    <a:pt x="404" y="1414"/>
                  </a:lnTo>
                  <a:lnTo>
                    <a:pt x="169" y="1481"/>
                  </a:lnTo>
                  <a:lnTo>
                    <a:pt x="135" y="1515"/>
                  </a:lnTo>
                  <a:lnTo>
                    <a:pt x="169" y="1549"/>
                  </a:lnTo>
                  <a:lnTo>
                    <a:pt x="404" y="1616"/>
                  </a:lnTo>
                  <a:lnTo>
                    <a:pt x="1212" y="1616"/>
                  </a:lnTo>
                  <a:lnTo>
                    <a:pt x="2458" y="1650"/>
                  </a:lnTo>
                  <a:lnTo>
                    <a:pt x="2525" y="1616"/>
                  </a:lnTo>
                  <a:lnTo>
                    <a:pt x="2559" y="1549"/>
                  </a:lnTo>
                  <a:lnTo>
                    <a:pt x="2559" y="1212"/>
                  </a:lnTo>
                  <a:lnTo>
                    <a:pt x="2525" y="875"/>
                  </a:lnTo>
                  <a:lnTo>
                    <a:pt x="2391" y="236"/>
                  </a:lnTo>
                  <a:lnTo>
                    <a:pt x="2458" y="236"/>
                  </a:lnTo>
                  <a:lnTo>
                    <a:pt x="2492" y="168"/>
                  </a:lnTo>
                  <a:lnTo>
                    <a:pt x="2458" y="135"/>
                  </a:lnTo>
                  <a:lnTo>
                    <a:pt x="2424" y="101"/>
                  </a:lnTo>
                  <a:lnTo>
                    <a:pt x="2357" y="101"/>
                  </a:lnTo>
                  <a:lnTo>
                    <a:pt x="2357" y="34"/>
                  </a:lnTo>
                  <a:lnTo>
                    <a:pt x="2323" y="0"/>
                  </a:lnTo>
                  <a:lnTo>
                    <a:pt x="2290" y="0"/>
                  </a:lnTo>
                  <a:lnTo>
                    <a:pt x="2290" y="34"/>
                  </a:lnTo>
                  <a:lnTo>
                    <a:pt x="2290" y="67"/>
                  </a:lnTo>
                  <a:lnTo>
                    <a:pt x="2054" y="34"/>
                  </a:lnTo>
                  <a:lnTo>
                    <a:pt x="181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7" name="Google Shape;277;p5"/>
            <p:cNvSpPr/>
            <p:nvPr/>
          </p:nvSpPr>
          <p:spPr>
            <a:xfrm>
              <a:off x="5958000" y="2678200"/>
              <a:ext cx="62325" cy="74950"/>
            </a:xfrm>
            <a:custGeom>
              <a:avLst/>
              <a:gdLst/>
              <a:ahLst/>
              <a:cxnLst/>
              <a:rect l="l" t="t" r="r" b="b"/>
              <a:pathLst>
                <a:path w="2493" h="2998" extrusionOk="0">
                  <a:moveTo>
                    <a:pt x="270" y="1482"/>
                  </a:moveTo>
                  <a:lnTo>
                    <a:pt x="506" y="1549"/>
                  </a:lnTo>
                  <a:lnTo>
                    <a:pt x="708" y="1583"/>
                  </a:lnTo>
                  <a:lnTo>
                    <a:pt x="1179" y="1617"/>
                  </a:lnTo>
                  <a:lnTo>
                    <a:pt x="1718" y="1650"/>
                  </a:lnTo>
                  <a:lnTo>
                    <a:pt x="1987" y="1650"/>
                  </a:lnTo>
                  <a:lnTo>
                    <a:pt x="2257" y="1617"/>
                  </a:lnTo>
                  <a:lnTo>
                    <a:pt x="2257" y="2155"/>
                  </a:lnTo>
                  <a:lnTo>
                    <a:pt x="2257" y="2391"/>
                  </a:lnTo>
                  <a:lnTo>
                    <a:pt x="2257" y="2660"/>
                  </a:lnTo>
                  <a:lnTo>
                    <a:pt x="1785" y="2660"/>
                  </a:lnTo>
                  <a:lnTo>
                    <a:pt x="1348" y="2694"/>
                  </a:lnTo>
                  <a:lnTo>
                    <a:pt x="809" y="2728"/>
                  </a:lnTo>
                  <a:lnTo>
                    <a:pt x="540" y="2761"/>
                  </a:lnTo>
                  <a:lnTo>
                    <a:pt x="304" y="2795"/>
                  </a:lnTo>
                  <a:lnTo>
                    <a:pt x="278" y="2821"/>
                  </a:lnTo>
                  <a:lnTo>
                    <a:pt x="278" y="2821"/>
                  </a:lnTo>
                  <a:lnTo>
                    <a:pt x="304" y="2559"/>
                  </a:lnTo>
                  <a:lnTo>
                    <a:pt x="304" y="2189"/>
                  </a:lnTo>
                  <a:lnTo>
                    <a:pt x="270" y="1482"/>
                  </a:lnTo>
                  <a:close/>
                  <a:moveTo>
                    <a:pt x="1718" y="1"/>
                  </a:moveTo>
                  <a:lnTo>
                    <a:pt x="1146" y="34"/>
                  </a:lnTo>
                  <a:lnTo>
                    <a:pt x="674" y="68"/>
                  </a:lnTo>
                  <a:lnTo>
                    <a:pt x="203" y="135"/>
                  </a:lnTo>
                  <a:lnTo>
                    <a:pt x="169" y="68"/>
                  </a:lnTo>
                  <a:lnTo>
                    <a:pt x="136" y="68"/>
                  </a:lnTo>
                  <a:lnTo>
                    <a:pt x="35" y="405"/>
                  </a:lnTo>
                  <a:lnTo>
                    <a:pt x="35" y="708"/>
                  </a:lnTo>
                  <a:lnTo>
                    <a:pt x="35" y="1381"/>
                  </a:lnTo>
                  <a:lnTo>
                    <a:pt x="1" y="2155"/>
                  </a:lnTo>
                  <a:lnTo>
                    <a:pt x="35" y="2526"/>
                  </a:lnTo>
                  <a:lnTo>
                    <a:pt x="68" y="2930"/>
                  </a:lnTo>
                  <a:lnTo>
                    <a:pt x="136" y="2963"/>
                  </a:lnTo>
                  <a:lnTo>
                    <a:pt x="169" y="2997"/>
                  </a:lnTo>
                  <a:lnTo>
                    <a:pt x="237" y="2963"/>
                  </a:lnTo>
                  <a:lnTo>
                    <a:pt x="270" y="2896"/>
                  </a:lnTo>
                  <a:lnTo>
                    <a:pt x="276" y="2835"/>
                  </a:lnTo>
                  <a:lnTo>
                    <a:pt x="304" y="2862"/>
                  </a:lnTo>
                  <a:lnTo>
                    <a:pt x="540" y="2896"/>
                  </a:lnTo>
                  <a:lnTo>
                    <a:pt x="1348" y="2896"/>
                  </a:lnTo>
                  <a:lnTo>
                    <a:pt x="1819" y="2862"/>
                  </a:lnTo>
                  <a:lnTo>
                    <a:pt x="2290" y="2829"/>
                  </a:lnTo>
                  <a:lnTo>
                    <a:pt x="2324" y="2896"/>
                  </a:lnTo>
                  <a:lnTo>
                    <a:pt x="2358" y="2930"/>
                  </a:lnTo>
                  <a:lnTo>
                    <a:pt x="2391" y="2896"/>
                  </a:lnTo>
                  <a:lnTo>
                    <a:pt x="2425" y="2829"/>
                  </a:lnTo>
                  <a:lnTo>
                    <a:pt x="2459" y="2761"/>
                  </a:lnTo>
                  <a:lnTo>
                    <a:pt x="2425" y="2694"/>
                  </a:lnTo>
                  <a:lnTo>
                    <a:pt x="2459" y="2425"/>
                  </a:lnTo>
                  <a:lnTo>
                    <a:pt x="2492" y="2155"/>
                  </a:lnTo>
                  <a:lnTo>
                    <a:pt x="2492" y="1617"/>
                  </a:lnTo>
                  <a:lnTo>
                    <a:pt x="2492" y="876"/>
                  </a:lnTo>
                  <a:lnTo>
                    <a:pt x="2492" y="506"/>
                  </a:lnTo>
                  <a:lnTo>
                    <a:pt x="2425" y="135"/>
                  </a:lnTo>
                  <a:lnTo>
                    <a:pt x="2391" y="135"/>
                  </a:lnTo>
                  <a:lnTo>
                    <a:pt x="2324" y="438"/>
                  </a:lnTo>
                  <a:lnTo>
                    <a:pt x="2290" y="775"/>
                  </a:lnTo>
                  <a:lnTo>
                    <a:pt x="2290" y="1415"/>
                  </a:lnTo>
                  <a:lnTo>
                    <a:pt x="2290" y="1448"/>
                  </a:lnTo>
                  <a:lnTo>
                    <a:pt x="2021" y="1415"/>
                  </a:lnTo>
                  <a:lnTo>
                    <a:pt x="1718" y="1381"/>
                  </a:lnTo>
                  <a:lnTo>
                    <a:pt x="1179" y="1381"/>
                  </a:lnTo>
                  <a:lnTo>
                    <a:pt x="708" y="1347"/>
                  </a:lnTo>
                  <a:lnTo>
                    <a:pt x="472" y="1347"/>
                  </a:lnTo>
                  <a:lnTo>
                    <a:pt x="270" y="1381"/>
                  </a:lnTo>
                  <a:lnTo>
                    <a:pt x="270" y="842"/>
                  </a:lnTo>
                  <a:lnTo>
                    <a:pt x="270" y="573"/>
                  </a:lnTo>
                  <a:lnTo>
                    <a:pt x="237" y="304"/>
                  </a:lnTo>
                  <a:lnTo>
                    <a:pt x="775" y="270"/>
                  </a:lnTo>
                  <a:lnTo>
                    <a:pt x="1280" y="236"/>
                  </a:lnTo>
                  <a:lnTo>
                    <a:pt x="1785" y="203"/>
                  </a:lnTo>
                  <a:lnTo>
                    <a:pt x="2290" y="169"/>
                  </a:lnTo>
                  <a:lnTo>
                    <a:pt x="2358" y="135"/>
                  </a:lnTo>
                  <a:lnTo>
                    <a:pt x="2358" y="68"/>
                  </a:lnTo>
                  <a:lnTo>
                    <a:pt x="2324"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8" name="Google Shape;278;p5"/>
            <p:cNvSpPr/>
            <p:nvPr/>
          </p:nvSpPr>
          <p:spPr>
            <a:xfrm>
              <a:off x="6028700" y="2718600"/>
              <a:ext cx="4250" cy="35375"/>
            </a:xfrm>
            <a:custGeom>
              <a:avLst/>
              <a:gdLst/>
              <a:ahLst/>
              <a:cxnLst/>
              <a:rect l="l" t="t" r="r" b="b"/>
              <a:pathLst>
                <a:path w="170" h="1415" extrusionOk="0">
                  <a:moveTo>
                    <a:pt x="102" y="1"/>
                  </a:moveTo>
                  <a:lnTo>
                    <a:pt x="35" y="102"/>
                  </a:lnTo>
                  <a:lnTo>
                    <a:pt x="1" y="236"/>
                  </a:lnTo>
                  <a:lnTo>
                    <a:pt x="1" y="506"/>
                  </a:lnTo>
                  <a:lnTo>
                    <a:pt x="1" y="1314"/>
                  </a:lnTo>
                  <a:lnTo>
                    <a:pt x="1" y="1381"/>
                  </a:lnTo>
                  <a:lnTo>
                    <a:pt x="68" y="1415"/>
                  </a:lnTo>
                  <a:lnTo>
                    <a:pt x="136" y="1381"/>
                  </a:lnTo>
                  <a:lnTo>
                    <a:pt x="169" y="1314"/>
                  </a:lnTo>
                  <a:lnTo>
                    <a:pt x="169" y="506"/>
                  </a:lnTo>
                  <a:lnTo>
                    <a:pt x="169" y="236"/>
                  </a:lnTo>
                  <a:lnTo>
                    <a:pt x="169" y="102"/>
                  </a:lnTo>
                  <a:lnTo>
                    <a:pt x="10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9" name="Google Shape;279;p5"/>
            <p:cNvSpPr/>
            <p:nvPr/>
          </p:nvSpPr>
          <p:spPr>
            <a:xfrm>
              <a:off x="6053950" y="2723650"/>
              <a:ext cx="14350" cy="19400"/>
            </a:xfrm>
            <a:custGeom>
              <a:avLst/>
              <a:gdLst/>
              <a:ahLst/>
              <a:cxnLst/>
              <a:rect l="l" t="t" r="r" b="b"/>
              <a:pathLst>
                <a:path w="574" h="776" extrusionOk="0">
                  <a:moveTo>
                    <a:pt x="169" y="1"/>
                  </a:moveTo>
                  <a:lnTo>
                    <a:pt x="136" y="68"/>
                  </a:lnTo>
                  <a:lnTo>
                    <a:pt x="136" y="135"/>
                  </a:lnTo>
                  <a:lnTo>
                    <a:pt x="169" y="203"/>
                  </a:lnTo>
                  <a:lnTo>
                    <a:pt x="237" y="270"/>
                  </a:lnTo>
                  <a:lnTo>
                    <a:pt x="304" y="337"/>
                  </a:lnTo>
                  <a:lnTo>
                    <a:pt x="270" y="371"/>
                  </a:lnTo>
                  <a:lnTo>
                    <a:pt x="35" y="573"/>
                  </a:lnTo>
                  <a:lnTo>
                    <a:pt x="35" y="607"/>
                  </a:lnTo>
                  <a:lnTo>
                    <a:pt x="1" y="674"/>
                  </a:lnTo>
                  <a:lnTo>
                    <a:pt x="68" y="741"/>
                  </a:lnTo>
                  <a:lnTo>
                    <a:pt x="136" y="775"/>
                  </a:lnTo>
                  <a:lnTo>
                    <a:pt x="169" y="775"/>
                  </a:lnTo>
                  <a:lnTo>
                    <a:pt x="203" y="741"/>
                  </a:lnTo>
                  <a:lnTo>
                    <a:pt x="405" y="539"/>
                  </a:lnTo>
                  <a:lnTo>
                    <a:pt x="506" y="438"/>
                  </a:lnTo>
                  <a:lnTo>
                    <a:pt x="540" y="405"/>
                  </a:lnTo>
                  <a:lnTo>
                    <a:pt x="573" y="337"/>
                  </a:lnTo>
                  <a:lnTo>
                    <a:pt x="573" y="304"/>
                  </a:lnTo>
                  <a:lnTo>
                    <a:pt x="540" y="236"/>
                  </a:lnTo>
                  <a:lnTo>
                    <a:pt x="439" y="135"/>
                  </a:lnTo>
                  <a:lnTo>
                    <a:pt x="371" y="102"/>
                  </a:lnTo>
                  <a:lnTo>
                    <a:pt x="304" y="68"/>
                  </a:lnTo>
                  <a:lnTo>
                    <a:pt x="23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0" name="Google Shape;280;p5"/>
            <p:cNvSpPr/>
            <p:nvPr/>
          </p:nvSpPr>
          <p:spPr>
            <a:xfrm>
              <a:off x="6056475" y="2501450"/>
              <a:ext cx="27825" cy="22750"/>
            </a:xfrm>
            <a:custGeom>
              <a:avLst/>
              <a:gdLst/>
              <a:ahLst/>
              <a:cxnLst/>
              <a:rect l="l" t="t" r="r" b="b"/>
              <a:pathLst>
                <a:path w="1113" h="910" extrusionOk="0">
                  <a:moveTo>
                    <a:pt x="944" y="0"/>
                  </a:moveTo>
                  <a:lnTo>
                    <a:pt x="876" y="34"/>
                  </a:lnTo>
                  <a:lnTo>
                    <a:pt x="876" y="101"/>
                  </a:lnTo>
                  <a:lnTo>
                    <a:pt x="876" y="236"/>
                  </a:lnTo>
                  <a:lnTo>
                    <a:pt x="843" y="337"/>
                  </a:lnTo>
                  <a:lnTo>
                    <a:pt x="775" y="438"/>
                  </a:lnTo>
                  <a:lnTo>
                    <a:pt x="641" y="472"/>
                  </a:lnTo>
                  <a:lnTo>
                    <a:pt x="405" y="472"/>
                  </a:lnTo>
                  <a:lnTo>
                    <a:pt x="405" y="404"/>
                  </a:lnTo>
                  <a:lnTo>
                    <a:pt x="405" y="337"/>
                  </a:lnTo>
                  <a:lnTo>
                    <a:pt x="439" y="236"/>
                  </a:lnTo>
                  <a:lnTo>
                    <a:pt x="439" y="202"/>
                  </a:lnTo>
                  <a:lnTo>
                    <a:pt x="371" y="202"/>
                  </a:lnTo>
                  <a:lnTo>
                    <a:pt x="237" y="303"/>
                  </a:lnTo>
                  <a:lnTo>
                    <a:pt x="68" y="337"/>
                  </a:lnTo>
                  <a:lnTo>
                    <a:pt x="1" y="371"/>
                  </a:lnTo>
                  <a:lnTo>
                    <a:pt x="1" y="472"/>
                  </a:lnTo>
                  <a:lnTo>
                    <a:pt x="169" y="842"/>
                  </a:lnTo>
                  <a:lnTo>
                    <a:pt x="203" y="909"/>
                  </a:lnTo>
                  <a:lnTo>
                    <a:pt x="371" y="909"/>
                  </a:lnTo>
                  <a:lnTo>
                    <a:pt x="405" y="876"/>
                  </a:lnTo>
                  <a:lnTo>
                    <a:pt x="405" y="808"/>
                  </a:lnTo>
                  <a:lnTo>
                    <a:pt x="371" y="674"/>
                  </a:lnTo>
                  <a:lnTo>
                    <a:pt x="607" y="674"/>
                  </a:lnTo>
                  <a:lnTo>
                    <a:pt x="809" y="640"/>
                  </a:lnTo>
                  <a:lnTo>
                    <a:pt x="944" y="539"/>
                  </a:lnTo>
                  <a:lnTo>
                    <a:pt x="1045" y="371"/>
                  </a:lnTo>
                  <a:lnTo>
                    <a:pt x="1112" y="236"/>
                  </a:lnTo>
                  <a:lnTo>
                    <a:pt x="1078" y="68"/>
                  </a:lnTo>
                  <a:lnTo>
                    <a:pt x="101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1" name="Google Shape;281;p5"/>
            <p:cNvSpPr/>
            <p:nvPr/>
          </p:nvSpPr>
          <p:spPr>
            <a:xfrm>
              <a:off x="5990825" y="2395400"/>
              <a:ext cx="101875" cy="63150"/>
            </a:xfrm>
            <a:custGeom>
              <a:avLst/>
              <a:gdLst/>
              <a:ahLst/>
              <a:cxnLst/>
              <a:rect l="l" t="t" r="r" b="b"/>
              <a:pathLst>
                <a:path w="4075" h="2526" extrusionOk="0">
                  <a:moveTo>
                    <a:pt x="2930" y="236"/>
                  </a:moveTo>
                  <a:lnTo>
                    <a:pt x="3839" y="270"/>
                  </a:lnTo>
                  <a:lnTo>
                    <a:pt x="3839" y="1280"/>
                  </a:lnTo>
                  <a:lnTo>
                    <a:pt x="3873" y="2256"/>
                  </a:lnTo>
                  <a:lnTo>
                    <a:pt x="2055" y="2189"/>
                  </a:lnTo>
                  <a:lnTo>
                    <a:pt x="1112" y="2189"/>
                  </a:lnTo>
                  <a:lnTo>
                    <a:pt x="237" y="2222"/>
                  </a:lnTo>
                  <a:lnTo>
                    <a:pt x="203" y="2222"/>
                  </a:lnTo>
                  <a:lnTo>
                    <a:pt x="237" y="2189"/>
                  </a:lnTo>
                  <a:lnTo>
                    <a:pt x="237" y="1953"/>
                  </a:lnTo>
                  <a:lnTo>
                    <a:pt x="237" y="1717"/>
                  </a:lnTo>
                  <a:lnTo>
                    <a:pt x="203" y="1246"/>
                  </a:lnTo>
                  <a:lnTo>
                    <a:pt x="203" y="741"/>
                  </a:lnTo>
                  <a:lnTo>
                    <a:pt x="237" y="236"/>
                  </a:lnTo>
                  <a:close/>
                  <a:moveTo>
                    <a:pt x="1112" y="0"/>
                  </a:moveTo>
                  <a:lnTo>
                    <a:pt x="237" y="68"/>
                  </a:lnTo>
                  <a:lnTo>
                    <a:pt x="203" y="101"/>
                  </a:lnTo>
                  <a:lnTo>
                    <a:pt x="136" y="101"/>
                  </a:lnTo>
                  <a:lnTo>
                    <a:pt x="102" y="135"/>
                  </a:lnTo>
                  <a:lnTo>
                    <a:pt x="35" y="674"/>
                  </a:lnTo>
                  <a:lnTo>
                    <a:pt x="1" y="1246"/>
                  </a:lnTo>
                  <a:lnTo>
                    <a:pt x="1" y="1751"/>
                  </a:lnTo>
                  <a:lnTo>
                    <a:pt x="35" y="1987"/>
                  </a:lnTo>
                  <a:lnTo>
                    <a:pt x="136" y="2189"/>
                  </a:lnTo>
                  <a:lnTo>
                    <a:pt x="169" y="2222"/>
                  </a:lnTo>
                  <a:lnTo>
                    <a:pt x="169" y="2290"/>
                  </a:lnTo>
                  <a:lnTo>
                    <a:pt x="203" y="2323"/>
                  </a:lnTo>
                  <a:lnTo>
                    <a:pt x="641" y="2391"/>
                  </a:lnTo>
                  <a:lnTo>
                    <a:pt x="1112" y="2458"/>
                  </a:lnTo>
                  <a:lnTo>
                    <a:pt x="2021" y="2525"/>
                  </a:lnTo>
                  <a:lnTo>
                    <a:pt x="2964" y="2525"/>
                  </a:lnTo>
                  <a:lnTo>
                    <a:pt x="3873" y="2458"/>
                  </a:lnTo>
                  <a:lnTo>
                    <a:pt x="3906" y="2525"/>
                  </a:lnTo>
                  <a:lnTo>
                    <a:pt x="3974" y="2525"/>
                  </a:lnTo>
                  <a:lnTo>
                    <a:pt x="4041" y="2492"/>
                  </a:lnTo>
                  <a:lnTo>
                    <a:pt x="4075" y="2424"/>
                  </a:lnTo>
                  <a:lnTo>
                    <a:pt x="4075" y="1280"/>
                  </a:lnTo>
                  <a:lnTo>
                    <a:pt x="4041" y="707"/>
                  </a:lnTo>
                  <a:lnTo>
                    <a:pt x="4007" y="169"/>
                  </a:lnTo>
                  <a:lnTo>
                    <a:pt x="4007" y="101"/>
                  </a:lnTo>
                  <a:lnTo>
                    <a:pt x="3974" y="68"/>
                  </a:lnTo>
                  <a:lnTo>
                    <a:pt x="3873" y="68"/>
                  </a:lnTo>
                  <a:lnTo>
                    <a:pt x="296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2" name="Google Shape;282;p5"/>
            <p:cNvSpPr/>
            <p:nvPr/>
          </p:nvSpPr>
          <p:spPr>
            <a:xfrm>
              <a:off x="6030400" y="2466100"/>
              <a:ext cx="66525" cy="132175"/>
            </a:xfrm>
            <a:custGeom>
              <a:avLst/>
              <a:gdLst/>
              <a:ahLst/>
              <a:cxnLst/>
              <a:rect l="l" t="t" r="r" b="b"/>
              <a:pathLst>
                <a:path w="2661" h="5287" extrusionOk="0">
                  <a:moveTo>
                    <a:pt x="2492" y="202"/>
                  </a:moveTo>
                  <a:lnTo>
                    <a:pt x="2424" y="472"/>
                  </a:lnTo>
                  <a:lnTo>
                    <a:pt x="2391" y="775"/>
                  </a:lnTo>
                  <a:lnTo>
                    <a:pt x="2391" y="1347"/>
                  </a:lnTo>
                  <a:lnTo>
                    <a:pt x="2424" y="1953"/>
                  </a:lnTo>
                  <a:lnTo>
                    <a:pt x="2424" y="2525"/>
                  </a:lnTo>
                  <a:lnTo>
                    <a:pt x="2391" y="3771"/>
                  </a:lnTo>
                  <a:lnTo>
                    <a:pt x="2323" y="5017"/>
                  </a:lnTo>
                  <a:lnTo>
                    <a:pt x="1684" y="5017"/>
                  </a:lnTo>
                  <a:lnTo>
                    <a:pt x="1313" y="4983"/>
                  </a:lnTo>
                  <a:lnTo>
                    <a:pt x="1111" y="4983"/>
                  </a:lnTo>
                  <a:lnTo>
                    <a:pt x="943" y="5017"/>
                  </a:lnTo>
                  <a:lnTo>
                    <a:pt x="977" y="4344"/>
                  </a:lnTo>
                  <a:lnTo>
                    <a:pt x="977" y="3704"/>
                  </a:lnTo>
                  <a:lnTo>
                    <a:pt x="909" y="2424"/>
                  </a:lnTo>
                  <a:lnTo>
                    <a:pt x="943" y="2357"/>
                  </a:lnTo>
                  <a:lnTo>
                    <a:pt x="943" y="2290"/>
                  </a:lnTo>
                  <a:lnTo>
                    <a:pt x="909" y="2222"/>
                  </a:lnTo>
                  <a:lnTo>
                    <a:pt x="808" y="2222"/>
                  </a:lnTo>
                  <a:lnTo>
                    <a:pt x="303" y="2323"/>
                  </a:lnTo>
                  <a:lnTo>
                    <a:pt x="270" y="1751"/>
                  </a:lnTo>
                  <a:lnTo>
                    <a:pt x="236" y="1179"/>
                  </a:lnTo>
                  <a:lnTo>
                    <a:pt x="236" y="674"/>
                  </a:lnTo>
                  <a:lnTo>
                    <a:pt x="236" y="438"/>
                  </a:lnTo>
                  <a:lnTo>
                    <a:pt x="202" y="202"/>
                  </a:lnTo>
                  <a:lnTo>
                    <a:pt x="202" y="202"/>
                  </a:lnTo>
                  <a:lnTo>
                    <a:pt x="775" y="236"/>
                  </a:lnTo>
                  <a:lnTo>
                    <a:pt x="1347" y="236"/>
                  </a:lnTo>
                  <a:lnTo>
                    <a:pt x="2458" y="202"/>
                  </a:lnTo>
                  <a:close/>
                  <a:moveTo>
                    <a:pt x="775" y="0"/>
                  </a:moveTo>
                  <a:lnTo>
                    <a:pt x="202" y="68"/>
                  </a:lnTo>
                  <a:lnTo>
                    <a:pt x="169" y="101"/>
                  </a:lnTo>
                  <a:lnTo>
                    <a:pt x="101" y="68"/>
                  </a:lnTo>
                  <a:lnTo>
                    <a:pt x="68" y="101"/>
                  </a:lnTo>
                  <a:lnTo>
                    <a:pt x="0" y="371"/>
                  </a:lnTo>
                  <a:lnTo>
                    <a:pt x="0" y="640"/>
                  </a:lnTo>
                  <a:lnTo>
                    <a:pt x="0" y="1179"/>
                  </a:lnTo>
                  <a:lnTo>
                    <a:pt x="0" y="1785"/>
                  </a:lnTo>
                  <a:lnTo>
                    <a:pt x="0" y="2121"/>
                  </a:lnTo>
                  <a:lnTo>
                    <a:pt x="68" y="2424"/>
                  </a:lnTo>
                  <a:lnTo>
                    <a:pt x="68" y="2458"/>
                  </a:lnTo>
                  <a:lnTo>
                    <a:pt x="135" y="2492"/>
                  </a:lnTo>
                  <a:lnTo>
                    <a:pt x="270" y="2492"/>
                  </a:lnTo>
                  <a:lnTo>
                    <a:pt x="741" y="2458"/>
                  </a:lnTo>
                  <a:lnTo>
                    <a:pt x="741" y="3805"/>
                  </a:lnTo>
                  <a:lnTo>
                    <a:pt x="741" y="4478"/>
                  </a:lnTo>
                  <a:lnTo>
                    <a:pt x="775" y="5152"/>
                  </a:lnTo>
                  <a:lnTo>
                    <a:pt x="808" y="5185"/>
                  </a:lnTo>
                  <a:lnTo>
                    <a:pt x="876" y="5219"/>
                  </a:lnTo>
                  <a:lnTo>
                    <a:pt x="909" y="5185"/>
                  </a:lnTo>
                  <a:lnTo>
                    <a:pt x="943" y="5152"/>
                  </a:lnTo>
                  <a:lnTo>
                    <a:pt x="943" y="5118"/>
                  </a:lnTo>
                  <a:lnTo>
                    <a:pt x="1078" y="5185"/>
                  </a:lnTo>
                  <a:lnTo>
                    <a:pt x="1246" y="5219"/>
                  </a:lnTo>
                  <a:lnTo>
                    <a:pt x="1549" y="5219"/>
                  </a:lnTo>
                  <a:lnTo>
                    <a:pt x="1953" y="5253"/>
                  </a:lnTo>
                  <a:lnTo>
                    <a:pt x="2357" y="5253"/>
                  </a:lnTo>
                  <a:lnTo>
                    <a:pt x="2424" y="5286"/>
                  </a:lnTo>
                  <a:lnTo>
                    <a:pt x="2492" y="5253"/>
                  </a:lnTo>
                  <a:lnTo>
                    <a:pt x="2525" y="5253"/>
                  </a:lnTo>
                  <a:lnTo>
                    <a:pt x="2593" y="5219"/>
                  </a:lnTo>
                  <a:lnTo>
                    <a:pt x="2626" y="5152"/>
                  </a:lnTo>
                  <a:lnTo>
                    <a:pt x="2593" y="5084"/>
                  </a:lnTo>
                  <a:lnTo>
                    <a:pt x="2525" y="5017"/>
                  </a:lnTo>
                  <a:lnTo>
                    <a:pt x="2593" y="3771"/>
                  </a:lnTo>
                  <a:lnTo>
                    <a:pt x="2626" y="2525"/>
                  </a:lnTo>
                  <a:lnTo>
                    <a:pt x="2660" y="1347"/>
                  </a:lnTo>
                  <a:lnTo>
                    <a:pt x="2660" y="741"/>
                  </a:lnTo>
                  <a:lnTo>
                    <a:pt x="2593" y="438"/>
                  </a:lnTo>
                  <a:lnTo>
                    <a:pt x="2525" y="169"/>
                  </a:lnTo>
                  <a:lnTo>
                    <a:pt x="2559" y="135"/>
                  </a:lnTo>
                  <a:lnTo>
                    <a:pt x="2559" y="68"/>
                  </a:lnTo>
                  <a:lnTo>
                    <a:pt x="252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3" name="Google Shape;283;p5"/>
            <p:cNvSpPr/>
            <p:nvPr/>
          </p:nvSpPr>
          <p:spPr>
            <a:xfrm>
              <a:off x="5982425" y="2726175"/>
              <a:ext cx="21050" cy="12650"/>
            </a:xfrm>
            <a:custGeom>
              <a:avLst/>
              <a:gdLst/>
              <a:ahLst/>
              <a:cxnLst/>
              <a:rect l="l" t="t" r="r" b="b"/>
              <a:pathLst>
                <a:path w="842" h="506" extrusionOk="0">
                  <a:moveTo>
                    <a:pt x="34" y="1"/>
                  </a:moveTo>
                  <a:lnTo>
                    <a:pt x="0" y="68"/>
                  </a:lnTo>
                  <a:lnTo>
                    <a:pt x="0" y="135"/>
                  </a:lnTo>
                  <a:lnTo>
                    <a:pt x="101" y="304"/>
                  </a:lnTo>
                  <a:lnTo>
                    <a:pt x="236" y="472"/>
                  </a:lnTo>
                  <a:lnTo>
                    <a:pt x="270" y="506"/>
                  </a:lnTo>
                  <a:lnTo>
                    <a:pt x="303" y="506"/>
                  </a:lnTo>
                  <a:lnTo>
                    <a:pt x="371" y="472"/>
                  </a:lnTo>
                  <a:lnTo>
                    <a:pt x="472" y="472"/>
                  </a:lnTo>
                  <a:lnTo>
                    <a:pt x="640" y="304"/>
                  </a:lnTo>
                  <a:lnTo>
                    <a:pt x="842" y="169"/>
                  </a:lnTo>
                  <a:lnTo>
                    <a:pt x="842" y="102"/>
                  </a:lnTo>
                  <a:lnTo>
                    <a:pt x="842" y="34"/>
                  </a:lnTo>
                  <a:lnTo>
                    <a:pt x="775" y="1"/>
                  </a:lnTo>
                  <a:lnTo>
                    <a:pt x="707" y="1"/>
                  </a:lnTo>
                  <a:lnTo>
                    <a:pt x="539" y="135"/>
                  </a:lnTo>
                  <a:lnTo>
                    <a:pt x="371" y="304"/>
                  </a:lnTo>
                  <a:lnTo>
                    <a:pt x="270" y="169"/>
                  </a:lnTo>
                  <a:lnTo>
                    <a:pt x="135" y="34"/>
                  </a:lnTo>
                  <a:lnTo>
                    <a:pt x="6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4" name="Google Shape;284;p5"/>
            <p:cNvSpPr/>
            <p:nvPr/>
          </p:nvSpPr>
          <p:spPr>
            <a:xfrm>
              <a:off x="5072550" y="2497250"/>
              <a:ext cx="28625" cy="23575"/>
            </a:xfrm>
            <a:custGeom>
              <a:avLst/>
              <a:gdLst/>
              <a:ahLst/>
              <a:cxnLst/>
              <a:rect l="l" t="t" r="r" b="b"/>
              <a:pathLst>
                <a:path w="1145" h="943" extrusionOk="0">
                  <a:moveTo>
                    <a:pt x="1044" y="0"/>
                  </a:moveTo>
                  <a:lnTo>
                    <a:pt x="1010" y="34"/>
                  </a:lnTo>
                  <a:lnTo>
                    <a:pt x="976" y="236"/>
                  </a:lnTo>
                  <a:lnTo>
                    <a:pt x="976" y="438"/>
                  </a:lnTo>
                  <a:lnTo>
                    <a:pt x="976" y="505"/>
                  </a:lnTo>
                  <a:lnTo>
                    <a:pt x="943" y="471"/>
                  </a:lnTo>
                  <a:lnTo>
                    <a:pt x="774" y="337"/>
                  </a:lnTo>
                  <a:lnTo>
                    <a:pt x="640" y="202"/>
                  </a:lnTo>
                  <a:lnTo>
                    <a:pt x="572" y="168"/>
                  </a:lnTo>
                  <a:lnTo>
                    <a:pt x="505" y="202"/>
                  </a:lnTo>
                  <a:lnTo>
                    <a:pt x="471" y="236"/>
                  </a:lnTo>
                  <a:lnTo>
                    <a:pt x="471" y="303"/>
                  </a:lnTo>
                  <a:lnTo>
                    <a:pt x="471" y="337"/>
                  </a:lnTo>
                  <a:lnTo>
                    <a:pt x="606" y="471"/>
                  </a:lnTo>
                  <a:lnTo>
                    <a:pt x="370" y="471"/>
                  </a:lnTo>
                  <a:lnTo>
                    <a:pt x="202" y="438"/>
                  </a:lnTo>
                  <a:lnTo>
                    <a:pt x="101" y="438"/>
                  </a:lnTo>
                  <a:lnTo>
                    <a:pt x="34" y="471"/>
                  </a:lnTo>
                  <a:lnTo>
                    <a:pt x="0" y="505"/>
                  </a:lnTo>
                  <a:lnTo>
                    <a:pt x="34" y="539"/>
                  </a:lnTo>
                  <a:lnTo>
                    <a:pt x="67" y="572"/>
                  </a:lnTo>
                  <a:lnTo>
                    <a:pt x="168" y="606"/>
                  </a:lnTo>
                  <a:lnTo>
                    <a:pt x="303" y="640"/>
                  </a:lnTo>
                  <a:lnTo>
                    <a:pt x="606" y="673"/>
                  </a:lnTo>
                  <a:lnTo>
                    <a:pt x="471" y="741"/>
                  </a:lnTo>
                  <a:lnTo>
                    <a:pt x="438" y="774"/>
                  </a:lnTo>
                  <a:lnTo>
                    <a:pt x="438" y="842"/>
                  </a:lnTo>
                  <a:lnTo>
                    <a:pt x="471" y="909"/>
                  </a:lnTo>
                  <a:lnTo>
                    <a:pt x="539" y="909"/>
                  </a:lnTo>
                  <a:lnTo>
                    <a:pt x="774" y="808"/>
                  </a:lnTo>
                  <a:lnTo>
                    <a:pt x="976" y="640"/>
                  </a:lnTo>
                  <a:lnTo>
                    <a:pt x="976" y="842"/>
                  </a:lnTo>
                  <a:lnTo>
                    <a:pt x="1010" y="909"/>
                  </a:lnTo>
                  <a:lnTo>
                    <a:pt x="1044" y="943"/>
                  </a:lnTo>
                  <a:lnTo>
                    <a:pt x="1111" y="909"/>
                  </a:lnTo>
                  <a:lnTo>
                    <a:pt x="1145" y="842"/>
                  </a:lnTo>
                  <a:lnTo>
                    <a:pt x="1145" y="438"/>
                  </a:lnTo>
                  <a:lnTo>
                    <a:pt x="1145" y="236"/>
                  </a:lnTo>
                  <a:lnTo>
                    <a:pt x="1111" y="34"/>
                  </a:lnTo>
                  <a:lnTo>
                    <a:pt x="1077" y="34"/>
                  </a:lnTo>
                  <a:lnTo>
                    <a:pt x="104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5" name="Google Shape;285;p5"/>
            <p:cNvSpPr/>
            <p:nvPr/>
          </p:nvSpPr>
          <p:spPr>
            <a:xfrm>
              <a:off x="5868800" y="2605825"/>
              <a:ext cx="63150" cy="68200"/>
            </a:xfrm>
            <a:custGeom>
              <a:avLst/>
              <a:gdLst/>
              <a:ahLst/>
              <a:cxnLst/>
              <a:rect l="l" t="t" r="r" b="b"/>
              <a:pathLst>
                <a:path w="2526" h="2728" extrusionOk="0">
                  <a:moveTo>
                    <a:pt x="202" y="169"/>
                  </a:moveTo>
                  <a:lnTo>
                    <a:pt x="741" y="236"/>
                  </a:lnTo>
                  <a:lnTo>
                    <a:pt x="1279" y="270"/>
                  </a:lnTo>
                  <a:lnTo>
                    <a:pt x="2357" y="236"/>
                  </a:lnTo>
                  <a:lnTo>
                    <a:pt x="2357" y="236"/>
                  </a:lnTo>
                  <a:lnTo>
                    <a:pt x="2289" y="775"/>
                  </a:lnTo>
                  <a:lnTo>
                    <a:pt x="2256" y="1347"/>
                  </a:lnTo>
                  <a:lnTo>
                    <a:pt x="2256" y="1886"/>
                  </a:lnTo>
                  <a:lnTo>
                    <a:pt x="2289" y="2424"/>
                  </a:lnTo>
                  <a:lnTo>
                    <a:pt x="2289" y="2458"/>
                  </a:lnTo>
                  <a:lnTo>
                    <a:pt x="2256" y="2458"/>
                  </a:lnTo>
                  <a:lnTo>
                    <a:pt x="2020" y="2424"/>
                  </a:lnTo>
                  <a:lnTo>
                    <a:pt x="808" y="2424"/>
                  </a:lnTo>
                  <a:lnTo>
                    <a:pt x="303" y="2391"/>
                  </a:lnTo>
                  <a:lnTo>
                    <a:pt x="236" y="1280"/>
                  </a:lnTo>
                  <a:lnTo>
                    <a:pt x="202" y="169"/>
                  </a:lnTo>
                  <a:close/>
                  <a:moveTo>
                    <a:pt x="741" y="0"/>
                  </a:moveTo>
                  <a:lnTo>
                    <a:pt x="168" y="34"/>
                  </a:lnTo>
                  <a:lnTo>
                    <a:pt x="135" y="34"/>
                  </a:lnTo>
                  <a:lnTo>
                    <a:pt x="101" y="101"/>
                  </a:lnTo>
                  <a:lnTo>
                    <a:pt x="67" y="101"/>
                  </a:lnTo>
                  <a:lnTo>
                    <a:pt x="34" y="169"/>
                  </a:lnTo>
                  <a:lnTo>
                    <a:pt x="0" y="775"/>
                  </a:lnTo>
                  <a:lnTo>
                    <a:pt x="0" y="1414"/>
                  </a:lnTo>
                  <a:lnTo>
                    <a:pt x="34" y="2020"/>
                  </a:lnTo>
                  <a:lnTo>
                    <a:pt x="101" y="2660"/>
                  </a:lnTo>
                  <a:lnTo>
                    <a:pt x="135" y="2694"/>
                  </a:lnTo>
                  <a:lnTo>
                    <a:pt x="168" y="2727"/>
                  </a:lnTo>
                  <a:lnTo>
                    <a:pt x="236" y="2727"/>
                  </a:lnTo>
                  <a:lnTo>
                    <a:pt x="303" y="2694"/>
                  </a:lnTo>
                  <a:lnTo>
                    <a:pt x="337" y="2660"/>
                  </a:lnTo>
                  <a:lnTo>
                    <a:pt x="337" y="2626"/>
                  </a:lnTo>
                  <a:lnTo>
                    <a:pt x="337" y="2559"/>
                  </a:lnTo>
                  <a:lnTo>
                    <a:pt x="808" y="2660"/>
                  </a:lnTo>
                  <a:lnTo>
                    <a:pt x="1313" y="2694"/>
                  </a:lnTo>
                  <a:lnTo>
                    <a:pt x="1818" y="2694"/>
                  </a:lnTo>
                  <a:lnTo>
                    <a:pt x="2054" y="2660"/>
                  </a:lnTo>
                  <a:lnTo>
                    <a:pt x="2256" y="2626"/>
                  </a:lnTo>
                  <a:lnTo>
                    <a:pt x="2323" y="2593"/>
                  </a:lnTo>
                  <a:lnTo>
                    <a:pt x="2323" y="2492"/>
                  </a:lnTo>
                  <a:lnTo>
                    <a:pt x="2357" y="2525"/>
                  </a:lnTo>
                  <a:lnTo>
                    <a:pt x="2390" y="2525"/>
                  </a:lnTo>
                  <a:lnTo>
                    <a:pt x="2458" y="2492"/>
                  </a:lnTo>
                  <a:lnTo>
                    <a:pt x="2458" y="2424"/>
                  </a:lnTo>
                  <a:lnTo>
                    <a:pt x="2491" y="1886"/>
                  </a:lnTo>
                  <a:lnTo>
                    <a:pt x="2525" y="1313"/>
                  </a:lnTo>
                  <a:lnTo>
                    <a:pt x="2491" y="775"/>
                  </a:lnTo>
                  <a:lnTo>
                    <a:pt x="2458" y="202"/>
                  </a:lnTo>
                  <a:lnTo>
                    <a:pt x="2491" y="169"/>
                  </a:lnTo>
                  <a:lnTo>
                    <a:pt x="2491" y="101"/>
                  </a:lnTo>
                  <a:lnTo>
                    <a:pt x="2458" y="34"/>
                  </a:lnTo>
                  <a:lnTo>
                    <a:pt x="1852" y="34"/>
                  </a:lnTo>
                  <a:lnTo>
                    <a:pt x="127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6" name="Google Shape;286;p5"/>
            <p:cNvSpPr/>
            <p:nvPr/>
          </p:nvSpPr>
          <p:spPr>
            <a:xfrm>
              <a:off x="5128100" y="2676525"/>
              <a:ext cx="63150" cy="78300"/>
            </a:xfrm>
            <a:custGeom>
              <a:avLst/>
              <a:gdLst/>
              <a:ahLst/>
              <a:cxnLst/>
              <a:rect l="l" t="t" r="r" b="b"/>
              <a:pathLst>
                <a:path w="2526" h="3132" extrusionOk="0">
                  <a:moveTo>
                    <a:pt x="202" y="169"/>
                  </a:moveTo>
                  <a:lnTo>
                    <a:pt x="741" y="236"/>
                  </a:lnTo>
                  <a:lnTo>
                    <a:pt x="1280" y="270"/>
                  </a:lnTo>
                  <a:lnTo>
                    <a:pt x="2357" y="236"/>
                  </a:lnTo>
                  <a:lnTo>
                    <a:pt x="2290" y="842"/>
                  </a:lnTo>
                  <a:lnTo>
                    <a:pt x="2256" y="1549"/>
                  </a:lnTo>
                  <a:lnTo>
                    <a:pt x="2256" y="2222"/>
                  </a:lnTo>
                  <a:lnTo>
                    <a:pt x="2290" y="2828"/>
                  </a:lnTo>
                  <a:lnTo>
                    <a:pt x="2290" y="2862"/>
                  </a:lnTo>
                  <a:lnTo>
                    <a:pt x="2256" y="2862"/>
                  </a:lnTo>
                  <a:lnTo>
                    <a:pt x="2020" y="2828"/>
                  </a:lnTo>
                  <a:lnTo>
                    <a:pt x="808" y="2828"/>
                  </a:lnTo>
                  <a:lnTo>
                    <a:pt x="303" y="2795"/>
                  </a:lnTo>
                  <a:lnTo>
                    <a:pt x="236" y="1482"/>
                  </a:lnTo>
                  <a:lnTo>
                    <a:pt x="202" y="169"/>
                  </a:lnTo>
                  <a:close/>
                  <a:moveTo>
                    <a:pt x="741" y="0"/>
                  </a:moveTo>
                  <a:lnTo>
                    <a:pt x="168" y="34"/>
                  </a:lnTo>
                  <a:lnTo>
                    <a:pt x="135" y="34"/>
                  </a:lnTo>
                  <a:lnTo>
                    <a:pt x="101" y="101"/>
                  </a:lnTo>
                  <a:lnTo>
                    <a:pt x="67" y="101"/>
                  </a:lnTo>
                  <a:lnTo>
                    <a:pt x="34" y="169"/>
                  </a:lnTo>
                  <a:lnTo>
                    <a:pt x="0" y="842"/>
                  </a:lnTo>
                  <a:lnTo>
                    <a:pt x="0" y="1616"/>
                  </a:lnTo>
                  <a:lnTo>
                    <a:pt x="34" y="2391"/>
                  </a:lnTo>
                  <a:lnTo>
                    <a:pt x="101" y="3064"/>
                  </a:lnTo>
                  <a:lnTo>
                    <a:pt x="135" y="3098"/>
                  </a:lnTo>
                  <a:lnTo>
                    <a:pt x="168" y="3132"/>
                  </a:lnTo>
                  <a:lnTo>
                    <a:pt x="236" y="3132"/>
                  </a:lnTo>
                  <a:lnTo>
                    <a:pt x="303" y="3098"/>
                  </a:lnTo>
                  <a:lnTo>
                    <a:pt x="337" y="3064"/>
                  </a:lnTo>
                  <a:lnTo>
                    <a:pt x="337" y="3030"/>
                  </a:lnTo>
                  <a:lnTo>
                    <a:pt x="337" y="2963"/>
                  </a:lnTo>
                  <a:lnTo>
                    <a:pt x="808" y="3064"/>
                  </a:lnTo>
                  <a:lnTo>
                    <a:pt x="1313" y="3098"/>
                  </a:lnTo>
                  <a:lnTo>
                    <a:pt x="1818" y="3098"/>
                  </a:lnTo>
                  <a:lnTo>
                    <a:pt x="2054" y="3064"/>
                  </a:lnTo>
                  <a:lnTo>
                    <a:pt x="2256" y="3030"/>
                  </a:lnTo>
                  <a:lnTo>
                    <a:pt x="2323" y="2997"/>
                  </a:lnTo>
                  <a:lnTo>
                    <a:pt x="2323" y="2896"/>
                  </a:lnTo>
                  <a:lnTo>
                    <a:pt x="2357" y="2929"/>
                  </a:lnTo>
                  <a:lnTo>
                    <a:pt x="2391" y="2929"/>
                  </a:lnTo>
                  <a:lnTo>
                    <a:pt x="2458" y="2896"/>
                  </a:lnTo>
                  <a:lnTo>
                    <a:pt x="2458" y="2828"/>
                  </a:lnTo>
                  <a:lnTo>
                    <a:pt x="2492" y="2222"/>
                  </a:lnTo>
                  <a:lnTo>
                    <a:pt x="2525" y="1515"/>
                  </a:lnTo>
                  <a:lnTo>
                    <a:pt x="2492" y="808"/>
                  </a:lnTo>
                  <a:lnTo>
                    <a:pt x="2458" y="202"/>
                  </a:lnTo>
                  <a:lnTo>
                    <a:pt x="2492" y="169"/>
                  </a:lnTo>
                  <a:lnTo>
                    <a:pt x="2492" y="101"/>
                  </a:lnTo>
                  <a:lnTo>
                    <a:pt x="2458" y="34"/>
                  </a:lnTo>
                  <a:lnTo>
                    <a:pt x="1852" y="34"/>
                  </a:lnTo>
                  <a:lnTo>
                    <a:pt x="128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7" name="Google Shape;287;p5"/>
            <p:cNvSpPr/>
            <p:nvPr/>
          </p:nvSpPr>
          <p:spPr>
            <a:xfrm>
              <a:off x="5055700" y="2464425"/>
              <a:ext cx="103550" cy="65675"/>
            </a:xfrm>
            <a:custGeom>
              <a:avLst/>
              <a:gdLst/>
              <a:ahLst/>
              <a:cxnLst/>
              <a:rect l="l" t="t" r="r" b="b"/>
              <a:pathLst>
                <a:path w="4142" h="2627" extrusionOk="0">
                  <a:moveTo>
                    <a:pt x="1112" y="202"/>
                  </a:moveTo>
                  <a:lnTo>
                    <a:pt x="1953" y="236"/>
                  </a:lnTo>
                  <a:lnTo>
                    <a:pt x="2896" y="269"/>
                  </a:lnTo>
                  <a:lnTo>
                    <a:pt x="3873" y="370"/>
                  </a:lnTo>
                  <a:lnTo>
                    <a:pt x="3873" y="1414"/>
                  </a:lnTo>
                  <a:lnTo>
                    <a:pt x="3805" y="1885"/>
                  </a:lnTo>
                  <a:lnTo>
                    <a:pt x="3805" y="2357"/>
                  </a:lnTo>
                  <a:lnTo>
                    <a:pt x="3671" y="2289"/>
                  </a:lnTo>
                  <a:lnTo>
                    <a:pt x="3536" y="2222"/>
                  </a:lnTo>
                  <a:lnTo>
                    <a:pt x="3233" y="2188"/>
                  </a:lnTo>
                  <a:lnTo>
                    <a:pt x="2930" y="2222"/>
                  </a:lnTo>
                  <a:lnTo>
                    <a:pt x="2660" y="2222"/>
                  </a:lnTo>
                  <a:lnTo>
                    <a:pt x="2088" y="2289"/>
                  </a:lnTo>
                  <a:lnTo>
                    <a:pt x="1549" y="2323"/>
                  </a:lnTo>
                  <a:lnTo>
                    <a:pt x="943" y="2323"/>
                  </a:lnTo>
                  <a:lnTo>
                    <a:pt x="640" y="2289"/>
                  </a:lnTo>
                  <a:lnTo>
                    <a:pt x="337" y="2323"/>
                  </a:lnTo>
                  <a:lnTo>
                    <a:pt x="270" y="1751"/>
                  </a:lnTo>
                  <a:lnTo>
                    <a:pt x="236" y="1178"/>
                  </a:lnTo>
                  <a:lnTo>
                    <a:pt x="270" y="707"/>
                  </a:lnTo>
                  <a:lnTo>
                    <a:pt x="270" y="471"/>
                  </a:lnTo>
                  <a:lnTo>
                    <a:pt x="236" y="269"/>
                  </a:lnTo>
                  <a:lnTo>
                    <a:pt x="270" y="269"/>
                  </a:lnTo>
                  <a:lnTo>
                    <a:pt x="674" y="202"/>
                  </a:lnTo>
                  <a:close/>
                  <a:moveTo>
                    <a:pt x="775" y="0"/>
                  </a:moveTo>
                  <a:lnTo>
                    <a:pt x="539" y="34"/>
                  </a:lnTo>
                  <a:lnTo>
                    <a:pt x="304" y="101"/>
                  </a:lnTo>
                  <a:lnTo>
                    <a:pt x="270" y="101"/>
                  </a:lnTo>
                  <a:lnTo>
                    <a:pt x="236" y="135"/>
                  </a:lnTo>
                  <a:lnTo>
                    <a:pt x="236" y="236"/>
                  </a:lnTo>
                  <a:lnTo>
                    <a:pt x="203" y="135"/>
                  </a:lnTo>
                  <a:lnTo>
                    <a:pt x="169" y="135"/>
                  </a:lnTo>
                  <a:lnTo>
                    <a:pt x="102" y="236"/>
                  </a:lnTo>
                  <a:lnTo>
                    <a:pt x="68" y="370"/>
                  </a:lnTo>
                  <a:lnTo>
                    <a:pt x="1" y="640"/>
                  </a:lnTo>
                  <a:lnTo>
                    <a:pt x="1" y="1178"/>
                  </a:lnTo>
                  <a:lnTo>
                    <a:pt x="34" y="1784"/>
                  </a:lnTo>
                  <a:lnTo>
                    <a:pt x="102" y="2390"/>
                  </a:lnTo>
                  <a:lnTo>
                    <a:pt x="169" y="2458"/>
                  </a:lnTo>
                  <a:lnTo>
                    <a:pt x="304" y="2458"/>
                  </a:lnTo>
                  <a:lnTo>
                    <a:pt x="337" y="2390"/>
                  </a:lnTo>
                  <a:lnTo>
                    <a:pt x="539" y="2458"/>
                  </a:lnTo>
                  <a:lnTo>
                    <a:pt x="741" y="2491"/>
                  </a:lnTo>
                  <a:lnTo>
                    <a:pt x="1145" y="2559"/>
                  </a:lnTo>
                  <a:lnTo>
                    <a:pt x="1583" y="2559"/>
                  </a:lnTo>
                  <a:lnTo>
                    <a:pt x="1987" y="2525"/>
                  </a:lnTo>
                  <a:lnTo>
                    <a:pt x="2458" y="2491"/>
                  </a:lnTo>
                  <a:lnTo>
                    <a:pt x="2896" y="2491"/>
                  </a:lnTo>
                  <a:lnTo>
                    <a:pt x="3334" y="2525"/>
                  </a:lnTo>
                  <a:lnTo>
                    <a:pt x="3805" y="2559"/>
                  </a:lnTo>
                  <a:lnTo>
                    <a:pt x="3839" y="2626"/>
                  </a:lnTo>
                  <a:lnTo>
                    <a:pt x="3940" y="2626"/>
                  </a:lnTo>
                  <a:lnTo>
                    <a:pt x="3974" y="2559"/>
                  </a:lnTo>
                  <a:lnTo>
                    <a:pt x="4075" y="2289"/>
                  </a:lnTo>
                  <a:lnTo>
                    <a:pt x="4108" y="2020"/>
                  </a:lnTo>
                  <a:lnTo>
                    <a:pt x="4142" y="1414"/>
                  </a:lnTo>
                  <a:lnTo>
                    <a:pt x="4142" y="741"/>
                  </a:lnTo>
                  <a:lnTo>
                    <a:pt x="4108" y="404"/>
                  </a:lnTo>
                  <a:lnTo>
                    <a:pt x="4075" y="67"/>
                  </a:lnTo>
                  <a:lnTo>
                    <a:pt x="4041" y="0"/>
                  </a:lnTo>
                  <a:lnTo>
                    <a:pt x="3974" y="0"/>
                  </a:lnTo>
                  <a:lnTo>
                    <a:pt x="3906" y="34"/>
                  </a:lnTo>
                  <a:lnTo>
                    <a:pt x="3873" y="101"/>
                  </a:lnTo>
                  <a:lnTo>
                    <a:pt x="3873" y="168"/>
                  </a:lnTo>
                  <a:lnTo>
                    <a:pt x="3031" y="67"/>
                  </a:lnTo>
                  <a:lnTo>
                    <a:pt x="2189" y="34"/>
                  </a:lnTo>
                  <a:lnTo>
                    <a:pt x="124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8" name="Google Shape;288;p5"/>
            <p:cNvSpPr/>
            <p:nvPr/>
          </p:nvSpPr>
          <p:spPr>
            <a:xfrm>
              <a:off x="5059075" y="2348250"/>
              <a:ext cx="66525" cy="40425"/>
            </a:xfrm>
            <a:custGeom>
              <a:avLst/>
              <a:gdLst/>
              <a:ahLst/>
              <a:cxnLst/>
              <a:rect l="l" t="t" r="r" b="b"/>
              <a:pathLst>
                <a:path w="2661" h="1617" extrusionOk="0">
                  <a:moveTo>
                    <a:pt x="2189" y="203"/>
                  </a:moveTo>
                  <a:lnTo>
                    <a:pt x="2357" y="237"/>
                  </a:lnTo>
                  <a:lnTo>
                    <a:pt x="2391" y="270"/>
                  </a:lnTo>
                  <a:lnTo>
                    <a:pt x="2458" y="237"/>
                  </a:lnTo>
                  <a:lnTo>
                    <a:pt x="2458" y="371"/>
                  </a:lnTo>
                  <a:lnTo>
                    <a:pt x="2424" y="506"/>
                  </a:lnTo>
                  <a:lnTo>
                    <a:pt x="2424" y="775"/>
                  </a:lnTo>
                  <a:lnTo>
                    <a:pt x="2424" y="1078"/>
                  </a:lnTo>
                  <a:lnTo>
                    <a:pt x="2458" y="1381"/>
                  </a:lnTo>
                  <a:lnTo>
                    <a:pt x="1280" y="1381"/>
                  </a:lnTo>
                  <a:lnTo>
                    <a:pt x="707" y="1415"/>
                  </a:lnTo>
                  <a:lnTo>
                    <a:pt x="135" y="1482"/>
                  </a:lnTo>
                  <a:lnTo>
                    <a:pt x="169" y="1280"/>
                  </a:lnTo>
                  <a:lnTo>
                    <a:pt x="202" y="1078"/>
                  </a:lnTo>
                  <a:lnTo>
                    <a:pt x="202" y="708"/>
                  </a:lnTo>
                  <a:lnTo>
                    <a:pt x="202" y="439"/>
                  </a:lnTo>
                  <a:lnTo>
                    <a:pt x="202" y="304"/>
                  </a:lnTo>
                  <a:lnTo>
                    <a:pt x="202" y="203"/>
                  </a:lnTo>
                  <a:lnTo>
                    <a:pt x="371" y="237"/>
                  </a:lnTo>
                  <a:lnTo>
                    <a:pt x="1650" y="237"/>
                  </a:lnTo>
                  <a:lnTo>
                    <a:pt x="1987" y="203"/>
                  </a:lnTo>
                  <a:close/>
                  <a:moveTo>
                    <a:pt x="707" y="1"/>
                  </a:moveTo>
                  <a:lnTo>
                    <a:pt x="438" y="34"/>
                  </a:lnTo>
                  <a:lnTo>
                    <a:pt x="135" y="68"/>
                  </a:lnTo>
                  <a:lnTo>
                    <a:pt x="135" y="102"/>
                  </a:lnTo>
                  <a:lnTo>
                    <a:pt x="34" y="102"/>
                  </a:lnTo>
                  <a:lnTo>
                    <a:pt x="34" y="136"/>
                  </a:lnTo>
                  <a:lnTo>
                    <a:pt x="68" y="136"/>
                  </a:lnTo>
                  <a:lnTo>
                    <a:pt x="34" y="270"/>
                  </a:lnTo>
                  <a:lnTo>
                    <a:pt x="34" y="439"/>
                  </a:lnTo>
                  <a:lnTo>
                    <a:pt x="34" y="708"/>
                  </a:lnTo>
                  <a:lnTo>
                    <a:pt x="0" y="1078"/>
                  </a:lnTo>
                  <a:lnTo>
                    <a:pt x="0" y="1280"/>
                  </a:lnTo>
                  <a:lnTo>
                    <a:pt x="34" y="1482"/>
                  </a:lnTo>
                  <a:lnTo>
                    <a:pt x="68" y="1516"/>
                  </a:lnTo>
                  <a:lnTo>
                    <a:pt x="68" y="1550"/>
                  </a:lnTo>
                  <a:lnTo>
                    <a:pt x="101" y="1583"/>
                  </a:lnTo>
                  <a:lnTo>
                    <a:pt x="707" y="1617"/>
                  </a:lnTo>
                  <a:lnTo>
                    <a:pt x="1313" y="1617"/>
                  </a:lnTo>
                  <a:lnTo>
                    <a:pt x="2492" y="1583"/>
                  </a:lnTo>
                  <a:lnTo>
                    <a:pt x="2593" y="1583"/>
                  </a:lnTo>
                  <a:lnTo>
                    <a:pt x="2626" y="1550"/>
                  </a:lnTo>
                  <a:lnTo>
                    <a:pt x="2660" y="1482"/>
                  </a:lnTo>
                  <a:lnTo>
                    <a:pt x="2660" y="1449"/>
                  </a:lnTo>
                  <a:lnTo>
                    <a:pt x="2626" y="1381"/>
                  </a:lnTo>
                  <a:lnTo>
                    <a:pt x="2626" y="1078"/>
                  </a:lnTo>
                  <a:lnTo>
                    <a:pt x="2593" y="775"/>
                  </a:lnTo>
                  <a:lnTo>
                    <a:pt x="2626" y="439"/>
                  </a:lnTo>
                  <a:lnTo>
                    <a:pt x="2593" y="270"/>
                  </a:lnTo>
                  <a:lnTo>
                    <a:pt x="2559" y="136"/>
                  </a:lnTo>
                  <a:lnTo>
                    <a:pt x="2525" y="136"/>
                  </a:lnTo>
                  <a:lnTo>
                    <a:pt x="2492" y="102"/>
                  </a:lnTo>
                  <a:lnTo>
                    <a:pt x="2458" y="68"/>
                  </a:lnTo>
                  <a:lnTo>
                    <a:pt x="2323" y="34"/>
                  </a:lnTo>
                  <a:lnTo>
                    <a:pt x="2189" y="1"/>
                  </a:lnTo>
                  <a:lnTo>
                    <a:pt x="1886" y="1"/>
                  </a:lnTo>
                  <a:lnTo>
                    <a:pt x="1280" y="34"/>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9" name="Google Shape;289;p5"/>
            <p:cNvSpPr/>
            <p:nvPr/>
          </p:nvSpPr>
          <p:spPr>
            <a:xfrm>
              <a:off x="5055700" y="2677375"/>
              <a:ext cx="64850" cy="72400"/>
            </a:xfrm>
            <a:custGeom>
              <a:avLst/>
              <a:gdLst/>
              <a:ahLst/>
              <a:cxnLst/>
              <a:rect l="l" t="t" r="r" b="b"/>
              <a:pathLst>
                <a:path w="2594" h="2896" extrusionOk="0">
                  <a:moveTo>
                    <a:pt x="135" y="0"/>
                  </a:moveTo>
                  <a:lnTo>
                    <a:pt x="102" y="34"/>
                  </a:lnTo>
                  <a:lnTo>
                    <a:pt x="34" y="303"/>
                  </a:lnTo>
                  <a:lnTo>
                    <a:pt x="1" y="572"/>
                  </a:lnTo>
                  <a:lnTo>
                    <a:pt x="1" y="1111"/>
                  </a:lnTo>
                  <a:lnTo>
                    <a:pt x="1" y="1953"/>
                  </a:lnTo>
                  <a:lnTo>
                    <a:pt x="34" y="2390"/>
                  </a:lnTo>
                  <a:lnTo>
                    <a:pt x="102" y="2794"/>
                  </a:lnTo>
                  <a:lnTo>
                    <a:pt x="135" y="2828"/>
                  </a:lnTo>
                  <a:lnTo>
                    <a:pt x="236" y="2828"/>
                  </a:lnTo>
                  <a:lnTo>
                    <a:pt x="270" y="2761"/>
                  </a:lnTo>
                  <a:lnTo>
                    <a:pt x="270" y="2390"/>
                  </a:lnTo>
                  <a:lnTo>
                    <a:pt x="236" y="1919"/>
                  </a:lnTo>
                  <a:lnTo>
                    <a:pt x="236" y="1111"/>
                  </a:lnTo>
                  <a:lnTo>
                    <a:pt x="236" y="673"/>
                  </a:lnTo>
                  <a:lnTo>
                    <a:pt x="236" y="236"/>
                  </a:lnTo>
                  <a:lnTo>
                    <a:pt x="472" y="269"/>
                  </a:lnTo>
                  <a:lnTo>
                    <a:pt x="2290" y="269"/>
                  </a:lnTo>
                  <a:lnTo>
                    <a:pt x="2324" y="303"/>
                  </a:lnTo>
                  <a:lnTo>
                    <a:pt x="2357" y="337"/>
                  </a:lnTo>
                  <a:lnTo>
                    <a:pt x="2391" y="337"/>
                  </a:lnTo>
                  <a:lnTo>
                    <a:pt x="2391" y="505"/>
                  </a:lnTo>
                  <a:lnTo>
                    <a:pt x="2357" y="673"/>
                  </a:lnTo>
                  <a:lnTo>
                    <a:pt x="2357" y="1010"/>
                  </a:lnTo>
                  <a:lnTo>
                    <a:pt x="2324" y="1818"/>
                  </a:lnTo>
                  <a:lnTo>
                    <a:pt x="2324" y="2626"/>
                  </a:lnTo>
                  <a:lnTo>
                    <a:pt x="2122" y="2592"/>
                  </a:lnTo>
                  <a:lnTo>
                    <a:pt x="1852" y="2592"/>
                  </a:lnTo>
                  <a:lnTo>
                    <a:pt x="1381" y="2626"/>
                  </a:lnTo>
                  <a:lnTo>
                    <a:pt x="775" y="2592"/>
                  </a:lnTo>
                  <a:lnTo>
                    <a:pt x="640" y="2592"/>
                  </a:lnTo>
                  <a:lnTo>
                    <a:pt x="472" y="2626"/>
                  </a:lnTo>
                  <a:lnTo>
                    <a:pt x="371" y="2660"/>
                  </a:lnTo>
                  <a:lnTo>
                    <a:pt x="270" y="2761"/>
                  </a:lnTo>
                  <a:lnTo>
                    <a:pt x="337" y="2828"/>
                  </a:lnTo>
                  <a:lnTo>
                    <a:pt x="472" y="2895"/>
                  </a:lnTo>
                  <a:lnTo>
                    <a:pt x="2088" y="2895"/>
                  </a:lnTo>
                  <a:lnTo>
                    <a:pt x="2357" y="2862"/>
                  </a:lnTo>
                  <a:lnTo>
                    <a:pt x="2391" y="2895"/>
                  </a:lnTo>
                  <a:lnTo>
                    <a:pt x="2458" y="2895"/>
                  </a:lnTo>
                  <a:lnTo>
                    <a:pt x="2526" y="2862"/>
                  </a:lnTo>
                  <a:lnTo>
                    <a:pt x="2559" y="2794"/>
                  </a:lnTo>
                  <a:lnTo>
                    <a:pt x="2559" y="1178"/>
                  </a:lnTo>
                  <a:lnTo>
                    <a:pt x="2593" y="640"/>
                  </a:lnTo>
                  <a:lnTo>
                    <a:pt x="2559" y="404"/>
                  </a:lnTo>
                  <a:lnTo>
                    <a:pt x="2526" y="135"/>
                  </a:lnTo>
                  <a:lnTo>
                    <a:pt x="2492" y="135"/>
                  </a:lnTo>
                  <a:lnTo>
                    <a:pt x="2458" y="168"/>
                  </a:lnTo>
                  <a:lnTo>
                    <a:pt x="2391" y="101"/>
                  </a:lnTo>
                  <a:lnTo>
                    <a:pt x="2290" y="67"/>
                  </a:lnTo>
                  <a:lnTo>
                    <a:pt x="2088" y="67"/>
                  </a:lnTo>
                  <a:lnTo>
                    <a:pt x="1650" y="101"/>
                  </a:lnTo>
                  <a:lnTo>
                    <a:pt x="943" y="67"/>
                  </a:lnTo>
                  <a:lnTo>
                    <a:pt x="573" y="67"/>
                  </a:lnTo>
                  <a:lnTo>
                    <a:pt x="203" y="101"/>
                  </a:lnTo>
                  <a:lnTo>
                    <a:pt x="203" y="34"/>
                  </a:lnTo>
                  <a:lnTo>
                    <a:pt x="20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90" name="Google Shape;290;p5"/>
            <p:cNvSpPr/>
            <p:nvPr/>
          </p:nvSpPr>
          <p:spPr>
            <a:xfrm>
              <a:off x="5722325" y="2677375"/>
              <a:ext cx="80825" cy="72400"/>
            </a:xfrm>
            <a:custGeom>
              <a:avLst/>
              <a:gdLst/>
              <a:ahLst/>
              <a:cxnLst/>
              <a:rect l="l" t="t" r="r" b="b"/>
              <a:pathLst>
                <a:path w="3233" h="2896" extrusionOk="0">
                  <a:moveTo>
                    <a:pt x="3031" y="0"/>
                  </a:moveTo>
                  <a:lnTo>
                    <a:pt x="2997" y="337"/>
                  </a:lnTo>
                  <a:lnTo>
                    <a:pt x="2997" y="640"/>
                  </a:lnTo>
                  <a:lnTo>
                    <a:pt x="2997" y="1313"/>
                  </a:lnTo>
                  <a:lnTo>
                    <a:pt x="2997" y="2020"/>
                  </a:lnTo>
                  <a:lnTo>
                    <a:pt x="2997" y="2357"/>
                  </a:lnTo>
                  <a:lnTo>
                    <a:pt x="3031" y="2727"/>
                  </a:lnTo>
                  <a:lnTo>
                    <a:pt x="2997" y="2693"/>
                  </a:lnTo>
                  <a:lnTo>
                    <a:pt x="203" y="2693"/>
                  </a:lnTo>
                  <a:lnTo>
                    <a:pt x="270" y="2357"/>
                  </a:lnTo>
                  <a:lnTo>
                    <a:pt x="270" y="1986"/>
                  </a:lnTo>
                  <a:lnTo>
                    <a:pt x="236" y="1279"/>
                  </a:lnTo>
                  <a:lnTo>
                    <a:pt x="236" y="640"/>
                  </a:lnTo>
                  <a:lnTo>
                    <a:pt x="203" y="337"/>
                  </a:lnTo>
                  <a:lnTo>
                    <a:pt x="135" y="34"/>
                  </a:lnTo>
                  <a:lnTo>
                    <a:pt x="102" y="34"/>
                  </a:lnTo>
                  <a:lnTo>
                    <a:pt x="34" y="337"/>
                  </a:lnTo>
                  <a:lnTo>
                    <a:pt x="1" y="640"/>
                  </a:lnTo>
                  <a:lnTo>
                    <a:pt x="1" y="1279"/>
                  </a:lnTo>
                  <a:lnTo>
                    <a:pt x="1" y="2020"/>
                  </a:lnTo>
                  <a:lnTo>
                    <a:pt x="34" y="2390"/>
                  </a:lnTo>
                  <a:lnTo>
                    <a:pt x="68" y="2761"/>
                  </a:lnTo>
                  <a:lnTo>
                    <a:pt x="102" y="2794"/>
                  </a:lnTo>
                  <a:lnTo>
                    <a:pt x="135" y="2794"/>
                  </a:lnTo>
                  <a:lnTo>
                    <a:pt x="270" y="2761"/>
                  </a:lnTo>
                  <a:lnTo>
                    <a:pt x="337" y="2828"/>
                  </a:lnTo>
                  <a:lnTo>
                    <a:pt x="438" y="2862"/>
                  </a:lnTo>
                  <a:lnTo>
                    <a:pt x="674" y="2895"/>
                  </a:lnTo>
                  <a:lnTo>
                    <a:pt x="1179" y="2862"/>
                  </a:lnTo>
                  <a:lnTo>
                    <a:pt x="2122" y="2895"/>
                  </a:lnTo>
                  <a:lnTo>
                    <a:pt x="3031" y="2862"/>
                  </a:lnTo>
                  <a:lnTo>
                    <a:pt x="3065" y="2862"/>
                  </a:lnTo>
                  <a:lnTo>
                    <a:pt x="3065" y="2828"/>
                  </a:lnTo>
                  <a:lnTo>
                    <a:pt x="3132" y="2828"/>
                  </a:lnTo>
                  <a:lnTo>
                    <a:pt x="3166" y="2794"/>
                  </a:lnTo>
                  <a:lnTo>
                    <a:pt x="3199" y="2491"/>
                  </a:lnTo>
                  <a:lnTo>
                    <a:pt x="3233" y="2155"/>
                  </a:lnTo>
                  <a:lnTo>
                    <a:pt x="3233" y="1515"/>
                  </a:lnTo>
                  <a:lnTo>
                    <a:pt x="3233" y="741"/>
                  </a:lnTo>
                  <a:lnTo>
                    <a:pt x="3199" y="370"/>
                  </a:lnTo>
                  <a:lnTo>
                    <a:pt x="313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91" name="Google Shape;291;p5"/>
            <p:cNvSpPr/>
            <p:nvPr/>
          </p:nvSpPr>
          <p:spPr>
            <a:xfrm>
              <a:off x="5811550" y="2677375"/>
              <a:ext cx="65675" cy="75775"/>
            </a:xfrm>
            <a:custGeom>
              <a:avLst/>
              <a:gdLst/>
              <a:ahLst/>
              <a:cxnLst/>
              <a:rect l="l" t="t" r="r" b="b"/>
              <a:pathLst>
                <a:path w="2627" h="3031" extrusionOk="0">
                  <a:moveTo>
                    <a:pt x="2458" y="0"/>
                  </a:moveTo>
                  <a:lnTo>
                    <a:pt x="2425" y="67"/>
                  </a:lnTo>
                  <a:lnTo>
                    <a:pt x="2122" y="34"/>
                  </a:lnTo>
                  <a:lnTo>
                    <a:pt x="1852" y="67"/>
                  </a:lnTo>
                  <a:lnTo>
                    <a:pt x="1246" y="135"/>
                  </a:lnTo>
                  <a:lnTo>
                    <a:pt x="943" y="135"/>
                  </a:lnTo>
                  <a:lnTo>
                    <a:pt x="640" y="67"/>
                  </a:lnTo>
                  <a:lnTo>
                    <a:pt x="337" y="34"/>
                  </a:lnTo>
                  <a:lnTo>
                    <a:pt x="203" y="67"/>
                  </a:lnTo>
                  <a:lnTo>
                    <a:pt x="34" y="135"/>
                  </a:lnTo>
                  <a:lnTo>
                    <a:pt x="34" y="168"/>
                  </a:lnTo>
                  <a:lnTo>
                    <a:pt x="34" y="202"/>
                  </a:lnTo>
                  <a:lnTo>
                    <a:pt x="68" y="236"/>
                  </a:lnTo>
                  <a:lnTo>
                    <a:pt x="304" y="303"/>
                  </a:lnTo>
                  <a:lnTo>
                    <a:pt x="573" y="337"/>
                  </a:lnTo>
                  <a:lnTo>
                    <a:pt x="1078" y="370"/>
                  </a:lnTo>
                  <a:lnTo>
                    <a:pt x="1246" y="404"/>
                  </a:lnTo>
                  <a:lnTo>
                    <a:pt x="1415" y="370"/>
                  </a:lnTo>
                  <a:lnTo>
                    <a:pt x="1718" y="337"/>
                  </a:lnTo>
                  <a:lnTo>
                    <a:pt x="2054" y="303"/>
                  </a:lnTo>
                  <a:lnTo>
                    <a:pt x="2425" y="303"/>
                  </a:lnTo>
                  <a:lnTo>
                    <a:pt x="2391" y="808"/>
                  </a:lnTo>
                  <a:lnTo>
                    <a:pt x="2391" y="1347"/>
                  </a:lnTo>
                  <a:lnTo>
                    <a:pt x="2357" y="2020"/>
                  </a:lnTo>
                  <a:lnTo>
                    <a:pt x="2357" y="2357"/>
                  </a:lnTo>
                  <a:lnTo>
                    <a:pt x="2391" y="2693"/>
                  </a:lnTo>
                  <a:lnTo>
                    <a:pt x="2324" y="2693"/>
                  </a:lnTo>
                  <a:lnTo>
                    <a:pt x="1684" y="2727"/>
                  </a:lnTo>
                  <a:lnTo>
                    <a:pt x="1044" y="2794"/>
                  </a:lnTo>
                  <a:lnTo>
                    <a:pt x="506" y="2828"/>
                  </a:lnTo>
                  <a:lnTo>
                    <a:pt x="270" y="2862"/>
                  </a:lnTo>
                  <a:lnTo>
                    <a:pt x="1" y="2963"/>
                  </a:lnTo>
                  <a:lnTo>
                    <a:pt x="34" y="2996"/>
                  </a:lnTo>
                  <a:lnTo>
                    <a:pt x="270" y="3030"/>
                  </a:lnTo>
                  <a:lnTo>
                    <a:pt x="539" y="3030"/>
                  </a:lnTo>
                  <a:lnTo>
                    <a:pt x="1044" y="2963"/>
                  </a:lnTo>
                  <a:lnTo>
                    <a:pt x="1684" y="2929"/>
                  </a:lnTo>
                  <a:lnTo>
                    <a:pt x="2324" y="2895"/>
                  </a:lnTo>
                  <a:lnTo>
                    <a:pt x="2391" y="2862"/>
                  </a:lnTo>
                  <a:lnTo>
                    <a:pt x="2425" y="2828"/>
                  </a:lnTo>
                  <a:lnTo>
                    <a:pt x="2425" y="2862"/>
                  </a:lnTo>
                  <a:lnTo>
                    <a:pt x="2492" y="2862"/>
                  </a:lnTo>
                  <a:lnTo>
                    <a:pt x="2526" y="2828"/>
                  </a:lnTo>
                  <a:lnTo>
                    <a:pt x="2559" y="2525"/>
                  </a:lnTo>
                  <a:lnTo>
                    <a:pt x="2593" y="2188"/>
                  </a:lnTo>
                  <a:lnTo>
                    <a:pt x="2593" y="1549"/>
                  </a:lnTo>
                  <a:lnTo>
                    <a:pt x="2627" y="808"/>
                  </a:lnTo>
                  <a:lnTo>
                    <a:pt x="2627" y="438"/>
                  </a:lnTo>
                  <a:lnTo>
                    <a:pt x="2593" y="67"/>
                  </a:lnTo>
                  <a:lnTo>
                    <a:pt x="2559" y="34"/>
                  </a:lnTo>
                  <a:lnTo>
                    <a:pt x="252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92" name="Google Shape;292;p5"/>
            <p:cNvSpPr/>
            <p:nvPr/>
          </p:nvSpPr>
          <p:spPr>
            <a:xfrm>
              <a:off x="5363775" y="2677375"/>
              <a:ext cx="351000" cy="78300"/>
            </a:xfrm>
            <a:custGeom>
              <a:avLst/>
              <a:gdLst/>
              <a:ahLst/>
              <a:cxnLst/>
              <a:rect l="l" t="t" r="r" b="b"/>
              <a:pathLst>
                <a:path w="14040" h="3132" extrusionOk="0">
                  <a:moveTo>
                    <a:pt x="101" y="202"/>
                  </a:moveTo>
                  <a:lnTo>
                    <a:pt x="1818" y="269"/>
                  </a:lnTo>
                  <a:lnTo>
                    <a:pt x="3569" y="337"/>
                  </a:lnTo>
                  <a:lnTo>
                    <a:pt x="7003" y="370"/>
                  </a:lnTo>
                  <a:lnTo>
                    <a:pt x="13703" y="505"/>
                  </a:lnTo>
                  <a:lnTo>
                    <a:pt x="13703" y="875"/>
                  </a:lnTo>
                  <a:lnTo>
                    <a:pt x="13703" y="1212"/>
                  </a:lnTo>
                  <a:lnTo>
                    <a:pt x="13703" y="2862"/>
                  </a:lnTo>
                  <a:lnTo>
                    <a:pt x="13669" y="2828"/>
                  </a:lnTo>
                  <a:lnTo>
                    <a:pt x="13299" y="2761"/>
                  </a:lnTo>
                  <a:lnTo>
                    <a:pt x="12929" y="2727"/>
                  </a:lnTo>
                  <a:lnTo>
                    <a:pt x="12558" y="2693"/>
                  </a:lnTo>
                  <a:lnTo>
                    <a:pt x="11481" y="2693"/>
                  </a:lnTo>
                  <a:lnTo>
                    <a:pt x="10740" y="2761"/>
                  </a:lnTo>
                  <a:lnTo>
                    <a:pt x="9899" y="2828"/>
                  </a:lnTo>
                  <a:lnTo>
                    <a:pt x="9023" y="2862"/>
                  </a:lnTo>
                  <a:lnTo>
                    <a:pt x="7272" y="2895"/>
                  </a:lnTo>
                  <a:lnTo>
                    <a:pt x="5555" y="2862"/>
                  </a:lnTo>
                  <a:lnTo>
                    <a:pt x="3805" y="2794"/>
                  </a:lnTo>
                  <a:lnTo>
                    <a:pt x="2088" y="2761"/>
                  </a:lnTo>
                  <a:lnTo>
                    <a:pt x="1212" y="2794"/>
                  </a:lnTo>
                  <a:lnTo>
                    <a:pt x="371" y="2828"/>
                  </a:lnTo>
                  <a:lnTo>
                    <a:pt x="371" y="2491"/>
                  </a:lnTo>
                  <a:lnTo>
                    <a:pt x="337" y="2121"/>
                  </a:lnTo>
                  <a:lnTo>
                    <a:pt x="270" y="1448"/>
                  </a:lnTo>
                  <a:lnTo>
                    <a:pt x="202" y="808"/>
                  </a:lnTo>
                  <a:lnTo>
                    <a:pt x="169" y="505"/>
                  </a:lnTo>
                  <a:lnTo>
                    <a:pt x="101" y="202"/>
                  </a:lnTo>
                  <a:close/>
                  <a:moveTo>
                    <a:pt x="101" y="0"/>
                  </a:moveTo>
                  <a:lnTo>
                    <a:pt x="68" y="34"/>
                  </a:lnTo>
                  <a:lnTo>
                    <a:pt x="34" y="67"/>
                  </a:lnTo>
                  <a:lnTo>
                    <a:pt x="34" y="101"/>
                  </a:lnTo>
                  <a:lnTo>
                    <a:pt x="34" y="135"/>
                  </a:lnTo>
                  <a:lnTo>
                    <a:pt x="0" y="471"/>
                  </a:lnTo>
                  <a:lnTo>
                    <a:pt x="0" y="774"/>
                  </a:lnTo>
                  <a:lnTo>
                    <a:pt x="34" y="1448"/>
                  </a:lnTo>
                  <a:lnTo>
                    <a:pt x="68" y="2222"/>
                  </a:lnTo>
                  <a:lnTo>
                    <a:pt x="101" y="2626"/>
                  </a:lnTo>
                  <a:lnTo>
                    <a:pt x="202" y="2996"/>
                  </a:lnTo>
                  <a:lnTo>
                    <a:pt x="236" y="3030"/>
                  </a:lnTo>
                  <a:lnTo>
                    <a:pt x="270" y="3064"/>
                  </a:lnTo>
                  <a:lnTo>
                    <a:pt x="303" y="3030"/>
                  </a:lnTo>
                  <a:lnTo>
                    <a:pt x="337" y="2996"/>
                  </a:lnTo>
                  <a:lnTo>
                    <a:pt x="1179" y="3030"/>
                  </a:lnTo>
                  <a:lnTo>
                    <a:pt x="2020" y="3098"/>
                  </a:lnTo>
                  <a:lnTo>
                    <a:pt x="5353" y="3098"/>
                  </a:lnTo>
                  <a:lnTo>
                    <a:pt x="7037" y="3131"/>
                  </a:lnTo>
                  <a:lnTo>
                    <a:pt x="8653" y="3131"/>
                  </a:lnTo>
                  <a:lnTo>
                    <a:pt x="9461" y="3098"/>
                  </a:lnTo>
                  <a:lnTo>
                    <a:pt x="10269" y="3064"/>
                  </a:lnTo>
                  <a:lnTo>
                    <a:pt x="11111" y="2996"/>
                  </a:lnTo>
                  <a:lnTo>
                    <a:pt x="11919" y="2929"/>
                  </a:lnTo>
                  <a:lnTo>
                    <a:pt x="12356" y="2929"/>
                  </a:lnTo>
                  <a:lnTo>
                    <a:pt x="12760" y="2963"/>
                  </a:lnTo>
                  <a:lnTo>
                    <a:pt x="13164" y="2996"/>
                  </a:lnTo>
                  <a:lnTo>
                    <a:pt x="13568" y="3098"/>
                  </a:lnTo>
                  <a:lnTo>
                    <a:pt x="13636" y="3098"/>
                  </a:lnTo>
                  <a:lnTo>
                    <a:pt x="13703" y="3064"/>
                  </a:lnTo>
                  <a:lnTo>
                    <a:pt x="13737" y="2963"/>
                  </a:lnTo>
                  <a:lnTo>
                    <a:pt x="13804" y="2996"/>
                  </a:lnTo>
                  <a:lnTo>
                    <a:pt x="13871" y="2996"/>
                  </a:lnTo>
                  <a:lnTo>
                    <a:pt x="13939" y="2963"/>
                  </a:lnTo>
                  <a:lnTo>
                    <a:pt x="13972" y="2862"/>
                  </a:lnTo>
                  <a:lnTo>
                    <a:pt x="13972" y="1414"/>
                  </a:lnTo>
                  <a:lnTo>
                    <a:pt x="13972" y="976"/>
                  </a:lnTo>
                  <a:lnTo>
                    <a:pt x="13972" y="741"/>
                  </a:lnTo>
                  <a:lnTo>
                    <a:pt x="13972" y="505"/>
                  </a:lnTo>
                  <a:lnTo>
                    <a:pt x="14006" y="438"/>
                  </a:lnTo>
                  <a:lnTo>
                    <a:pt x="14040" y="370"/>
                  </a:lnTo>
                  <a:lnTo>
                    <a:pt x="14006" y="303"/>
                  </a:lnTo>
                  <a:lnTo>
                    <a:pt x="13905" y="269"/>
                  </a:lnTo>
                  <a:lnTo>
                    <a:pt x="13871" y="269"/>
                  </a:lnTo>
                  <a:lnTo>
                    <a:pt x="13838" y="168"/>
                  </a:lnTo>
                  <a:lnTo>
                    <a:pt x="13804" y="269"/>
                  </a:lnTo>
                  <a:lnTo>
                    <a:pt x="7003" y="135"/>
                  </a:lnTo>
                  <a:lnTo>
                    <a:pt x="3569" y="34"/>
                  </a:lnTo>
                  <a:lnTo>
                    <a:pt x="181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93" name="Google Shape;293;p5"/>
            <p:cNvSpPr/>
            <p:nvPr/>
          </p:nvSpPr>
          <p:spPr>
            <a:xfrm>
              <a:off x="5273700" y="2674850"/>
              <a:ext cx="85050" cy="79125"/>
            </a:xfrm>
            <a:custGeom>
              <a:avLst/>
              <a:gdLst/>
              <a:ahLst/>
              <a:cxnLst/>
              <a:rect l="l" t="t" r="r" b="b"/>
              <a:pathLst>
                <a:path w="3402" h="3165" extrusionOk="0">
                  <a:moveTo>
                    <a:pt x="1347" y="0"/>
                  </a:moveTo>
                  <a:lnTo>
                    <a:pt x="943" y="34"/>
                  </a:lnTo>
                  <a:lnTo>
                    <a:pt x="573" y="101"/>
                  </a:lnTo>
                  <a:lnTo>
                    <a:pt x="236" y="168"/>
                  </a:lnTo>
                  <a:lnTo>
                    <a:pt x="169" y="101"/>
                  </a:lnTo>
                  <a:lnTo>
                    <a:pt x="135" y="67"/>
                  </a:lnTo>
                  <a:lnTo>
                    <a:pt x="68" y="101"/>
                  </a:lnTo>
                  <a:lnTo>
                    <a:pt x="1" y="135"/>
                  </a:lnTo>
                  <a:lnTo>
                    <a:pt x="1" y="202"/>
                  </a:lnTo>
                  <a:lnTo>
                    <a:pt x="34" y="269"/>
                  </a:lnTo>
                  <a:lnTo>
                    <a:pt x="68" y="269"/>
                  </a:lnTo>
                  <a:lnTo>
                    <a:pt x="34" y="505"/>
                  </a:lnTo>
                  <a:lnTo>
                    <a:pt x="34" y="842"/>
                  </a:lnTo>
                  <a:lnTo>
                    <a:pt x="34" y="1717"/>
                  </a:lnTo>
                  <a:lnTo>
                    <a:pt x="34" y="2963"/>
                  </a:lnTo>
                  <a:lnTo>
                    <a:pt x="68" y="3064"/>
                  </a:lnTo>
                  <a:lnTo>
                    <a:pt x="236" y="3064"/>
                  </a:lnTo>
                  <a:lnTo>
                    <a:pt x="236" y="3030"/>
                  </a:lnTo>
                  <a:lnTo>
                    <a:pt x="270" y="2963"/>
                  </a:lnTo>
                  <a:lnTo>
                    <a:pt x="236" y="1953"/>
                  </a:lnTo>
                  <a:lnTo>
                    <a:pt x="236" y="943"/>
                  </a:lnTo>
                  <a:lnTo>
                    <a:pt x="270" y="673"/>
                  </a:lnTo>
                  <a:lnTo>
                    <a:pt x="304" y="505"/>
                  </a:lnTo>
                  <a:lnTo>
                    <a:pt x="304" y="370"/>
                  </a:lnTo>
                  <a:lnTo>
                    <a:pt x="977" y="303"/>
                  </a:lnTo>
                  <a:lnTo>
                    <a:pt x="1684" y="269"/>
                  </a:lnTo>
                  <a:lnTo>
                    <a:pt x="2054" y="303"/>
                  </a:lnTo>
                  <a:lnTo>
                    <a:pt x="2425" y="370"/>
                  </a:lnTo>
                  <a:lnTo>
                    <a:pt x="2795" y="404"/>
                  </a:lnTo>
                  <a:lnTo>
                    <a:pt x="3166" y="471"/>
                  </a:lnTo>
                  <a:lnTo>
                    <a:pt x="3199" y="438"/>
                  </a:lnTo>
                  <a:lnTo>
                    <a:pt x="3199" y="438"/>
                  </a:lnTo>
                  <a:lnTo>
                    <a:pt x="3166" y="673"/>
                  </a:lnTo>
                  <a:lnTo>
                    <a:pt x="3166" y="909"/>
                  </a:lnTo>
                  <a:lnTo>
                    <a:pt x="3132" y="1380"/>
                  </a:lnTo>
                  <a:lnTo>
                    <a:pt x="3098" y="2188"/>
                  </a:lnTo>
                  <a:lnTo>
                    <a:pt x="3132" y="2592"/>
                  </a:lnTo>
                  <a:lnTo>
                    <a:pt x="3166" y="2996"/>
                  </a:lnTo>
                  <a:lnTo>
                    <a:pt x="2762" y="2895"/>
                  </a:lnTo>
                  <a:lnTo>
                    <a:pt x="2357" y="2862"/>
                  </a:lnTo>
                  <a:lnTo>
                    <a:pt x="1516" y="2828"/>
                  </a:lnTo>
                  <a:lnTo>
                    <a:pt x="1179" y="2794"/>
                  </a:lnTo>
                  <a:lnTo>
                    <a:pt x="876" y="2761"/>
                  </a:lnTo>
                  <a:lnTo>
                    <a:pt x="708" y="2794"/>
                  </a:lnTo>
                  <a:lnTo>
                    <a:pt x="539" y="2828"/>
                  </a:lnTo>
                  <a:lnTo>
                    <a:pt x="405" y="2895"/>
                  </a:lnTo>
                  <a:lnTo>
                    <a:pt x="270" y="2963"/>
                  </a:lnTo>
                  <a:lnTo>
                    <a:pt x="438" y="3030"/>
                  </a:lnTo>
                  <a:lnTo>
                    <a:pt x="607" y="3064"/>
                  </a:lnTo>
                  <a:lnTo>
                    <a:pt x="1718" y="3064"/>
                  </a:lnTo>
                  <a:lnTo>
                    <a:pt x="2492" y="3165"/>
                  </a:lnTo>
                  <a:lnTo>
                    <a:pt x="2896" y="3165"/>
                  </a:lnTo>
                  <a:lnTo>
                    <a:pt x="3300" y="3131"/>
                  </a:lnTo>
                  <a:lnTo>
                    <a:pt x="3401" y="3064"/>
                  </a:lnTo>
                  <a:lnTo>
                    <a:pt x="3401" y="3030"/>
                  </a:lnTo>
                  <a:lnTo>
                    <a:pt x="3401" y="2996"/>
                  </a:lnTo>
                  <a:lnTo>
                    <a:pt x="3368" y="2592"/>
                  </a:lnTo>
                  <a:lnTo>
                    <a:pt x="3334" y="2188"/>
                  </a:lnTo>
                  <a:lnTo>
                    <a:pt x="3368" y="1380"/>
                  </a:lnTo>
                  <a:lnTo>
                    <a:pt x="3401" y="808"/>
                  </a:lnTo>
                  <a:lnTo>
                    <a:pt x="3401" y="505"/>
                  </a:lnTo>
                  <a:lnTo>
                    <a:pt x="3334" y="202"/>
                  </a:lnTo>
                  <a:lnTo>
                    <a:pt x="3300" y="202"/>
                  </a:lnTo>
                  <a:lnTo>
                    <a:pt x="3233" y="337"/>
                  </a:lnTo>
                  <a:lnTo>
                    <a:pt x="3199" y="303"/>
                  </a:lnTo>
                  <a:lnTo>
                    <a:pt x="2863" y="168"/>
                  </a:lnTo>
                  <a:lnTo>
                    <a:pt x="2526" y="101"/>
                  </a:lnTo>
                  <a:lnTo>
                    <a:pt x="2122" y="34"/>
                  </a:lnTo>
                  <a:lnTo>
                    <a:pt x="175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
        <p:nvSpPr>
          <p:cNvPr id="294" name="Google Shape;294;p5"/>
          <p:cNvSpPr txBox="1">
            <a:spLocks noGrp="1"/>
          </p:cNvSpPr>
          <p:nvPr>
            <p:ph type="ctrTitle"/>
          </p:nvPr>
        </p:nvSpPr>
        <p:spPr>
          <a:xfrm>
            <a:off x="1557875" y="1539025"/>
            <a:ext cx="6028200" cy="15990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4200"/>
              <a:buFont typeface="Calibri"/>
              <a:buNone/>
              <a:defRPr>
                <a:solidFill>
                  <a:srgbClr val="FFFFFF"/>
                </a:solidFill>
                <a:latin typeface="Calibri"/>
                <a:ea typeface="Calibri"/>
                <a:cs typeface="Calibri"/>
                <a:sym typeface="Calibri"/>
              </a:defRPr>
            </a:lvl1pPr>
            <a:lvl2pPr lvl="1" algn="ctr" rtl="0">
              <a:spcBef>
                <a:spcPts val="0"/>
              </a:spcBef>
              <a:spcAft>
                <a:spcPts val="0"/>
              </a:spcAft>
              <a:buClr>
                <a:srgbClr val="FFFFFF"/>
              </a:buClr>
              <a:buSzPts val="5400"/>
              <a:buNone/>
              <a:defRPr sz="5400" b="0">
                <a:solidFill>
                  <a:srgbClr val="FFFFFF"/>
                </a:solidFill>
              </a:defRPr>
            </a:lvl2pPr>
            <a:lvl3pPr lvl="2" algn="ctr" rtl="0">
              <a:spcBef>
                <a:spcPts val="0"/>
              </a:spcBef>
              <a:spcAft>
                <a:spcPts val="0"/>
              </a:spcAft>
              <a:buClr>
                <a:srgbClr val="FFFFFF"/>
              </a:buClr>
              <a:buSzPts val="5400"/>
              <a:buNone/>
              <a:defRPr sz="5400" b="0">
                <a:solidFill>
                  <a:srgbClr val="FFFFFF"/>
                </a:solidFill>
              </a:defRPr>
            </a:lvl3pPr>
            <a:lvl4pPr lvl="3" algn="ctr" rtl="0">
              <a:spcBef>
                <a:spcPts val="0"/>
              </a:spcBef>
              <a:spcAft>
                <a:spcPts val="0"/>
              </a:spcAft>
              <a:buClr>
                <a:srgbClr val="FFFFFF"/>
              </a:buClr>
              <a:buSzPts val="5400"/>
              <a:buNone/>
              <a:defRPr sz="5400" b="0">
                <a:solidFill>
                  <a:srgbClr val="FFFFFF"/>
                </a:solidFill>
              </a:defRPr>
            </a:lvl4pPr>
            <a:lvl5pPr lvl="4" algn="ctr" rtl="0">
              <a:spcBef>
                <a:spcPts val="0"/>
              </a:spcBef>
              <a:spcAft>
                <a:spcPts val="0"/>
              </a:spcAft>
              <a:buClr>
                <a:srgbClr val="FFFFFF"/>
              </a:buClr>
              <a:buSzPts val="5400"/>
              <a:buNone/>
              <a:defRPr sz="5400" b="0">
                <a:solidFill>
                  <a:srgbClr val="FFFFFF"/>
                </a:solidFill>
              </a:defRPr>
            </a:lvl5pPr>
            <a:lvl6pPr lvl="5" algn="ctr" rtl="0">
              <a:spcBef>
                <a:spcPts val="0"/>
              </a:spcBef>
              <a:spcAft>
                <a:spcPts val="0"/>
              </a:spcAft>
              <a:buClr>
                <a:srgbClr val="FFFFFF"/>
              </a:buClr>
              <a:buSzPts val="5400"/>
              <a:buNone/>
              <a:defRPr sz="5400" b="0">
                <a:solidFill>
                  <a:srgbClr val="FFFFFF"/>
                </a:solidFill>
              </a:defRPr>
            </a:lvl6pPr>
            <a:lvl7pPr lvl="6" algn="ctr" rtl="0">
              <a:spcBef>
                <a:spcPts val="0"/>
              </a:spcBef>
              <a:spcAft>
                <a:spcPts val="0"/>
              </a:spcAft>
              <a:buClr>
                <a:srgbClr val="FFFFFF"/>
              </a:buClr>
              <a:buSzPts val="5400"/>
              <a:buNone/>
              <a:defRPr sz="5400" b="0">
                <a:solidFill>
                  <a:srgbClr val="FFFFFF"/>
                </a:solidFill>
              </a:defRPr>
            </a:lvl7pPr>
            <a:lvl8pPr lvl="7" algn="ctr" rtl="0">
              <a:spcBef>
                <a:spcPts val="0"/>
              </a:spcBef>
              <a:spcAft>
                <a:spcPts val="0"/>
              </a:spcAft>
              <a:buClr>
                <a:srgbClr val="FFFFFF"/>
              </a:buClr>
              <a:buSzPts val="5400"/>
              <a:buNone/>
              <a:defRPr sz="5400" b="0">
                <a:solidFill>
                  <a:srgbClr val="FFFFFF"/>
                </a:solidFill>
              </a:defRPr>
            </a:lvl8pPr>
            <a:lvl9pPr lvl="8" algn="ctr" rtl="0">
              <a:spcBef>
                <a:spcPts val="0"/>
              </a:spcBef>
              <a:spcAft>
                <a:spcPts val="0"/>
              </a:spcAft>
              <a:buClr>
                <a:srgbClr val="FFFFFF"/>
              </a:buClr>
              <a:buSzPts val="5400"/>
              <a:buNone/>
              <a:defRPr sz="5400" b="0">
                <a:solidFill>
                  <a:srgbClr val="FFFFFF"/>
                </a:solidFill>
              </a:defRPr>
            </a:lvl9pPr>
          </a:lstStyle>
          <a:p>
            <a:endParaRPr/>
          </a:p>
        </p:txBody>
      </p:sp>
      <p:sp>
        <p:nvSpPr>
          <p:cNvPr id="295" name="Google Shape;295;p5"/>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uthors Alliance WIB Content">
  <p:cSld name="BLANK_3">
    <p:bg>
      <p:bgPr>
        <a:solidFill>
          <a:srgbClr val="F5F6F7"/>
        </a:solidFill>
        <a:effectLst/>
      </p:bgPr>
    </p:bg>
    <p:spTree>
      <p:nvGrpSpPr>
        <p:cNvPr id="1" name="Shape 296"/>
        <p:cNvGrpSpPr/>
        <p:nvPr/>
      </p:nvGrpSpPr>
      <p:grpSpPr>
        <a:xfrm>
          <a:off x="0" y="0"/>
          <a:ext cx="0" cy="0"/>
          <a:chOff x="0" y="0"/>
          <a:chExt cx="0" cy="0"/>
        </a:xfrm>
      </p:grpSpPr>
      <p:sp>
        <p:nvSpPr>
          <p:cNvPr id="297" name="Google Shape;29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cxnSp>
        <p:nvCxnSpPr>
          <p:cNvPr id="298" name="Google Shape;298;p6"/>
          <p:cNvCxnSpPr/>
          <p:nvPr/>
        </p:nvCxnSpPr>
        <p:spPr>
          <a:xfrm>
            <a:off x="2069775" y="3400"/>
            <a:ext cx="505500" cy="2572500"/>
          </a:xfrm>
          <a:prstGeom prst="straightConnector1">
            <a:avLst/>
          </a:prstGeom>
          <a:noFill/>
          <a:ln w="9525" cap="flat" cmpd="sng">
            <a:solidFill>
              <a:srgbClr val="CC0000"/>
            </a:solidFill>
            <a:prstDash val="lgDash"/>
            <a:round/>
            <a:headEnd type="none" w="med" len="med"/>
            <a:tailEnd type="none" w="med" len="med"/>
          </a:ln>
        </p:spPr>
      </p:cxnSp>
      <p:cxnSp>
        <p:nvCxnSpPr>
          <p:cNvPr id="299" name="Google Shape;299;p6"/>
          <p:cNvCxnSpPr/>
          <p:nvPr/>
        </p:nvCxnSpPr>
        <p:spPr>
          <a:xfrm flipH="1">
            <a:off x="2070600" y="2592800"/>
            <a:ext cx="500100" cy="2558100"/>
          </a:xfrm>
          <a:prstGeom prst="straightConnector1">
            <a:avLst/>
          </a:prstGeom>
          <a:noFill/>
          <a:ln w="9525" cap="flat" cmpd="sng">
            <a:solidFill>
              <a:srgbClr val="CC0000"/>
            </a:solidFill>
            <a:prstDash val="lgDash"/>
            <a:round/>
            <a:headEnd type="none" w="med" len="med"/>
            <a:tailEnd type="none" w="med" len="med"/>
          </a:ln>
        </p:spPr>
      </p:cxnSp>
      <p:sp>
        <p:nvSpPr>
          <p:cNvPr id="300" name="Google Shape;300;p6"/>
          <p:cNvSpPr txBox="1"/>
          <p:nvPr/>
        </p:nvSpPr>
        <p:spPr>
          <a:xfrm>
            <a:off x="3352825" y="1351350"/>
            <a:ext cx="5616600" cy="3552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2400">
              <a:solidFill>
                <a:srgbClr val="2C3E50"/>
              </a:solidFill>
              <a:latin typeface="Calibri"/>
              <a:ea typeface="Calibri"/>
              <a:cs typeface="Calibri"/>
              <a:sym typeface="Calibri"/>
            </a:endParaRPr>
          </a:p>
        </p:txBody>
      </p:sp>
      <p:sp>
        <p:nvSpPr>
          <p:cNvPr id="301" name="Google Shape;301;p6"/>
          <p:cNvSpPr txBox="1"/>
          <p:nvPr/>
        </p:nvSpPr>
        <p:spPr>
          <a:xfrm>
            <a:off x="3092125" y="212175"/>
            <a:ext cx="60519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4200" b="1">
              <a:solidFill>
                <a:srgbClr val="674EA7"/>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uthors Alliance WIB Content 2 ">
  <p:cSld name="BLANK_2">
    <p:bg>
      <p:bgPr>
        <a:solidFill>
          <a:srgbClr val="F5F6F7"/>
        </a:solidFill>
        <a:effectLst/>
      </p:bgPr>
    </p:bg>
    <p:spTree>
      <p:nvGrpSpPr>
        <p:cNvPr id="1" name="Shape 302"/>
        <p:cNvGrpSpPr/>
        <p:nvPr/>
      </p:nvGrpSpPr>
      <p:grpSpPr>
        <a:xfrm>
          <a:off x="0" y="0"/>
          <a:ext cx="0" cy="0"/>
          <a:chOff x="0" y="0"/>
          <a:chExt cx="0" cy="0"/>
        </a:xfrm>
      </p:grpSpPr>
      <p:sp>
        <p:nvSpPr>
          <p:cNvPr id="303" name="Google Shape;303;p7"/>
          <p:cNvSpPr/>
          <p:nvPr/>
        </p:nvSpPr>
        <p:spPr>
          <a:xfrm rot="-5400000">
            <a:off x="-1331200" y="1323650"/>
            <a:ext cx="5158600" cy="2496200"/>
          </a:xfrm>
          <a:prstGeom prst="flowChartOffpageConnector">
            <a:avLst/>
          </a:prstGeom>
          <a:solidFill>
            <a:srgbClr val="E06666"/>
          </a:solidFill>
          <a:ln w="952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cxnSp>
        <p:nvCxnSpPr>
          <p:cNvPr id="305" name="Google Shape;305;p7"/>
          <p:cNvCxnSpPr/>
          <p:nvPr/>
        </p:nvCxnSpPr>
        <p:spPr>
          <a:xfrm>
            <a:off x="1894100" y="-45150"/>
            <a:ext cx="528900" cy="2621100"/>
          </a:xfrm>
          <a:prstGeom prst="straightConnector1">
            <a:avLst/>
          </a:prstGeom>
          <a:noFill/>
          <a:ln w="9525" cap="flat" cmpd="sng">
            <a:solidFill>
              <a:srgbClr val="FFFFFF"/>
            </a:solidFill>
            <a:prstDash val="lgDash"/>
            <a:round/>
            <a:headEnd type="none" w="med" len="med"/>
            <a:tailEnd type="none" w="med" len="med"/>
          </a:ln>
        </p:spPr>
      </p:cxnSp>
      <p:cxnSp>
        <p:nvCxnSpPr>
          <p:cNvPr id="306" name="Google Shape;306;p7"/>
          <p:cNvCxnSpPr/>
          <p:nvPr/>
        </p:nvCxnSpPr>
        <p:spPr>
          <a:xfrm flipH="1">
            <a:off x="1918200" y="2592800"/>
            <a:ext cx="500100" cy="2558100"/>
          </a:xfrm>
          <a:prstGeom prst="straightConnector1">
            <a:avLst/>
          </a:prstGeom>
          <a:noFill/>
          <a:ln w="9525" cap="flat" cmpd="sng">
            <a:solidFill>
              <a:srgbClr val="FFFFFF"/>
            </a:solidFill>
            <a:prstDash val="lgDash"/>
            <a:round/>
            <a:headEnd type="none" w="med" len="med"/>
            <a:tailEnd type="none" w="med" len="med"/>
          </a:ln>
        </p:spPr>
      </p:cxnSp>
      <p:sp>
        <p:nvSpPr>
          <p:cNvPr id="307" name="Google Shape;307;p7"/>
          <p:cNvSpPr txBox="1"/>
          <p:nvPr/>
        </p:nvSpPr>
        <p:spPr>
          <a:xfrm>
            <a:off x="3352825" y="1351350"/>
            <a:ext cx="5616600" cy="3552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2400">
              <a:solidFill>
                <a:srgbClr val="2C3E50"/>
              </a:solidFill>
              <a:latin typeface="Calibri"/>
              <a:ea typeface="Calibri"/>
              <a:cs typeface="Calibri"/>
              <a:sym typeface="Calibri"/>
            </a:endParaRPr>
          </a:p>
        </p:txBody>
      </p:sp>
      <p:sp>
        <p:nvSpPr>
          <p:cNvPr id="308" name="Google Shape;308;p7"/>
          <p:cNvSpPr txBox="1"/>
          <p:nvPr/>
        </p:nvSpPr>
        <p:spPr>
          <a:xfrm>
            <a:off x="3092125" y="212175"/>
            <a:ext cx="60519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4200" b="1">
              <a:solidFill>
                <a:srgbClr val="674EA7"/>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Authors Alliance WIB Spotlight">
  <p:cSld name="CUSTOM">
    <p:spTree>
      <p:nvGrpSpPr>
        <p:cNvPr id="1" name="Shape 309"/>
        <p:cNvGrpSpPr/>
        <p:nvPr/>
      </p:nvGrpSpPr>
      <p:grpSpPr>
        <a:xfrm>
          <a:off x="0" y="0"/>
          <a:ext cx="0" cy="0"/>
          <a:chOff x="0" y="0"/>
          <a:chExt cx="0" cy="0"/>
        </a:xfrm>
      </p:grpSpPr>
      <p:sp>
        <p:nvSpPr>
          <p:cNvPr id="310" name="Google Shape;310;p8"/>
          <p:cNvSpPr/>
          <p:nvPr/>
        </p:nvSpPr>
        <p:spPr>
          <a:xfrm>
            <a:off x="3426450" y="1397606"/>
            <a:ext cx="2291100" cy="2291100"/>
          </a:xfrm>
          <a:prstGeom prst="ellipse">
            <a:avLst/>
          </a:prstGeom>
          <a:noFill/>
          <a:ln w="9525" cap="rnd" cmpd="sng">
            <a:solidFill>
              <a:srgbClr val="CC0000"/>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351C75"/>
              </a:solidFill>
              <a:latin typeface="Merriweather"/>
              <a:ea typeface="Merriweather"/>
              <a:cs typeface="Merriweather"/>
              <a:sym typeface="Merriweather"/>
            </a:endParaRPr>
          </a:p>
        </p:txBody>
      </p:sp>
      <p:sp>
        <p:nvSpPr>
          <p:cNvPr id="311" name="Google Shape;311;p8"/>
          <p:cNvSpPr/>
          <p:nvPr/>
        </p:nvSpPr>
        <p:spPr>
          <a:xfrm>
            <a:off x="565475" y="1397606"/>
            <a:ext cx="2291100" cy="2291100"/>
          </a:xfrm>
          <a:prstGeom prst="ellipse">
            <a:avLst/>
          </a:prstGeom>
          <a:noFill/>
          <a:ln w="9525" cap="rnd" cmpd="sng">
            <a:solidFill>
              <a:srgbClr val="CC0000"/>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51C75"/>
              </a:solidFill>
              <a:latin typeface="Merriweather"/>
              <a:ea typeface="Merriweather"/>
              <a:cs typeface="Merriweather"/>
              <a:sym typeface="Merriweather"/>
            </a:endParaRPr>
          </a:p>
        </p:txBody>
      </p:sp>
      <p:sp>
        <p:nvSpPr>
          <p:cNvPr id="312" name="Google Shape;312;p8"/>
          <p:cNvSpPr/>
          <p:nvPr/>
        </p:nvSpPr>
        <p:spPr>
          <a:xfrm>
            <a:off x="6243110" y="1397606"/>
            <a:ext cx="2291100" cy="2291100"/>
          </a:xfrm>
          <a:prstGeom prst="ellipse">
            <a:avLst/>
          </a:prstGeom>
          <a:noFill/>
          <a:ln w="9525" cap="rnd" cmpd="sng">
            <a:solidFill>
              <a:srgbClr val="CC0000"/>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351C75"/>
              </a:solidFill>
              <a:latin typeface="Merriweather"/>
              <a:ea typeface="Merriweather"/>
              <a:cs typeface="Merriweather"/>
              <a:sym typeface="Merriweather"/>
            </a:endParaRPr>
          </a:p>
        </p:txBody>
      </p:sp>
      <p:sp>
        <p:nvSpPr>
          <p:cNvPr id="313" name="Google Shape;313;p8"/>
          <p:cNvSpPr txBox="1"/>
          <p:nvPr/>
        </p:nvSpPr>
        <p:spPr>
          <a:xfrm>
            <a:off x="475025" y="3692200"/>
            <a:ext cx="2472000" cy="1616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endParaRPr sz="2000">
              <a:solidFill>
                <a:srgbClr val="2C3E50"/>
              </a:solidFill>
              <a:latin typeface="Calibri"/>
              <a:ea typeface="Calibri"/>
              <a:cs typeface="Calibri"/>
              <a:sym typeface="Calibri"/>
            </a:endParaRPr>
          </a:p>
        </p:txBody>
      </p:sp>
      <p:sp>
        <p:nvSpPr>
          <p:cNvPr id="314" name="Google Shape;314;p8"/>
          <p:cNvSpPr txBox="1"/>
          <p:nvPr/>
        </p:nvSpPr>
        <p:spPr>
          <a:xfrm>
            <a:off x="3331950" y="3692200"/>
            <a:ext cx="2472000" cy="1616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endParaRPr sz="2000">
              <a:solidFill>
                <a:srgbClr val="2C3E50"/>
              </a:solidFill>
              <a:latin typeface="Calibri"/>
              <a:ea typeface="Calibri"/>
              <a:cs typeface="Calibri"/>
              <a:sym typeface="Calibri"/>
            </a:endParaRPr>
          </a:p>
        </p:txBody>
      </p:sp>
      <p:sp>
        <p:nvSpPr>
          <p:cNvPr id="315" name="Google Shape;315;p8"/>
          <p:cNvSpPr txBox="1"/>
          <p:nvPr/>
        </p:nvSpPr>
        <p:spPr>
          <a:xfrm>
            <a:off x="6077810" y="3692200"/>
            <a:ext cx="2621700" cy="1616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endParaRPr sz="2000">
              <a:solidFill>
                <a:srgbClr val="2C3E50"/>
              </a:solidFill>
              <a:latin typeface="Calibri"/>
              <a:ea typeface="Calibri"/>
              <a:cs typeface="Calibri"/>
              <a:sym typeface="Calibri"/>
            </a:endParaRPr>
          </a:p>
        </p:txBody>
      </p:sp>
      <p:sp>
        <p:nvSpPr>
          <p:cNvPr id="316" name="Google Shape;316;p8"/>
          <p:cNvSpPr txBox="1"/>
          <p:nvPr/>
        </p:nvSpPr>
        <p:spPr>
          <a:xfrm>
            <a:off x="0" y="76850"/>
            <a:ext cx="9144000" cy="1009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3800" b="1">
              <a:solidFill>
                <a:srgbClr val="674EA7"/>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Authors Alliance WIB Spotlight 1">
  <p:cSld name="CUSTOM_4">
    <p:spTree>
      <p:nvGrpSpPr>
        <p:cNvPr id="1" name="Shape 317"/>
        <p:cNvGrpSpPr/>
        <p:nvPr/>
      </p:nvGrpSpPr>
      <p:grpSpPr>
        <a:xfrm>
          <a:off x="0" y="0"/>
          <a:ext cx="0" cy="0"/>
          <a:chOff x="0" y="0"/>
          <a:chExt cx="0" cy="0"/>
        </a:xfrm>
      </p:grpSpPr>
      <p:sp>
        <p:nvSpPr>
          <p:cNvPr id="318" name="Google Shape;318;p9"/>
          <p:cNvSpPr/>
          <p:nvPr/>
        </p:nvSpPr>
        <p:spPr>
          <a:xfrm>
            <a:off x="2611086" y="1778601"/>
            <a:ext cx="1774500" cy="1774500"/>
          </a:xfrm>
          <a:prstGeom prst="ellipse">
            <a:avLst/>
          </a:prstGeom>
          <a:noFill/>
          <a:ln w="9525" cap="rnd" cmpd="sng">
            <a:solidFill>
              <a:srgbClr val="CC0000"/>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351C75"/>
              </a:solidFill>
              <a:latin typeface="Merriweather"/>
              <a:ea typeface="Merriweather"/>
              <a:cs typeface="Merriweather"/>
              <a:sym typeface="Merriweather"/>
            </a:endParaRPr>
          </a:p>
        </p:txBody>
      </p:sp>
      <p:sp>
        <p:nvSpPr>
          <p:cNvPr id="319" name="Google Shape;319;p9"/>
          <p:cNvSpPr/>
          <p:nvPr/>
        </p:nvSpPr>
        <p:spPr>
          <a:xfrm>
            <a:off x="395113" y="1778601"/>
            <a:ext cx="1774500" cy="1774500"/>
          </a:xfrm>
          <a:prstGeom prst="ellipse">
            <a:avLst/>
          </a:prstGeom>
          <a:noFill/>
          <a:ln w="9525" cap="rnd" cmpd="sng">
            <a:solidFill>
              <a:srgbClr val="CC0000"/>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51C75"/>
              </a:solidFill>
              <a:latin typeface="Merriweather"/>
              <a:ea typeface="Merriweather"/>
              <a:cs typeface="Merriweather"/>
              <a:sym typeface="Merriweather"/>
            </a:endParaRPr>
          </a:p>
        </p:txBody>
      </p:sp>
      <p:sp>
        <p:nvSpPr>
          <p:cNvPr id="320" name="Google Shape;320;p9"/>
          <p:cNvSpPr/>
          <p:nvPr/>
        </p:nvSpPr>
        <p:spPr>
          <a:xfrm>
            <a:off x="4792736" y="1778601"/>
            <a:ext cx="1774500" cy="1774500"/>
          </a:xfrm>
          <a:prstGeom prst="ellipse">
            <a:avLst/>
          </a:prstGeom>
          <a:noFill/>
          <a:ln w="9525" cap="rnd" cmpd="sng">
            <a:solidFill>
              <a:srgbClr val="CC0000"/>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351C75"/>
              </a:solidFill>
              <a:latin typeface="Merriweather"/>
              <a:ea typeface="Merriweather"/>
              <a:cs typeface="Merriweather"/>
              <a:sym typeface="Merriweather"/>
            </a:endParaRPr>
          </a:p>
        </p:txBody>
      </p:sp>
      <p:sp>
        <p:nvSpPr>
          <p:cNvPr id="321" name="Google Shape;321;p9"/>
          <p:cNvSpPr txBox="1"/>
          <p:nvPr/>
        </p:nvSpPr>
        <p:spPr>
          <a:xfrm>
            <a:off x="0" y="76850"/>
            <a:ext cx="9144000" cy="1009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3800" b="1">
              <a:solidFill>
                <a:srgbClr val="674EA7"/>
              </a:solidFill>
              <a:latin typeface="Calibri"/>
              <a:ea typeface="Calibri"/>
              <a:cs typeface="Calibri"/>
              <a:sym typeface="Calibri"/>
            </a:endParaRPr>
          </a:p>
        </p:txBody>
      </p:sp>
      <p:sp>
        <p:nvSpPr>
          <p:cNvPr id="322" name="Google Shape;322;p9"/>
          <p:cNvSpPr/>
          <p:nvPr/>
        </p:nvSpPr>
        <p:spPr>
          <a:xfrm>
            <a:off x="6974386" y="1778601"/>
            <a:ext cx="1774500" cy="1774500"/>
          </a:xfrm>
          <a:prstGeom prst="ellipse">
            <a:avLst/>
          </a:prstGeom>
          <a:noFill/>
          <a:ln w="9525" cap="rnd" cmpd="sng">
            <a:solidFill>
              <a:srgbClr val="CC0000"/>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351C75"/>
              </a:solidFill>
              <a:latin typeface="Merriweather"/>
              <a:ea typeface="Merriweather"/>
              <a:cs typeface="Merriweather"/>
              <a:sym typeface="Merriweathe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uthors Alliance WIB Spotlight 2">
  <p:cSld name="CUSTOM_1">
    <p:spTree>
      <p:nvGrpSpPr>
        <p:cNvPr id="1" name="Shape 323"/>
        <p:cNvGrpSpPr/>
        <p:nvPr/>
      </p:nvGrpSpPr>
      <p:grpSpPr>
        <a:xfrm>
          <a:off x="0" y="0"/>
          <a:ext cx="0" cy="0"/>
          <a:chOff x="0" y="0"/>
          <a:chExt cx="0" cy="0"/>
        </a:xfrm>
      </p:grpSpPr>
      <p:sp>
        <p:nvSpPr>
          <p:cNvPr id="324" name="Google Shape;324;p10"/>
          <p:cNvSpPr/>
          <p:nvPr/>
        </p:nvSpPr>
        <p:spPr>
          <a:xfrm rot="-5400000">
            <a:off x="-1331200" y="1323650"/>
            <a:ext cx="5158600" cy="2496200"/>
          </a:xfrm>
          <a:prstGeom prst="flowChartOffpageConnector">
            <a:avLst/>
          </a:prstGeom>
          <a:solidFill>
            <a:srgbClr val="E06666"/>
          </a:solidFill>
          <a:ln w="952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0"/>
          <p:cNvSpPr txBox="1"/>
          <p:nvPr/>
        </p:nvSpPr>
        <p:spPr>
          <a:xfrm>
            <a:off x="2514600" y="3398520"/>
            <a:ext cx="6395700" cy="1340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0"/>
              </a:spcAft>
              <a:buClr>
                <a:schemeClr val="dk1"/>
              </a:buClr>
              <a:buSzPts val="1100"/>
              <a:buFont typeface="Arial"/>
              <a:buNone/>
            </a:pPr>
            <a:endParaRPr sz="2400" b="1">
              <a:solidFill>
                <a:srgbClr val="674EA7"/>
              </a:solidFill>
              <a:latin typeface="Calibri"/>
              <a:ea typeface="Calibri"/>
              <a:cs typeface="Calibri"/>
              <a:sym typeface="Calibri"/>
            </a:endParaRPr>
          </a:p>
        </p:txBody>
      </p:sp>
      <p:sp>
        <p:nvSpPr>
          <p:cNvPr id="326" name="Google Shape;326;p10"/>
          <p:cNvSpPr txBox="1"/>
          <p:nvPr/>
        </p:nvSpPr>
        <p:spPr>
          <a:xfrm>
            <a:off x="0" y="2144150"/>
            <a:ext cx="2341500" cy="8454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3000" b="1">
              <a:solidFill>
                <a:srgbClr val="FFFFFF"/>
              </a:solidFill>
              <a:latin typeface="Calibri"/>
              <a:ea typeface="Calibri"/>
              <a:cs typeface="Calibri"/>
              <a:sym typeface="Calibri"/>
            </a:endParaRPr>
          </a:p>
        </p:txBody>
      </p:sp>
      <p:cxnSp>
        <p:nvCxnSpPr>
          <p:cNvPr id="327" name="Google Shape;327;p10"/>
          <p:cNvCxnSpPr/>
          <p:nvPr/>
        </p:nvCxnSpPr>
        <p:spPr>
          <a:xfrm>
            <a:off x="1894100" y="-45150"/>
            <a:ext cx="528900" cy="2621100"/>
          </a:xfrm>
          <a:prstGeom prst="straightConnector1">
            <a:avLst/>
          </a:prstGeom>
          <a:noFill/>
          <a:ln w="9525" cap="flat" cmpd="sng">
            <a:solidFill>
              <a:srgbClr val="FFFFFF"/>
            </a:solidFill>
            <a:prstDash val="lgDash"/>
            <a:round/>
            <a:headEnd type="none" w="med" len="med"/>
            <a:tailEnd type="none" w="med" len="med"/>
          </a:ln>
        </p:spPr>
      </p:cxnSp>
      <p:cxnSp>
        <p:nvCxnSpPr>
          <p:cNvPr id="328" name="Google Shape;328;p10"/>
          <p:cNvCxnSpPr/>
          <p:nvPr/>
        </p:nvCxnSpPr>
        <p:spPr>
          <a:xfrm flipH="1">
            <a:off x="1918200" y="2592800"/>
            <a:ext cx="500100" cy="2558100"/>
          </a:xfrm>
          <a:prstGeom prst="straightConnector1">
            <a:avLst/>
          </a:prstGeom>
          <a:noFill/>
          <a:ln w="9525" cap="flat" cmpd="sng">
            <a:solidFill>
              <a:srgbClr val="FFFFFF"/>
            </a:solidFill>
            <a:prstDash val="lgDash"/>
            <a:round/>
            <a:headEnd type="none" w="med" len="med"/>
            <a:tailEnd type="none" w="med" len="med"/>
          </a:ln>
        </p:spPr>
      </p:cxnSp>
      <p:sp>
        <p:nvSpPr>
          <p:cNvPr id="329" name="Google Shape;329;p10"/>
          <p:cNvSpPr/>
          <p:nvPr/>
        </p:nvSpPr>
        <p:spPr>
          <a:xfrm>
            <a:off x="4495800" y="457200"/>
            <a:ext cx="2291100" cy="2291100"/>
          </a:xfrm>
          <a:prstGeom prst="ellipse">
            <a:avLst/>
          </a:prstGeom>
          <a:noFill/>
          <a:ln w="9525" cap="rnd" cmpd="sng">
            <a:solidFill>
              <a:srgbClr val="CC0000"/>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3E50"/>
              </a:solidFill>
              <a:latin typeface="Merriweather"/>
              <a:ea typeface="Merriweather"/>
              <a:cs typeface="Merriweather"/>
              <a:sym typeface="Merriweathe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5F6F7"/>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9100"/>
            <a:ext cx="8520600" cy="707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4200"/>
              <a:buFont typeface="Calibri"/>
              <a:buNone/>
              <a:defRPr sz="4200" b="1">
                <a:solidFill>
                  <a:schemeClr val="dk1"/>
                </a:solidFill>
                <a:latin typeface="Calibri"/>
                <a:ea typeface="Calibri"/>
                <a:cs typeface="Calibri"/>
                <a:sym typeface="Calibri"/>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81000">
              <a:lnSpc>
                <a:spcPct val="115000"/>
              </a:lnSpc>
              <a:spcBef>
                <a:spcPts val="0"/>
              </a:spcBef>
              <a:spcAft>
                <a:spcPts val="0"/>
              </a:spcAft>
              <a:buClr>
                <a:schemeClr val="dk1"/>
              </a:buClr>
              <a:buSzPts val="2400"/>
              <a:buFont typeface="Calibri"/>
              <a:buChar char="●"/>
              <a:defRPr sz="2400">
                <a:solidFill>
                  <a:schemeClr val="dk1"/>
                </a:solidFill>
                <a:latin typeface="Calibri"/>
                <a:ea typeface="Calibri"/>
                <a:cs typeface="Calibri"/>
                <a:sym typeface="Calibri"/>
              </a:defRPr>
            </a:lvl1pPr>
            <a:lvl2pPr marL="914400" lvl="1" indent="-3556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2pPr>
            <a:lvl3pPr marL="1371600" lvl="2" indent="-3556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3pPr>
            <a:lvl4pPr marL="1828800" lvl="3" indent="-3556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4pPr>
            <a:lvl5pPr marL="2286000" lvl="4" indent="-3556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5pPr>
            <a:lvl6pPr marL="2743200" lvl="5" indent="-3556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6pPr>
            <a:lvl7pPr marL="3200400" lvl="6" indent="-3556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7pPr>
            <a:lvl8pPr marL="3657600" lvl="7" indent="-3556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8pPr>
            <a:lvl9pPr marL="4114800" lvl="8" indent="-355600">
              <a:lnSpc>
                <a:spcPct val="115000"/>
              </a:lnSpc>
              <a:spcBef>
                <a:spcPts val="1600"/>
              </a:spcBef>
              <a:spcAft>
                <a:spcPts val="1600"/>
              </a:spcAft>
              <a:buClr>
                <a:schemeClr val="dk2"/>
              </a:buClr>
              <a:buSzPts val="2000"/>
              <a:buFont typeface="Calibri"/>
              <a:buChar char="■"/>
              <a:defRPr sz="20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13" Type="http://schemas.openxmlformats.org/officeDocument/2006/relationships/hyperlink" Target="https://unsplash.com/collections/11639622/patterns-and-symbols/94d637de4d305410637953870c307a4d?utm_source=unsplash&amp;utm_medium=referral&amp;utm_content=creditCopyText" TargetMode="External"/><Relationship Id="rId18" Type="http://schemas.openxmlformats.org/officeDocument/2006/relationships/hyperlink" Target="https://unsplash.com/@deffyall?utm_source=unsplash&amp;utm_medium=referral&amp;utm_content=creditCopyText" TargetMode="External"/><Relationship Id="rId26" Type="http://schemas.openxmlformats.org/officeDocument/2006/relationships/hyperlink" Target="https://unsplash.com/@lojkl" TargetMode="External"/><Relationship Id="rId39" Type="http://schemas.openxmlformats.org/officeDocument/2006/relationships/hyperlink" Target="https://unsplash.com/s/photos/caution?utm_source=unsplash&amp;utm_medium=referral&amp;utm_content=creditCopyText" TargetMode="External"/><Relationship Id="rId21" Type="http://schemas.openxmlformats.org/officeDocument/2006/relationships/hyperlink" Target="https://unsplash.com/s/photos/commons?utm_source=unsplash&amp;utm_medium=referral&amp;utm_content=creditCopyText" TargetMode="External"/><Relationship Id="rId34" Type="http://schemas.openxmlformats.org/officeDocument/2006/relationships/hyperlink" Target="https://unsplash.com/photos/hjNd_Y-WX-g" TargetMode="External"/><Relationship Id="rId42" Type="http://schemas.openxmlformats.org/officeDocument/2006/relationships/hyperlink" Target="https://unsplash.com/@jmolliver?utm_source=unsplash&amp;utm_medium=referral&amp;utm_content=creditCopyText" TargetMode="External"/><Relationship Id="rId7" Type="http://schemas.openxmlformats.org/officeDocument/2006/relationships/hyperlink" Target="https://unsplash.com/photos/wORTURlz7jg" TargetMode="External"/><Relationship Id="rId2" Type="http://schemas.openxmlformats.org/officeDocument/2006/relationships/notesSlide" Target="../notesSlides/notesSlide37.xml"/><Relationship Id="rId16" Type="http://schemas.openxmlformats.org/officeDocument/2006/relationships/hyperlink" Target="https://unsplash.com/s/photos/clock-red?utm_source=unsplash&amp;utm_medium=referral&amp;utm_content=creditCopyText" TargetMode="External"/><Relationship Id="rId20" Type="http://schemas.openxmlformats.org/officeDocument/2006/relationships/hyperlink" Target="https://unsplash.com/@starworshipper?utm_source=unsplash&amp;utm_medium=referral&amp;utm_content=creditCopyText" TargetMode="External"/><Relationship Id="rId29" Type="http://schemas.openxmlformats.org/officeDocument/2006/relationships/hyperlink" Target="https://unsplash.com/@srz?utm_source=unsplash&amp;utm_medium=referral&amp;utm_content=creditCopyText" TargetMode="External"/><Relationship Id="rId41" Type="http://schemas.openxmlformats.org/officeDocument/2006/relationships/hyperlink" Target="https://unsplash.com/@caproche?utm_source=unsplash&amp;utm_medium=referral&amp;utm_content=creditCopyText" TargetMode="External"/><Relationship Id="rId1" Type="http://schemas.openxmlformats.org/officeDocument/2006/relationships/slideLayout" Target="../slideLayouts/slideLayout12.xml"/><Relationship Id="rId6" Type="http://schemas.openxmlformats.org/officeDocument/2006/relationships/hyperlink" Target="https://unsplash.com/@ericchristianking?utm_source=unsplash&amp;utm_medium=referral&amp;utm_content=creditCopyText" TargetMode="External"/><Relationship Id="rId11" Type="http://schemas.openxmlformats.org/officeDocument/2006/relationships/hyperlink" Target="https://unsplash.com/s/photos/creative?utm_source=unsplash&amp;utm_medium=referral&amp;utm_content=creditCopyText" TargetMode="External"/><Relationship Id="rId24" Type="http://schemas.openxmlformats.org/officeDocument/2006/relationships/hyperlink" Target="https://unsplash.com/@davidpisnoy?utm_source=unsplash&amp;utm_medium=referral&amp;utm_content=creditCopyText" TargetMode="External"/><Relationship Id="rId32" Type="http://schemas.openxmlformats.org/officeDocument/2006/relationships/hyperlink" Target="https://unsplash.com/@jamesaldrin?utm_source=unsplash&amp;utm_medium=referral&amp;utm_content=creditCopyText" TargetMode="External"/><Relationship Id="rId37" Type="http://schemas.openxmlformats.org/officeDocument/2006/relationships/hyperlink" Target="https://unsplash.com/s/photos/risk?utm_source=unsplash&amp;utm_medium=referral&amp;utm_content=creditCopyText" TargetMode="External"/><Relationship Id="rId40" Type="http://schemas.openxmlformats.org/officeDocument/2006/relationships/hyperlink" Target="https://unsplash.com/@carsonarias?utm_source=unsplash&amp;utm_medium=referral&amp;utm_content=creditCopyText" TargetMode="External"/><Relationship Id="rId5" Type="http://schemas.openxmlformats.org/officeDocument/2006/relationships/hyperlink" Target="https://unsplash.com/@syinq?utm_source=unsplash&amp;utm_medium=referral&amp;utm_content=creditCopyText" TargetMode="External"/><Relationship Id="rId15" Type="http://schemas.openxmlformats.org/officeDocument/2006/relationships/hyperlink" Target="https://unsplash.com/@malvestida?utm_source=unsplash&amp;utm_medium=referral&amp;utm_content=creditCopyText" TargetMode="External"/><Relationship Id="rId23" Type="http://schemas.openxmlformats.org/officeDocument/2006/relationships/hyperlink" Target="https://unsplash.com/photos/dnkM5wPjVdg" TargetMode="External"/><Relationship Id="rId28" Type="http://schemas.openxmlformats.org/officeDocument/2006/relationships/hyperlink" Target="https://unsplash.com/@wasdrew" TargetMode="External"/><Relationship Id="rId36" Type="http://schemas.openxmlformats.org/officeDocument/2006/relationships/hyperlink" Target="https://unsplash.com/@markusspiske?utm_source=unsplash&amp;utm_medium=referral&amp;utm_content=creditCopyText" TargetMode="External"/><Relationship Id="rId10" Type="http://schemas.openxmlformats.org/officeDocument/2006/relationships/hyperlink" Target="https://unsplash.com/@aridley88?utm_source=unsplash&amp;utm_medium=referral&amp;utm_content=creditCopyText" TargetMode="External"/><Relationship Id="rId19" Type="http://schemas.openxmlformats.org/officeDocument/2006/relationships/hyperlink" Target="https://unsplash.com/s/photos/coca-cola?utm_source=unsplash&amp;utm_medium=referral&amp;utm_content=creditCopyText" TargetMode="External"/><Relationship Id="rId31" Type="http://schemas.openxmlformats.org/officeDocument/2006/relationships/hyperlink" Target="https://unsplash.com/s/photos/red?utm_source=unsplash&amp;utm_medium=referral&amp;utm_content=creditCopyText" TargetMode="External"/><Relationship Id="rId4" Type="http://schemas.openxmlformats.org/officeDocument/2006/relationships/hyperlink" Target="https://unsplash.com/@emilwidlund?utm_source=unsplash&amp;utm_medium=referral&amp;utm_content=creditCopyText" TargetMode="External"/><Relationship Id="rId9" Type="http://schemas.openxmlformats.org/officeDocument/2006/relationships/hyperlink" Target="https://creativecommons.org/licenses/by/2.0/" TargetMode="External"/><Relationship Id="rId14" Type="http://schemas.openxmlformats.org/officeDocument/2006/relationships/hyperlink" Target="https://unsplash.com/photos/D4YrzSwyIEc" TargetMode="External"/><Relationship Id="rId22" Type="http://schemas.openxmlformats.org/officeDocument/2006/relationships/hyperlink" Target="https://unsplash.com/@alvaroserrano?utm_source=unsplash&amp;utm_medium=referral&amp;utm_content=creditCopyText" TargetMode="External"/><Relationship Id="rId27" Type="http://schemas.openxmlformats.org/officeDocument/2006/relationships/hyperlink" Target="https://unsplash.com/@clickmanic" TargetMode="External"/><Relationship Id="rId30" Type="http://schemas.openxmlformats.org/officeDocument/2006/relationships/hyperlink" Target="https://unsplash.com/@charlesdeluvio?utm_source=unsplash&amp;utm_medium=referral&amp;utm_content=creditCopyText" TargetMode="External"/><Relationship Id="rId35" Type="http://schemas.openxmlformats.org/officeDocument/2006/relationships/hyperlink" Target="https://unsplash.com/s/photos/online?utm_source=unsplash&amp;utm_medium=referral&amp;utm_content=creditCopyText" TargetMode="External"/><Relationship Id="rId8" Type="http://schemas.openxmlformats.org/officeDocument/2006/relationships/hyperlink" Target="https://www.flickr.com/photos/horiavarlan/" TargetMode="External"/><Relationship Id="rId3" Type="http://schemas.openxmlformats.org/officeDocument/2006/relationships/hyperlink" Target="http://www.slidescarnival.com/" TargetMode="External"/><Relationship Id="rId12" Type="http://schemas.openxmlformats.org/officeDocument/2006/relationships/hyperlink" Target="https://unsplash.com/@heysupersimi?utm_source=unsplash&amp;utm_medium=referral&amp;utm_content=creditCopyText" TargetMode="External"/><Relationship Id="rId17" Type="http://schemas.openxmlformats.org/officeDocument/2006/relationships/hyperlink" Target="https://unsplash.com/@rihok?utm_source=unsplash&amp;utm_medium=referral&amp;utm_content=creditCopyText" TargetMode="External"/><Relationship Id="rId25" Type="http://schemas.openxmlformats.org/officeDocument/2006/relationships/hyperlink" Target="https://pixabay.com/users/carmen6969-5357260/?utm_source=link-attribution&amp;utm_medium=referral&amp;utm_campaign=image&amp;utm_content=2310246" TargetMode="External"/><Relationship Id="rId33" Type="http://schemas.openxmlformats.org/officeDocument/2006/relationships/hyperlink" Target="https://unsplash.com/@visuals?utm_source=unsplash&amp;utm_medium=referral&amp;utm_content=creditCopyText" TargetMode="External"/><Relationship Id="rId38" Type="http://schemas.openxmlformats.org/officeDocument/2006/relationships/hyperlink" Target="https://unsplash.com/@picsbyjameslee?utm_source=unsplash&amp;utm_medium=referral&amp;utm_content=creditCopyText"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13838"/>
        </a:solidFill>
        <a:effectLst/>
      </p:bgPr>
    </p:bg>
    <p:spTree>
      <p:nvGrpSpPr>
        <p:cNvPr id="1" name="Shape 351"/>
        <p:cNvGrpSpPr/>
        <p:nvPr/>
      </p:nvGrpSpPr>
      <p:grpSpPr>
        <a:xfrm>
          <a:off x="0" y="0"/>
          <a:ext cx="0" cy="0"/>
          <a:chOff x="0" y="0"/>
          <a:chExt cx="0" cy="0"/>
        </a:xfrm>
      </p:grpSpPr>
      <p:sp>
        <p:nvSpPr>
          <p:cNvPr id="352" name="Google Shape;352;p16"/>
          <p:cNvSpPr txBox="1"/>
          <p:nvPr/>
        </p:nvSpPr>
        <p:spPr>
          <a:xfrm>
            <a:off x="2561475" y="348450"/>
            <a:ext cx="6530700" cy="255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0"/>
              </a:spcAft>
              <a:buNone/>
            </a:pPr>
            <a:r>
              <a:rPr lang="en" sz="4800" b="1">
                <a:solidFill>
                  <a:srgbClr val="FFFFFF"/>
                </a:solidFill>
                <a:latin typeface="Calibri"/>
                <a:ea typeface="Calibri"/>
                <a:cs typeface="Calibri"/>
                <a:sym typeface="Calibri"/>
              </a:rPr>
              <a:t>COPYRIGHT </a:t>
            </a:r>
            <a:br>
              <a:rPr lang="en" sz="4800" b="1">
                <a:solidFill>
                  <a:srgbClr val="FFFFFF"/>
                </a:solidFill>
                <a:latin typeface="Calibri"/>
                <a:ea typeface="Calibri"/>
                <a:cs typeface="Calibri"/>
                <a:sym typeface="Calibri"/>
              </a:rPr>
            </a:br>
            <a:r>
              <a:rPr lang="en" sz="4800" b="1">
                <a:solidFill>
                  <a:srgbClr val="FFFFFF"/>
                </a:solidFill>
                <a:latin typeface="Calibri"/>
                <a:ea typeface="Calibri"/>
                <a:cs typeface="Calibri"/>
                <a:sym typeface="Calibri"/>
              </a:rPr>
              <a:t>FOR </a:t>
            </a:r>
            <a:br>
              <a:rPr lang="en" sz="4800" b="1">
                <a:solidFill>
                  <a:srgbClr val="FFFFFF"/>
                </a:solidFill>
                <a:latin typeface="Calibri"/>
                <a:ea typeface="Calibri"/>
                <a:cs typeface="Calibri"/>
                <a:sym typeface="Calibri"/>
              </a:rPr>
            </a:br>
            <a:r>
              <a:rPr lang="en" sz="4800" b="1">
                <a:solidFill>
                  <a:srgbClr val="FFFFFF"/>
                </a:solidFill>
                <a:latin typeface="Calibri"/>
                <a:ea typeface="Calibri"/>
                <a:cs typeface="Calibri"/>
                <a:sym typeface="Calibri"/>
              </a:rPr>
              <a:t>GRAD STUDENTS</a:t>
            </a:r>
            <a:endParaRPr sz="2000" b="1">
              <a:latin typeface="Calibri"/>
              <a:ea typeface="Calibri"/>
              <a:cs typeface="Calibri"/>
              <a:sym typeface="Calibri"/>
            </a:endParaRPr>
          </a:p>
        </p:txBody>
      </p:sp>
      <p:pic>
        <p:nvPicPr>
          <p:cNvPr id="353" name="Google Shape;353;p16"/>
          <p:cNvPicPr preferRelativeResize="0"/>
          <p:nvPr/>
        </p:nvPicPr>
        <p:blipFill>
          <a:blip r:embed="rId3">
            <a:alphaModFix/>
          </a:blip>
          <a:stretch>
            <a:fillRect/>
          </a:stretch>
        </p:blipFill>
        <p:spPr>
          <a:xfrm>
            <a:off x="-10266" y="0"/>
            <a:ext cx="257175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25"/>
          <p:cNvSpPr txBox="1"/>
          <p:nvPr/>
        </p:nvSpPr>
        <p:spPr>
          <a:xfrm>
            <a:off x="2252300" y="159000"/>
            <a:ext cx="6973800" cy="927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000" b="1">
                <a:solidFill>
                  <a:srgbClr val="B13838"/>
                </a:solidFill>
                <a:latin typeface="Calibri"/>
                <a:ea typeface="Calibri"/>
                <a:cs typeface="Calibri"/>
                <a:sym typeface="Calibri"/>
              </a:rPr>
              <a:t>Uncopyrightable Subject Matter </a:t>
            </a:r>
            <a:endParaRPr sz="4000" b="1">
              <a:solidFill>
                <a:srgbClr val="B13838"/>
              </a:solidFill>
              <a:latin typeface="Calibri"/>
              <a:ea typeface="Calibri"/>
              <a:cs typeface="Calibri"/>
              <a:sym typeface="Calibri"/>
            </a:endParaRPr>
          </a:p>
        </p:txBody>
      </p:sp>
      <p:sp>
        <p:nvSpPr>
          <p:cNvPr id="429" name="Google Shape;429;p25"/>
          <p:cNvSpPr txBox="1"/>
          <p:nvPr/>
        </p:nvSpPr>
        <p:spPr>
          <a:xfrm>
            <a:off x="2665475" y="976073"/>
            <a:ext cx="6484200" cy="30165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en" sz="2000">
                <a:latin typeface="Calibri"/>
                <a:ea typeface="Calibri"/>
                <a:cs typeface="Calibri"/>
                <a:sym typeface="Calibri"/>
              </a:rPr>
              <a:t>Certain things are simply not eligible to be protected by copyright and are automatically in the public domain, for example:</a:t>
            </a:r>
            <a:br>
              <a:rPr lang="en" sz="2000">
                <a:latin typeface="Calibri"/>
                <a:ea typeface="Calibri"/>
                <a:cs typeface="Calibri"/>
                <a:sym typeface="Calibri"/>
              </a:rPr>
            </a:br>
            <a:r>
              <a:rPr lang="en" sz="2000">
                <a:latin typeface="Calibri"/>
                <a:ea typeface="Calibri"/>
                <a:cs typeface="Calibri"/>
                <a:sym typeface="Calibri"/>
              </a:rPr>
              <a:t> </a:t>
            </a:r>
            <a:endParaRPr sz="2000">
              <a:latin typeface="Calibri"/>
              <a:ea typeface="Calibri"/>
              <a:cs typeface="Calibri"/>
              <a:sym typeface="Calibri"/>
            </a:endParaRPr>
          </a:p>
          <a:p>
            <a:pPr marL="914400" lvl="0" indent="0" algn="l" rtl="0">
              <a:spcBef>
                <a:spcPts val="1000"/>
              </a:spcBef>
              <a:spcAft>
                <a:spcPts val="0"/>
              </a:spcAft>
              <a:buNone/>
            </a:pPr>
            <a:r>
              <a:rPr lang="en" sz="2000">
                <a:latin typeface="Calibri"/>
                <a:ea typeface="Calibri"/>
                <a:cs typeface="Calibri"/>
                <a:sym typeface="Calibri"/>
              </a:rPr>
              <a:t>Facts</a:t>
            </a:r>
            <a:endParaRPr sz="2000">
              <a:latin typeface="Calibri"/>
              <a:ea typeface="Calibri"/>
              <a:cs typeface="Calibri"/>
              <a:sym typeface="Calibri"/>
            </a:endParaRPr>
          </a:p>
          <a:p>
            <a:pPr marL="914400" lvl="0" indent="0" algn="l" rtl="0">
              <a:spcBef>
                <a:spcPts val="1000"/>
              </a:spcBef>
              <a:spcAft>
                <a:spcPts val="0"/>
              </a:spcAft>
              <a:buNone/>
            </a:pPr>
            <a:r>
              <a:rPr lang="en" sz="2000">
                <a:latin typeface="Calibri"/>
                <a:ea typeface="Calibri"/>
                <a:cs typeface="Calibri"/>
                <a:sym typeface="Calibri"/>
              </a:rPr>
              <a:t>Lists of ingredients, rules of a game</a:t>
            </a:r>
            <a:endParaRPr sz="2000">
              <a:latin typeface="Calibri"/>
              <a:ea typeface="Calibri"/>
              <a:cs typeface="Calibri"/>
              <a:sym typeface="Calibri"/>
            </a:endParaRPr>
          </a:p>
          <a:p>
            <a:pPr marL="914400" lvl="0" indent="0" algn="l" rtl="0">
              <a:spcBef>
                <a:spcPts val="1000"/>
              </a:spcBef>
              <a:spcAft>
                <a:spcPts val="0"/>
              </a:spcAft>
              <a:buNone/>
            </a:pPr>
            <a:r>
              <a:rPr lang="en" sz="2000">
                <a:latin typeface="Calibri"/>
                <a:ea typeface="Calibri"/>
                <a:cs typeface="Calibri"/>
                <a:sym typeface="Calibri"/>
              </a:rPr>
              <a:t>Titles, phrases, and slogans</a:t>
            </a:r>
            <a:endParaRPr sz="2000">
              <a:latin typeface="Calibri"/>
              <a:ea typeface="Calibri"/>
              <a:cs typeface="Calibri"/>
              <a:sym typeface="Calibri"/>
            </a:endParaRPr>
          </a:p>
          <a:p>
            <a:pPr marL="914400" lvl="0" indent="0" algn="l" rtl="0">
              <a:spcBef>
                <a:spcPts val="1000"/>
              </a:spcBef>
              <a:spcAft>
                <a:spcPts val="0"/>
              </a:spcAft>
              <a:buNone/>
            </a:pPr>
            <a:r>
              <a:rPr lang="en" sz="2000">
                <a:latin typeface="Calibri"/>
                <a:ea typeface="Calibri"/>
                <a:cs typeface="Calibri"/>
                <a:sym typeface="Calibri"/>
              </a:rPr>
              <a:t>Works created by the federal government</a:t>
            </a:r>
            <a:endParaRPr sz="2000">
              <a:latin typeface="Calibri"/>
              <a:ea typeface="Calibri"/>
              <a:cs typeface="Calibri"/>
              <a:sym typeface="Calibri"/>
            </a:endParaRPr>
          </a:p>
          <a:p>
            <a:pPr marL="0" lvl="0" indent="0" algn="ctr" rtl="0">
              <a:spcBef>
                <a:spcPts val="1000"/>
              </a:spcBef>
              <a:spcAft>
                <a:spcPts val="0"/>
              </a:spcAft>
              <a:buNone/>
            </a:pPr>
            <a:endParaRPr sz="2000">
              <a:latin typeface="Calibri"/>
              <a:ea typeface="Calibri"/>
              <a:cs typeface="Calibri"/>
              <a:sym typeface="Calibri"/>
            </a:endParaRPr>
          </a:p>
          <a:p>
            <a:pPr marL="0" lvl="0" indent="0" algn="l" rtl="0">
              <a:spcBef>
                <a:spcPts val="1000"/>
              </a:spcBef>
              <a:spcAft>
                <a:spcPts val="1000"/>
              </a:spcAft>
              <a:buNone/>
            </a:pPr>
            <a:endParaRPr sz="2000">
              <a:latin typeface="Calibri"/>
              <a:ea typeface="Calibri"/>
              <a:cs typeface="Calibri"/>
              <a:sym typeface="Calibri"/>
            </a:endParaRPr>
          </a:p>
        </p:txBody>
      </p:sp>
      <p:sp>
        <p:nvSpPr>
          <p:cNvPr id="430" name="Google Shape;430;p25"/>
          <p:cNvSpPr/>
          <p:nvPr/>
        </p:nvSpPr>
        <p:spPr>
          <a:xfrm>
            <a:off x="3231938" y="2479255"/>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B13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5"/>
          <p:cNvSpPr/>
          <p:nvPr/>
        </p:nvSpPr>
        <p:spPr>
          <a:xfrm>
            <a:off x="3231938" y="2905498"/>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B13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5"/>
          <p:cNvSpPr/>
          <p:nvPr/>
        </p:nvSpPr>
        <p:spPr>
          <a:xfrm>
            <a:off x="3231938" y="3331741"/>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B13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5"/>
          <p:cNvSpPr/>
          <p:nvPr/>
        </p:nvSpPr>
        <p:spPr>
          <a:xfrm>
            <a:off x="3231938" y="3757983"/>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B13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4" name="Google Shape;434;p25"/>
          <p:cNvPicPr preferRelativeResize="0"/>
          <p:nvPr/>
        </p:nvPicPr>
        <p:blipFill>
          <a:blip r:embed="rId3">
            <a:alphaModFix/>
          </a:blip>
          <a:stretch>
            <a:fillRect/>
          </a:stretch>
        </p:blipFill>
        <p:spPr>
          <a:xfrm>
            <a:off x="0" y="0"/>
            <a:ext cx="257175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26"/>
          <p:cNvSpPr txBox="1"/>
          <p:nvPr/>
        </p:nvSpPr>
        <p:spPr>
          <a:xfrm>
            <a:off x="2665475" y="976073"/>
            <a:ext cx="6484200" cy="30165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en" sz="2000">
                <a:latin typeface="Calibri"/>
                <a:ea typeface="Calibri"/>
                <a:cs typeface="Calibri"/>
                <a:sym typeface="Calibri"/>
              </a:rPr>
              <a:t>Other types of intellectual property may protect things that are not protected by copyright. </a:t>
            </a:r>
            <a:br>
              <a:rPr lang="en" sz="2000">
                <a:latin typeface="Calibri"/>
                <a:ea typeface="Calibri"/>
                <a:cs typeface="Calibri"/>
                <a:sym typeface="Calibri"/>
              </a:rPr>
            </a:br>
            <a:endParaRPr sz="2000">
              <a:latin typeface="Calibri"/>
              <a:ea typeface="Calibri"/>
              <a:cs typeface="Calibri"/>
              <a:sym typeface="Calibri"/>
            </a:endParaRPr>
          </a:p>
          <a:p>
            <a:pPr marL="914400" lvl="0" indent="0" algn="l" rtl="0">
              <a:spcBef>
                <a:spcPts val="1000"/>
              </a:spcBef>
              <a:spcAft>
                <a:spcPts val="0"/>
              </a:spcAft>
              <a:buNone/>
            </a:pPr>
            <a:r>
              <a:rPr lang="en" sz="2000">
                <a:latin typeface="Calibri"/>
                <a:ea typeface="Calibri"/>
                <a:cs typeface="Calibri"/>
                <a:sym typeface="Calibri"/>
              </a:rPr>
              <a:t>Trademark: e.g., slogans and logos</a:t>
            </a:r>
            <a:endParaRPr sz="2000">
              <a:latin typeface="Calibri"/>
              <a:ea typeface="Calibri"/>
              <a:cs typeface="Calibri"/>
              <a:sym typeface="Calibri"/>
            </a:endParaRPr>
          </a:p>
          <a:p>
            <a:pPr marL="914400" lvl="0" indent="0" algn="l" rtl="0">
              <a:spcBef>
                <a:spcPts val="1000"/>
              </a:spcBef>
              <a:spcAft>
                <a:spcPts val="0"/>
              </a:spcAft>
              <a:buNone/>
            </a:pPr>
            <a:r>
              <a:rPr lang="en" sz="2000">
                <a:latin typeface="Calibri"/>
                <a:ea typeface="Calibri"/>
                <a:cs typeface="Calibri"/>
                <a:sym typeface="Calibri"/>
              </a:rPr>
              <a:t>Patents: e.g., processes, methods, and systems</a:t>
            </a:r>
            <a:endParaRPr sz="2000">
              <a:latin typeface="Calibri"/>
              <a:ea typeface="Calibri"/>
              <a:cs typeface="Calibri"/>
              <a:sym typeface="Calibri"/>
            </a:endParaRPr>
          </a:p>
          <a:p>
            <a:pPr marL="914400" lvl="0" indent="0" algn="l" rtl="0">
              <a:spcBef>
                <a:spcPts val="1000"/>
              </a:spcBef>
              <a:spcAft>
                <a:spcPts val="0"/>
              </a:spcAft>
              <a:buNone/>
            </a:pPr>
            <a:r>
              <a:rPr lang="en" sz="2000">
                <a:latin typeface="Calibri"/>
                <a:ea typeface="Calibri"/>
                <a:cs typeface="Calibri"/>
                <a:sym typeface="Calibri"/>
              </a:rPr>
              <a:t>Trade Secrets: e.g., proprietary formulas/recipes</a:t>
            </a:r>
            <a:endParaRPr sz="2000">
              <a:latin typeface="Calibri"/>
              <a:ea typeface="Calibri"/>
              <a:cs typeface="Calibri"/>
              <a:sym typeface="Calibri"/>
            </a:endParaRPr>
          </a:p>
          <a:p>
            <a:pPr marL="0" lvl="0" indent="0" algn="ctr" rtl="0">
              <a:spcBef>
                <a:spcPts val="1000"/>
              </a:spcBef>
              <a:spcAft>
                <a:spcPts val="0"/>
              </a:spcAft>
              <a:buNone/>
            </a:pPr>
            <a:endParaRPr sz="2000">
              <a:latin typeface="Calibri"/>
              <a:ea typeface="Calibri"/>
              <a:cs typeface="Calibri"/>
              <a:sym typeface="Calibri"/>
            </a:endParaRPr>
          </a:p>
          <a:p>
            <a:pPr marL="0" lvl="0" indent="0" algn="l" rtl="0">
              <a:spcBef>
                <a:spcPts val="1000"/>
              </a:spcBef>
              <a:spcAft>
                <a:spcPts val="1000"/>
              </a:spcAft>
              <a:buNone/>
            </a:pPr>
            <a:endParaRPr sz="2000">
              <a:latin typeface="Calibri"/>
              <a:ea typeface="Calibri"/>
              <a:cs typeface="Calibri"/>
              <a:sym typeface="Calibri"/>
            </a:endParaRPr>
          </a:p>
        </p:txBody>
      </p:sp>
      <p:sp>
        <p:nvSpPr>
          <p:cNvPr id="440" name="Google Shape;440;p26"/>
          <p:cNvSpPr txBox="1"/>
          <p:nvPr/>
        </p:nvSpPr>
        <p:spPr>
          <a:xfrm>
            <a:off x="2665463" y="159000"/>
            <a:ext cx="6484200" cy="927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B13838"/>
                </a:solidFill>
                <a:latin typeface="Calibri"/>
                <a:ea typeface="Calibri"/>
                <a:cs typeface="Calibri"/>
                <a:sym typeface="Calibri"/>
              </a:rPr>
              <a:t>Other Types of IP</a:t>
            </a:r>
            <a:endParaRPr sz="4200" b="1">
              <a:solidFill>
                <a:srgbClr val="B13838"/>
              </a:solidFill>
              <a:latin typeface="Calibri"/>
              <a:ea typeface="Calibri"/>
              <a:cs typeface="Calibri"/>
              <a:sym typeface="Calibri"/>
            </a:endParaRPr>
          </a:p>
        </p:txBody>
      </p:sp>
      <p:pic>
        <p:nvPicPr>
          <p:cNvPr id="441" name="Google Shape;441;p26"/>
          <p:cNvPicPr preferRelativeResize="0"/>
          <p:nvPr/>
        </p:nvPicPr>
        <p:blipFill>
          <a:blip r:embed="rId3">
            <a:alphaModFix/>
          </a:blip>
          <a:stretch>
            <a:fillRect/>
          </a:stretch>
        </p:blipFill>
        <p:spPr>
          <a:xfrm>
            <a:off x="0" y="0"/>
            <a:ext cx="2563749" cy="5127525"/>
          </a:xfrm>
          <a:prstGeom prst="rect">
            <a:avLst/>
          </a:prstGeom>
          <a:noFill/>
          <a:ln>
            <a:noFill/>
          </a:ln>
        </p:spPr>
      </p:pic>
      <p:sp>
        <p:nvSpPr>
          <p:cNvPr id="442" name="Google Shape;442;p26"/>
          <p:cNvSpPr/>
          <p:nvPr/>
        </p:nvSpPr>
        <p:spPr>
          <a:xfrm>
            <a:off x="3231938" y="2178802"/>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B13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6"/>
          <p:cNvSpPr/>
          <p:nvPr/>
        </p:nvSpPr>
        <p:spPr>
          <a:xfrm>
            <a:off x="3231938" y="2605045"/>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B13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6"/>
          <p:cNvSpPr/>
          <p:nvPr/>
        </p:nvSpPr>
        <p:spPr>
          <a:xfrm>
            <a:off x="3231938" y="3031288"/>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B13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27"/>
          <p:cNvSpPr txBox="1">
            <a:spLocks noGrp="1"/>
          </p:cNvSpPr>
          <p:nvPr>
            <p:ph type="ctrTitle"/>
          </p:nvPr>
        </p:nvSpPr>
        <p:spPr>
          <a:xfrm>
            <a:off x="1557875" y="1539025"/>
            <a:ext cx="6028200" cy="159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Using Third Party Material in Your Work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6F7"/>
        </a:solidFill>
        <a:effectLst/>
      </p:bgPr>
    </p:bg>
    <p:spTree>
      <p:nvGrpSpPr>
        <p:cNvPr id="1" name="Shape 453"/>
        <p:cNvGrpSpPr/>
        <p:nvPr/>
      </p:nvGrpSpPr>
      <p:grpSpPr>
        <a:xfrm>
          <a:off x="0" y="0"/>
          <a:ext cx="0" cy="0"/>
          <a:chOff x="0" y="0"/>
          <a:chExt cx="0" cy="0"/>
        </a:xfrm>
      </p:grpSpPr>
      <p:sp>
        <p:nvSpPr>
          <p:cNvPr id="454" name="Google Shape;454;p28"/>
          <p:cNvSpPr txBox="1"/>
          <p:nvPr/>
        </p:nvSpPr>
        <p:spPr>
          <a:xfrm>
            <a:off x="5680" y="159000"/>
            <a:ext cx="9144000" cy="927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B13838"/>
                </a:solidFill>
                <a:latin typeface="Calibri"/>
                <a:ea typeface="Calibri"/>
                <a:cs typeface="Calibri"/>
                <a:sym typeface="Calibri"/>
              </a:rPr>
              <a:t>Using Third Party Material</a:t>
            </a:r>
            <a:endParaRPr sz="4200" b="1">
              <a:solidFill>
                <a:srgbClr val="B13838"/>
              </a:solidFill>
              <a:latin typeface="Calibri"/>
              <a:ea typeface="Calibri"/>
              <a:cs typeface="Calibri"/>
              <a:sym typeface="Calibri"/>
            </a:endParaRPr>
          </a:p>
        </p:txBody>
      </p:sp>
      <p:sp>
        <p:nvSpPr>
          <p:cNvPr id="455" name="Google Shape;455;p28"/>
          <p:cNvSpPr txBox="1"/>
          <p:nvPr/>
        </p:nvSpPr>
        <p:spPr>
          <a:xfrm>
            <a:off x="399450" y="3706000"/>
            <a:ext cx="1770600" cy="75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solidFill>
                  <a:srgbClr val="B13838"/>
                </a:solidFill>
                <a:latin typeface="Calibri"/>
                <a:ea typeface="Calibri"/>
                <a:cs typeface="Calibri"/>
                <a:sym typeface="Calibri"/>
              </a:rPr>
              <a:t>Using Public Domain Works</a:t>
            </a:r>
            <a:endParaRPr sz="2200" b="1">
              <a:solidFill>
                <a:srgbClr val="B13838"/>
              </a:solidFill>
              <a:latin typeface="Calibri"/>
              <a:ea typeface="Calibri"/>
              <a:cs typeface="Calibri"/>
              <a:sym typeface="Calibri"/>
            </a:endParaRPr>
          </a:p>
        </p:txBody>
      </p:sp>
      <p:sp>
        <p:nvSpPr>
          <p:cNvPr id="456" name="Google Shape;456;p28"/>
          <p:cNvSpPr txBox="1"/>
          <p:nvPr/>
        </p:nvSpPr>
        <p:spPr>
          <a:xfrm>
            <a:off x="2592278" y="3706000"/>
            <a:ext cx="1770600" cy="75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solidFill>
                  <a:srgbClr val="B13838"/>
                </a:solidFill>
                <a:latin typeface="Calibri"/>
                <a:ea typeface="Calibri"/>
                <a:cs typeface="Calibri"/>
                <a:sym typeface="Calibri"/>
              </a:rPr>
              <a:t>Using Openly Licensed</a:t>
            </a:r>
            <a:endParaRPr sz="2200" b="1">
              <a:solidFill>
                <a:srgbClr val="B13838"/>
              </a:solidFill>
              <a:latin typeface="Calibri"/>
              <a:ea typeface="Calibri"/>
              <a:cs typeface="Calibri"/>
              <a:sym typeface="Calibri"/>
            </a:endParaRPr>
          </a:p>
          <a:p>
            <a:pPr marL="0" lvl="0" indent="0" algn="ctr" rtl="0">
              <a:spcBef>
                <a:spcPts val="0"/>
              </a:spcBef>
              <a:spcAft>
                <a:spcPts val="0"/>
              </a:spcAft>
              <a:buNone/>
            </a:pPr>
            <a:r>
              <a:rPr lang="en" sz="2200" b="1">
                <a:solidFill>
                  <a:srgbClr val="B13838"/>
                </a:solidFill>
                <a:latin typeface="Calibri"/>
                <a:ea typeface="Calibri"/>
                <a:cs typeface="Calibri"/>
                <a:sym typeface="Calibri"/>
              </a:rPr>
              <a:t>Works</a:t>
            </a:r>
            <a:endParaRPr sz="2200" b="1">
              <a:solidFill>
                <a:srgbClr val="B13838"/>
              </a:solidFill>
              <a:latin typeface="Calibri"/>
              <a:ea typeface="Calibri"/>
              <a:cs typeface="Calibri"/>
              <a:sym typeface="Calibri"/>
            </a:endParaRPr>
          </a:p>
        </p:txBody>
      </p:sp>
      <p:sp>
        <p:nvSpPr>
          <p:cNvPr id="457" name="Google Shape;457;p28"/>
          <p:cNvSpPr txBox="1"/>
          <p:nvPr/>
        </p:nvSpPr>
        <p:spPr>
          <a:xfrm>
            <a:off x="4785107" y="3706000"/>
            <a:ext cx="1770600" cy="75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solidFill>
                  <a:srgbClr val="B13838"/>
                </a:solidFill>
                <a:latin typeface="Calibri"/>
                <a:ea typeface="Calibri"/>
                <a:cs typeface="Calibri"/>
                <a:sym typeface="Calibri"/>
              </a:rPr>
              <a:t>Relying </a:t>
            </a:r>
            <a:endParaRPr sz="2200" b="1">
              <a:solidFill>
                <a:srgbClr val="B13838"/>
              </a:solidFill>
              <a:latin typeface="Calibri"/>
              <a:ea typeface="Calibri"/>
              <a:cs typeface="Calibri"/>
              <a:sym typeface="Calibri"/>
            </a:endParaRPr>
          </a:p>
          <a:p>
            <a:pPr marL="0" lvl="0" indent="0" algn="ctr" rtl="0">
              <a:spcBef>
                <a:spcPts val="0"/>
              </a:spcBef>
              <a:spcAft>
                <a:spcPts val="0"/>
              </a:spcAft>
              <a:buNone/>
            </a:pPr>
            <a:r>
              <a:rPr lang="en" sz="2200" b="1">
                <a:solidFill>
                  <a:srgbClr val="B13838"/>
                </a:solidFill>
                <a:latin typeface="Calibri"/>
                <a:ea typeface="Calibri"/>
                <a:cs typeface="Calibri"/>
                <a:sym typeface="Calibri"/>
              </a:rPr>
              <a:t>on Fair </a:t>
            </a:r>
            <a:endParaRPr sz="2200" b="1">
              <a:solidFill>
                <a:srgbClr val="B13838"/>
              </a:solidFill>
              <a:latin typeface="Calibri"/>
              <a:ea typeface="Calibri"/>
              <a:cs typeface="Calibri"/>
              <a:sym typeface="Calibri"/>
            </a:endParaRPr>
          </a:p>
          <a:p>
            <a:pPr marL="0" lvl="0" indent="0" algn="ctr" rtl="0">
              <a:spcBef>
                <a:spcPts val="0"/>
              </a:spcBef>
              <a:spcAft>
                <a:spcPts val="0"/>
              </a:spcAft>
              <a:buNone/>
            </a:pPr>
            <a:r>
              <a:rPr lang="en" sz="2200" b="1">
                <a:solidFill>
                  <a:srgbClr val="B13838"/>
                </a:solidFill>
                <a:latin typeface="Calibri"/>
                <a:ea typeface="Calibri"/>
                <a:cs typeface="Calibri"/>
                <a:sym typeface="Calibri"/>
              </a:rPr>
              <a:t>Use</a:t>
            </a:r>
            <a:endParaRPr sz="2200" b="1">
              <a:solidFill>
                <a:srgbClr val="B13838"/>
              </a:solidFill>
              <a:latin typeface="Calibri"/>
              <a:ea typeface="Calibri"/>
              <a:cs typeface="Calibri"/>
              <a:sym typeface="Calibri"/>
            </a:endParaRPr>
          </a:p>
        </p:txBody>
      </p:sp>
      <p:sp>
        <p:nvSpPr>
          <p:cNvPr id="458" name="Google Shape;458;p28"/>
          <p:cNvSpPr txBox="1"/>
          <p:nvPr/>
        </p:nvSpPr>
        <p:spPr>
          <a:xfrm>
            <a:off x="6977935" y="3706000"/>
            <a:ext cx="1770600" cy="75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solidFill>
                  <a:srgbClr val="B13838"/>
                </a:solidFill>
                <a:latin typeface="Calibri"/>
                <a:ea typeface="Calibri"/>
                <a:cs typeface="Calibri"/>
                <a:sym typeface="Calibri"/>
              </a:rPr>
              <a:t>Getting Permission or a License</a:t>
            </a:r>
            <a:endParaRPr sz="2200" b="1">
              <a:solidFill>
                <a:srgbClr val="B13838"/>
              </a:solidFill>
              <a:latin typeface="Calibri"/>
              <a:ea typeface="Calibri"/>
              <a:cs typeface="Calibri"/>
              <a:sym typeface="Calibri"/>
            </a:endParaRPr>
          </a:p>
        </p:txBody>
      </p:sp>
      <p:pic>
        <p:nvPicPr>
          <p:cNvPr id="459" name="Google Shape;459;p28"/>
          <p:cNvPicPr preferRelativeResize="0"/>
          <p:nvPr/>
        </p:nvPicPr>
        <p:blipFill rotWithShape="1">
          <a:blip r:embed="rId3">
            <a:alphaModFix/>
          </a:blip>
          <a:srcRect l="12502" r="12495"/>
          <a:stretch/>
        </p:blipFill>
        <p:spPr>
          <a:xfrm>
            <a:off x="483770" y="1875080"/>
            <a:ext cx="1587900" cy="1587900"/>
          </a:xfrm>
          <a:prstGeom prst="ellipse">
            <a:avLst/>
          </a:prstGeom>
          <a:noFill/>
          <a:ln>
            <a:noFill/>
          </a:ln>
        </p:spPr>
      </p:pic>
      <p:pic>
        <p:nvPicPr>
          <p:cNvPr id="460" name="Google Shape;460;p28"/>
          <p:cNvPicPr preferRelativeResize="0"/>
          <p:nvPr/>
        </p:nvPicPr>
        <p:blipFill rotWithShape="1">
          <a:blip r:embed="rId4">
            <a:alphaModFix/>
          </a:blip>
          <a:srcRect l="20245" t="13268" r="35722" b="20685"/>
          <a:stretch/>
        </p:blipFill>
        <p:spPr>
          <a:xfrm>
            <a:off x="2704856" y="1875080"/>
            <a:ext cx="1587900" cy="1587900"/>
          </a:xfrm>
          <a:prstGeom prst="ellipse">
            <a:avLst/>
          </a:prstGeom>
          <a:noFill/>
          <a:ln>
            <a:noFill/>
          </a:ln>
        </p:spPr>
      </p:pic>
      <p:pic>
        <p:nvPicPr>
          <p:cNvPr id="461" name="Google Shape;461;p28"/>
          <p:cNvPicPr preferRelativeResize="0"/>
          <p:nvPr/>
        </p:nvPicPr>
        <p:blipFill rotWithShape="1">
          <a:blip r:embed="rId5">
            <a:alphaModFix/>
          </a:blip>
          <a:srcRect l="16666" r="16666"/>
          <a:stretch/>
        </p:blipFill>
        <p:spPr>
          <a:xfrm>
            <a:off x="4881507" y="1875080"/>
            <a:ext cx="1587900" cy="1587900"/>
          </a:xfrm>
          <a:prstGeom prst="ellipse">
            <a:avLst/>
          </a:prstGeom>
          <a:noFill/>
          <a:ln>
            <a:noFill/>
          </a:ln>
        </p:spPr>
      </p:pic>
      <p:pic>
        <p:nvPicPr>
          <p:cNvPr id="462" name="Google Shape;462;p28"/>
          <p:cNvPicPr preferRelativeResize="0"/>
          <p:nvPr/>
        </p:nvPicPr>
        <p:blipFill rotWithShape="1">
          <a:blip r:embed="rId6">
            <a:alphaModFix/>
          </a:blip>
          <a:srcRect l="47684" t="46001" r="3870" b="22140"/>
          <a:stretch/>
        </p:blipFill>
        <p:spPr>
          <a:xfrm>
            <a:off x="7080375" y="1875080"/>
            <a:ext cx="1587900" cy="1587900"/>
          </a:xfrm>
          <a:prstGeom prst="ellipse">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29"/>
          <p:cNvSpPr txBox="1"/>
          <p:nvPr/>
        </p:nvSpPr>
        <p:spPr>
          <a:xfrm>
            <a:off x="2665463" y="159000"/>
            <a:ext cx="6484200" cy="927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B13838"/>
                </a:solidFill>
                <a:latin typeface="Calibri"/>
                <a:ea typeface="Calibri"/>
                <a:cs typeface="Calibri"/>
                <a:sym typeface="Calibri"/>
              </a:rPr>
              <a:t>Public Domain Material</a:t>
            </a:r>
            <a:endParaRPr sz="4200" b="1">
              <a:solidFill>
                <a:srgbClr val="B13838"/>
              </a:solidFill>
              <a:latin typeface="Calibri"/>
              <a:ea typeface="Calibri"/>
              <a:cs typeface="Calibri"/>
              <a:sym typeface="Calibri"/>
            </a:endParaRPr>
          </a:p>
        </p:txBody>
      </p:sp>
      <p:pic>
        <p:nvPicPr>
          <p:cNvPr id="468" name="Google Shape;468;p29"/>
          <p:cNvPicPr preferRelativeResize="0"/>
          <p:nvPr/>
        </p:nvPicPr>
        <p:blipFill>
          <a:blip r:embed="rId3">
            <a:alphaModFix/>
          </a:blip>
          <a:stretch>
            <a:fillRect/>
          </a:stretch>
        </p:blipFill>
        <p:spPr>
          <a:xfrm>
            <a:off x="0" y="0"/>
            <a:ext cx="2571737" cy="5143500"/>
          </a:xfrm>
          <a:prstGeom prst="rect">
            <a:avLst/>
          </a:prstGeom>
          <a:noFill/>
          <a:ln>
            <a:noFill/>
          </a:ln>
        </p:spPr>
      </p:pic>
      <p:sp>
        <p:nvSpPr>
          <p:cNvPr id="469" name="Google Shape;469;p29"/>
          <p:cNvSpPr txBox="1"/>
          <p:nvPr/>
        </p:nvSpPr>
        <p:spPr>
          <a:xfrm>
            <a:off x="2665475" y="976073"/>
            <a:ext cx="6484200" cy="32010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sz="2000">
                <a:latin typeface="Calibri"/>
                <a:ea typeface="Calibri"/>
                <a:cs typeface="Calibri"/>
                <a:sym typeface="Calibri"/>
              </a:rPr>
              <a:t>The commons of material that is not protected by copyright—anyone is free to use, copy, share, and remix public domain works</a:t>
            </a:r>
            <a:br>
              <a:rPr lang="en" sz="2000">
                <a:latin typeface="Calibri"/>
                <a:ea typeface="Calibri"/>
                <a:cs typeface="Calibri"/>
                <a:sym typeface="Calibri"/>
              </a:rPr>
            </a:br>
            <a:endParaRPr sz="2000">
              <a:latin typeface="Calibri"/>
              <a:ea typeface="Calibri"/>
              <a:cs typeface="Calibri"/>
              <a:sym typeface="Calibri"/>
            </a:endParaRPr>
          </a:p>
          <a:p>
            <a:pPr marL="914400" lvl="0" indent="0" algn="l" rtl="0">
              <a:spcBef>
                <a:spcPts val="1000"/>
              </a:spcBef>
              <a:spcAft>
                <a:spcPts val="0"/>
              </a:spcAft>
              <a:buClr>
                <a:schemeClr val="dk1"/>
              </a:buClr>
              <a:buSzPts val="1100"/>
              <a:buFont typeface="Arial"/>
              <a:buNone/>
            </a:pPr>
            <a:r>
              <a:rPr lang="en" sz="2000">
                <a:latin typeface="Calibri"/>
                <a:ea typeface="Calibri"/>
                <a:cs typeface="Calibri"/>
                <a:sym typeface="Calibri"/>
              </a:rPr>
              <a:t>Works for which copyright has expired</a:t>
            </a:r>
            <a:endParaRPr sz="2000">
              <a:latin typeface="Calibri"/>
              <a:ea typeface="Calibri"/>
              <a:cs typeface="Calibri"/>
              <a:sym typeface="Calibri"/>
            </a:endParaRPr>
          </a:p>
          <a:p>
            <a:pPr marL="914400" lvl="0" indent="0" algn="l" rtl="0">
              <a:spcBef>
                <a:spcPts val="1000"/>
              </a:spcBef>
              <a:spcAft>
                <a:spcPts val="0"/>
              </a:spcAft>
              <a:buClr>
                <a:schemeClr val="dk1"/>
              </a:buClr>
              <a:buSzPts val="1100"/>
              <a:buFont typeface="Arial"/>
              <a:buNone/>
            </a:pPr>
            <a:r>
              <a:rPr lang="en" sz="2000">
                <a:latin typeface="Calibri"/>
                <a:ea typeface="Calibri"/>
                <a:cs typeface="Calibri"/>
                <a:sym typeface="Calibri"/>
              </a:rPr>
              <a:t>Works for which copyright owners failed to comply with “formalities”</a:t>
            </a:r>
            <a:endParaRPr sz="2000">
              <a:latin typeface="Calibri"/>
              <a:ea typeface="Calibri"/>
              <a:cs typeface="Calibri"/>
              <a:sym typeface="Calibri"/>
            </a:endParaRPr>
          </a:p>
          <a:p>
            <a:pPr marL="914400" lvl="0" indent="0" algn="l" rtl="0">
              <a:spcBef>
                <a:spcPts val="1000"/>
              </a:spcBef>
              <a:spcAft>
                <a:spcPts val="0"/>
              </a:spcAft>
              <a:buClr>
                <a:schemeClr val="dk1"/>
              </a:buClr>
              <a:buSzPts val="1100"/>
              <a:buFont typeface="Arial"/>
              <a:buNone/>
            </a:pPr>
            <a:r>
              <a:rPr lang="en" sz="2000">
                <a:latin typeface="Calibri"/>
                <a:ea typeface="Calibri"/>
                <a:cs typeface="Calibri"/>
                <a:sym typeface="Calibri"/>
              </a:rPr>
              <a:t>Works that are not copyrightable</a:t>
            </a:r>
            <a:endParaRPr sz="2000">
              <a:latin typeface="Calibri"/>
              <a:ea typeface="Calibri"/>
              <a:cs typeface="Calibri"/>
              <a:sym typeface="Calibri"/>
            </a:endParaRPr>
          </a:p>
          <a:p>
            <a:pPr marL="0" lvl="0" indent="0" algn="ctr" rtl="0">
              <a:spcBef>
                <a:spcPts val="1000"/>
              </a:spcBef>
              <a:spcAft>
                <a:spcPts val="0"/>
              </a:spcAft>
              <a:buClr>
                <a:schemeClr val="dk1"/>
              </a:buClr>
              <a:buSzPts val="1100"/>
              <a:buFont typeface="Arial"/>
              <a:buNone/>
            </a:pPr>
            <a:endParaRPr sz="2000">
              <a:latin typeface="Calibri"/>
              <a:ea typeface="Calibri"/>
              <a:cs typeface="Calibri"/>
              <a:sym typeface="Calibri"/>
            </a:endParaRPr>
          </a:p>
          <a:p>
            <a:pPr marL="0" lvl="0" indent="0" algn="ctr" rtl="0">
              <a:spcBef>
                <a:spcPts val="1000"/>
              </a:spcBef>
              <a:spcAft>
                <a:spcPts val="0"/>
              </a:spcAft>
              <a:buNone/>
            </a:pPr>
            <a:endParaRPr sz="2000">
              <a:latin typeface="Calibri"/>
              <a:ea typeface="Calibri"/>
              <a:cs typeface="Calibri"/>
              <a:sym typeface="Calibri"/>
            </a:endParaRPr>
          </a:p>
          <a:p>
            <a:pPr marL="0" lvl="0" indent="0" algn="l" rtl="0">
              <a:spcBef>
                <a:spcPts val="1000"/>
              </a:spcBef>
              <a:spcAft>
                <a:spcPts val="1000"/>
              </a:spcAft>
              <a:buNone/>
            </a:pPr>
            <a:endParaRPr sz="2000">
              <a:latin typeface="Calibri"/>
              <a:ea typeface="Calibri"/>
              <a:cs typeface="Calibri"/>
              <a:sym typeface="Calibri"/>
            </a:endParaRPr>
          </a:p>
        </p:txBody>
      </p:sp>
      <p:sp>
        <p:nvSpPr>
          <p:cNvPr id="470" name="Google Shape;470;p29"/>
          <p:cNvSpPr/>
          <p:nvPr/>
        </p:nvSpPr>
        <p:spPr>
          <a:xfrm>
            <a:off x="3231938" y="2490762"/>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B13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9"/>
          <p:cNvSpPr/>
          <p:nvPr/>
        </p:nvSpPr>
        <p:spPr>
          <a:xfrm>
            <a:off x="3231938" y="2917005"/>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B13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9"/>
          <p:cNvSpPr/>
          <p:nvPr/>
        </p:nvSpPr>
        <p:spPr>
          <a:xfrm>
            <a:off x="3231938" y="3636541"/>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B13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30"/>
          <p:cNvSpPr txBox="1"/>
          <p:nvPr/>
        </p:nvSpPr>
        <p:spPr>
          <a:xfrm>
            <a:off x="2665463" y="159000"/>
            <a:ext cx="6484200" cy="927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B13838"/>
                </a:solidFill>
                <a:latin typeface="Calibri"/>
                <a:ea typeface="Calibri"/>
                <a:cs typeface="Calibri"/>
                <a:sym typeface="Calibri"/>
              </a:rPr>
              <a:t>Openly Licensed Works</a:t>
            </a:r>
            <a:endParaRPr sz="4200" b="1">
              <a:solidFill>
                <a:srgbClr val="B13838"/>
              </a:solidFill>
              <a:latin typeface="Calibri"/>
              <a:ea typeface="Calibri"/>
              <a:cs typeface="Calibri"/>
              <a:sym typeface="Calibri"/>
            </a:endParaRPr>
          </a:p>
        </p:txBody>
      </p:sp>
      <p:pic>
        <p:nvPicPr>
          <p:cNvPr id="478" name="Google Shape;478;p30"/>
          <p:cNvPicPr preferRelativeResize="0"/>
          <p:nvPr/>
        </p:nvPicPr>
        <p:blipFill>
          <a:blip r:embed="rId3">
            <a:alphaModFix/>
          </a:blip>
          <a:stretch>
            <a:fillRect/>
          </a:stretch>
        </p:blipFill>
        <p:spPr>
          <a:xfrm>
            <a:off x="-29981" y="0"/>
            <a:ext cx="2571750" cy="5143500"/>
          </a:xfrm>
          <a:prstGeom prst="rect">
            <a:avLst/>
          </a:prstGeom>
          <a:noFill/>
          <a:ln>
            <a:noFill/>
          </a:ln>
        </p:spPr>
      </p:pic>
      <p:sp>
        <p:nvSpPr>
          <p:cNvPr id="479" name="Google Shape;479;p30"/>
          <p:cNvSpPr txBox="1"/>
          <p:nvPr/>
        </p:nvSpPr>
        <p:spPr>
          <a:xfrm>
            <a:off x="2665475" y="976076"/>
            <a:ext cx="6484200" cy="40359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sz="2000">
                <a:latin typeface="Calibri"/>
                <a:ea typeface="Calibri"/>
                <a:cs typeface="Calibri"/>
                <a:sym typeface="Calibri"/>
              </a:rPr>
              <a:t>Open licenses allow anyone to make specific uses of copyrighted works without the need to pay or seek additional permission from the owner.</a:t>
            </a:r>
            <a:br>
              <a:rPr lang="en" sz="2000">
                <a:latin typeface="Calibri"/>
                <a:ea typeface="Calibri"/>
                <a:cs typeface="Calibri"/>
                <a:sym typeface="Calibri"/>
              </a:rPr>
            </a:br>
            <a:endParaRPr sz="2000">
              <a:latin typeface="Calibri"/>
              <a:ea typeface="Calibri"/>
              <a:cs typeface="Calibri"/>
              <a:sym typeface="Calibri"/>
            </a:endParaRPr>
          </a:p>
          <a:p>
            <a:pPr marL="914400" lvl="0" indent="0" algn="l" rtl="0">
              <a:spcBef>
                <a:spcPts val="1000"/>
              </a:spcBef>
              <a:spcAft>
                <a:spcPts val="0"/>
              </a:spcAft>
              <a:buClr>
                <a:schemeClr val="dk1"/>
              </a:buClr>
              <a:buSzPts val="1100"/>
              <a:buFont typeface="Arial"/>
              <a:buNone/>
            </a:pPr>
            <a:r>
              <a:rPr lang="en" sz="2000">
                <a:latin typeface="Calibri"/>
                <a:ea typeface="Calibri"/>
                <a:cs typeface="Calibri"/>
                <a:sym typeface="Calibri"/>
              </a:rPr>
              <a:t>Creative Commons (“CC”) licenses are the most well-known public licenses</a:t>
            </a:r>
            <a:endParaRPr sz="2000">
              <a:latin typeface="Calibri"/>
              <a:ea typeface="Calibri"/>
              <a:cs typeface="Calibri"/>
              <a:sym typeface="Calibri"/>
            </a:endParaRPr>
          </a:p>
          <a:p>
            <a:pPr marL="914400" lvl="0" indent="0" algn="l" rtl="0">
              <a:spcBef>
                <a:spcPts val="1000"/>
              </a:spcBef>
              <a:spcAft>
                <a:spcPts val="0"/>
              </a:spcAft>
              <a:buClr>
                <a:schemeClr val="dk1"/>
              </a:buClr>
              <a:buSzPts val="1100"/>
              <a:buFont typeface="Arial"/>
              <a:buNone/>
            </a:pPr>
            <a:r>
              <a:rPr lang="en" sz="2000">
                <a:latin typeface="Calibri"/>
                <a:ea typeface="Calibri"/>
                <a:cs typeface="Calibri"/>
                <a:sym typeface="Calibri"/>
              </a:rPr>
              <a:t>If a work is made available under a public license, the works can be used in ways that comply with the terms of the license</a:t>
            </a:r>
            <a:endParaRPr sz="2000">
              <a:latin typeface="Calibri"/>
              <a:ea typeface="Calibri"/>
              <a:cs typeface="Calibri"/>
              <a:sym typeface="Calibri"/>
            </a:endParaRPr>
          </a:p>
          <a:p>
            <a:pPr marL="0" lvl="0" indent="0" algn="ctr" rtl="0">
              <a:spcBef>
                <a:spcPts val="1000"/>
              </a:spcBef>
              <a:spcAft>
                <a:spcPts val="0"/>
              </a:spcAft>
              <a:buClr>
                <a:schemeClr val="dk1"/>
              </a:buClr>
              <a:buSzPts val="1100"/>
              <a:buFont typeface="Arial"/>
              <a:buNone/>
            </a:pPr>
            <a:endParaRPr sz="2000">
              <a:latin typeface="Calibri"/>
              <a:ea typeface="Calibri"/>
              <a:cs typeface="Calibri"/>
              <a:sym typeface="Calibri"/>
            </a:endParaRPr>
          </a:p>
          <a:p>
            <a:pPr marL="0" lvl="0" indent="0" algn="ctr" rtl="0">
              <a:spcBef>
                <a:spcPts val="1000"/>
              </a:spcBef>
              <a:spcAft>
                <a:spcPts val="0"/>
              </a:spcAft>
              <a:buNone/>
            </a:pPr>
            <a:endParaRPr sz="2000">
              <a:latin typeface="Calibri"/>
              <a:ea typeface="Calibri"/>
              <a:cs typeface="Calibri"/>
              <a:sym typeface="Calibri"/>
            </a:endParaRPr>
          </a:p>
          <a:p>
            <a:pPr marL="0" lvl="0" indent="0" algn="l" rtl="0">
              <a:spcBef>
                <a:spcPts val="1000"/>
              </a:spcBef>
              <a:spcAft>
                <a:spcPts val="1000"/>
              </a:spcAft>
              <a:buNone/>
            </a:pPr>
            <a:endParaRPr sz="2000">
              <a:latin typeface="Calibri"/>
              <a:ea typeface="Calibri"/>
              <a:cs typeface="Calibri"/>
              <a:sym typeface="Calibri"/>
            </a:endParaRPr>
          </a:p>
        </p:txBody>
      </p:sp>
      <p:sp>
        <p:nvSpPr>
          <p:cNvPr id="480" name="Google Shape;480;p30"/>
          <p:cNvSpPr/>
          <p:nvPr/>
        </p:nvSpPr>
        <p:spPr>
          <a:xfrm>
            <a:off x="3231938" y="2467953"/>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B13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0"/>
          <p:cNvSpPr/>
          <p:nvPr/>
        </p:nvSpPr>
        <p:spPr>
          <a:xfrm>
            <a:off x="3231938" y="3207192"/>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B13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31"/>
          <p:cNvSpPr txBox="1"/>
          <p:nvPr/>
        </p:nvSpPr>
        <p:spPr>
          <a:xfrm>
            <a:off x="2665463" y="159000"/>
            <a:ext cx="6484200" cy="927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B13838"/>
                </a:solidFill>
                <a:latin typeface="Calibri"/>
                <a:ea typeface="Calibri"/>
                <a:cs typeface="Calibri"/>
                <a:sym typeface="Calibri"/>
              </a:rPr>
              <a:t>Fair Use</a:t>
            </a:r>
            <a:endParaRPr sz="4200" b="1">
              <a:solidFill>
                <a:srgbClr val="B13838"/>
              </a:solidFill>
              <a:latin typeface="Calibri"/>
              <a:ea typeface="Calibri"/>
              <a:cs typeface="Calibri"/>
              <a:sym typeface="Calibri"/>
            </a:endParaRPr>
          </a:p>
        </p:txBody>
      </p:sp>
      <p:pic>
        <p:nvPicPr>
          <p:cNvPr id="487" name="Google Shape;487;p31"/>
          <p:cNvPicPr preferRelativeResize="0"/>
          <p:nvPr/>
        </p:nvPicPr>
        <p:blipFill>
          <a:blip r:embed="rId3">
            <a:alphaModFix/>
          </a:blip>
          <a:stretch>
            <a:fillRect/>
          </a:stretch>
        </p:blipFill>
        <p:spPr>
          <a:xfrm>
            <a:off x="-14053" y="0"/>
            <a:ext cx="2570699" cy="5141399"/>
          </a:xfrm>
          <a:prstGeom prst="rect">
            <a:avLst/>
          </a:prstGeom>
          <a:noFill/>
          <a:ln>
            <a:noFill/>
          </a:ln>
        </p:spPr>
      </p:pic>
      <p:sp>
        <p:nvSpPr>
          <p:cNvPr id="488" name="Google Shape;488;p31"/>
          <p:cNvSpPr txBox="1"/>
          <p:nvPr/>
        </p:nvSpPr>
        <p:spPr>
          <a:xfrm>
            <a:off x="3092125" y="1860850"/>
            <a:ext cx="5616600" cy="3054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400">
                <a:latin typeface="Calibri"/>
                <a:ea typeface="Calibri"/>
                <a:cs typeface="Calibri"/>
                <a:sym typeface="Calibri"/>
              </a:rPr>
              <a:t>Fair use is a feature of copyright law that, under certain conditions, permits the use of copyrighted works without permission or payment.</a:t>
            </a:r>
            <a:endParaRPr sz="2400">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32"/>
          <p:cNvSpPr txBox="1"/>
          <p:nvPr/>
        </p:nvSpPr>
        <p:spPr>
          <a:xfrm>
            <a:off x="3141950" y="59775"/>
            <a:ext cx="53343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B13838"/>
                </a:solidFill>
                <a:latin typeface="Calibri"/>
                <a:ea typeface="Calibri"/>
                <a:cs typeface="Calibri"/>
                <a:sym typeface="Calibri"/>
              </a:rPr>
              <a:t>Four Factors</a:t>
            </a:r>
            <a:endParaRPr sz="4200" b="1">
              <a:solidFill>
                <a:srgbClr val="B13838"/>
              </a:solidFill>
              <a:latin typeface="Calibri"/>
              <a:ea typeface="Calibri"/>
              <a:cs typeface="Calibri"/>
              <a:sym typeface="Calibri"/>
            </a:endParaRPr>
          </a:p>
        </p:txBody>
      </p:sp>
      <p:sp>
        <p:nvSpPr>
          <p:cNvPr id="494" name="Google Shape;494;p32"/>
          <p:cNvSpPr txBox="1"/>
          <p:nvPr/>
        </p:nvSpPr>
        <p:spPr>
          <a:xfrm>
            <a:off x="3141950" y="1633475"/>
            <a:ext cx="5334300" cy="3292200"/>
          </a:xfrm>
          <a:prstGeom prst="rect">
            <a:avLst/>
          </a:prstGeom>
          <a:noFill/>
          <a:ln>
            <a:noFill/>
          </a:ln>
        </p:spPr>
        <p:txBody>
          <a:bodyPr spcFirstLastPara="1" wrap="square" lIns="91425" tIns="91425" rIns="91425" bIns="91425" anchor="t" anchorCtr="0">
            <a:noAutofit/>
          </a:bodyPr>
          <a:lstStyle/>
          <a:p>
            <a:pPr marL="457200" lvl="0" indent="-368300" algn="ctr" rtl="0">
              <a:lnSpc>
                <a:spcPct val="115000"/>
              </a:lnSpc>
              <a:spcBef>
                <a:spcPts val="0"/>
              </a:spcBef>
              <a:spcAft>
                <a:spcPts val="0"/>
              </a:spcAft>
              <a:buClr>
                <a:srgbClr val="000000"/>
              </a:buClr>
              <a:buSzPts val="2200"/>
              <a:buFont typeface="Calibri"/>
              <a:buAutoNum type="arabicPeriod"/>
            </a:pPr>
            <a:r>
              <a:rPr lang="en" sz="2200">
                <a:latin typeface="Calibri"/>
                <a:ea typeface="Calibri"/>
                <a:cs typeface="Calibri"/>
                <a:sym typeface="Calibri"/>
              </a:rPr>
              <a:t>The purpose and the character of the use</a:t>
            </a:r>
            <a:endParaRPr sz="2200">
              <a:latin typeface="Calibri"/>
              <a:ea typeface="Calibri"/>
              <a:cs typeface="Calibri"/>
              <a:sym typeface="Calibri"/>
            </a:endParaRPr>
          </a:p>
          <a:p>
            <a:pPr marL="457200" lvl="0" indent="-368300" algn="ctr" rtl="0">
              <a:lnSpc>
                <a:spcPct val="115000"/>
              </a:lnSpc>
              <a:spcBef>
                <a:spcPts val="1000"/>
              </a:spcBef>
              <a:spcAft>
                <a:spcPts val="0"/>
              </a:spcAft>
              <a:buClr>
                <a:srgbClr val="000000"/>
              </a:buClr>
              <a:buSzPts val="2200"/>
              <a:buFont typeface="Calibri"/>
              <a:buAutoNum type="arabicPeriod"/>
            </a:pPr>
            <a:r>
              <a:rPr lang="en" sz="2200">
                <a:latin typeface="Calibri"/>
                <a:ea typeface="Calibri"/>
                <a:cs typeface="Calibri"/>
                <a:sym typeface="Calibri"/>
              </a:rPr>
              <a:t>The nature of the copied work</a:t>
            </a:r>
            <a:endParaRPr sz="2200">
              <a:latin typeface="Calibri"/>
              <a:ea typeface="Calibri"/>
              <a:cs typeface="Calibri"/>
              <a:sym typeface="Calibri"/>
            </a:endParaRPr>
          </a:p>
          <a:p>
            <a:pPr marL="457200" lvl="0" indent="-368300" algn="ctr" rtl="0">
              <a:lnSpc>
                <a:spcPct val="115000"/>
              </a:lnSpc>
              <a:spcBef>
                <a:spcPts val="1000"/>
              </a:spcBef>
              <a:spcAft>
                <a:spcPts val="0"/>
              </a:spcAft>
              <a:buClr>
                <a:srgbClr val="000000"/>
              </a:buClr>
              <a:buSzPts val="2200"/>
              <a:buFont typeface="Calibri"/>
              <a:buAutoNum type="arabicPeriod"/>
            </a:pPr>
            <a:r>
              <a:rPr lang="en" sz="2200">
                <a:latin typeface="Calibri"/>
                <a:ea typeface="Calibri"/>
                <a:cs typeface="Calibri"/>
                <a:sym typeface="Calibri"/>
              </a:rPr>
              <a:t>The amount of the work copied</a:t>
            </a:r>
            <a:endParaRPr sz="2200">
              <a:latin typeface="Calibri"/>
              <a:ea typeface="Calibri"/>
              <a:cs typeface="Calibri"/>
              <a:sym typeface="Calibri"/>
            </a:endParaRPr>
          </a:p>
          <a:p>
            <a:pPr marL="457200" lvl="0" indent="-368300" algn="ctr" rtl="0">
              <a:lnSpc>
                <a:spcPct val="115000"/>
              </a:lnSpc>
              <a:spcBef>
                <a:spcPts val="1000"/>
              </a:spcBef>
              <a:spcAft>
                <a:spcPts val="1000"/>
              </a:spcAft>
              <a:buClr>
                <a:srgbClr val="000000"/>
              </a:buClr>
              <a:buSzPts val="2200"/>
              <a:buFont typeface="Calibri"/>
              <a:buAutoNum type="arabicPeriod"/>
            </a:pPr>
            <a:r>
              <a:rPr lang="en" sz="2200">
                <a:latin typeface="Calibri"/>
                <a:ea typeface="Calibri"/>
                <a:cs typeface="Calibri"/>
                <a:sym typeface="Calibri"/>
              </a:rPr>
              <a:t>The effect of the use on the market for the copied work</a:t>
            </a:r>
            <a:endParaRPr sz="2200">
              <a:latin typeface="Calibri"/>
              <a:ea typeface="Calibri"/>
              <a:cs typeface="Calibri"/>
              <a:sym typeface="Calibri"/>
            </a:endParaRPr>
          </a:p>
        </p:txBody>
      </p:sp>
      <p:pic>
        <p:nvPicPr>
          <p:cNvPr id="495" name="Google Shape;495;p32"/>
          <p:cNvPicPr preferRelativeResize="0"/>
          <p:nvPr/>
        </p:nvPicPr>
        <p:blipFill>
          <a:blip r:embed="rId3">
            <a:alphaModFix/>
          </a:blip>
          <a:stretch>
            <a:fillRect/>
          </a:stretch>
        </p:blipFill>
        <p:spPr>
          <a:xfrm>
            <a:off x="0" y="0"/>
            <a:ext cx="2571750"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33"/>
          <p:cNvSpPr txBox="1"/>
          <p:nvPr/>
        </p:nvSpPr>
        <p:spPr>
          <a:xfrm>
            <a:off x="3352825" y="59775"/>
            <a:ext cx="54579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B13838"/>
                </a:solidFill>
                <a:latin typeface="Calibri"/>
                <a:ea typeface="Calibri"/>
                <a:cs typeface="Calibri"/>
                <a:sym typeface="Calibri"/>
              </a:rPr>
              <a:t>Key Questions</a:t>
            </a:r>
            <a:endParaRPr sz="4200" b="1">
              <a:solidFill>
                <a:srgbClr val="B13838"/>
              </a:solidFill>
              <a:latin typeface="Calibri"/>
              <a:ea typeface="Calibri"/>
              <a:cs typeface="Calibri"/>
              <a:sym typeface="Calibri"/>
            </a:endParaRPr>
          </a:p>
        </p:txBody>
      </p:sp>
      <p:sp>
        <p:nvSpPr>
          <p:cNvPr id="501" name="Google Shape;501;p33"/>
          <p:cNvSpPr txBox="1"/>
          <p:nvPr/>
        </p:nvSpPr>
        <p:spPr>
          <a:xfrm>
            <a:off x="3144150" y="1198950"/>
            <a:ext cx="5999700" cy="371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2000">
                <a:latin typeface="Calibri"/>
                <a:ea typeface="Calibri"/>
                <a:cs typeface="Calibri"/>
                <a:sym typeface="Calibri"/>
              </a:rPr>
              <a:t>Did the unlicensed use “transform” the material taken from the copyrighted work by using it for a different purpose or giving it a different meaning than that of the original, or did it just repeat the work for the same intended purpose and value as the original?</a:t>
            </a:r>
            <a:endParaRPr sz="2000">
              <a:latin typeface="Calibri"/>
              <a:ea typeface="Calibri"/>
              <a:cs typeface="Calibri"/>
              <a:sym typeface="Calibri"/>
            </a:endParaRPr>
          </a:p>
          <a:p>
            <a:pPr marL="0" lvl="0" indent="0" algn="l" rtl="0">
              <a:lnSpc>
                <a:spcPct val="115000"/>
              </a:lnSpc>
              <a:spcBef>
                <a:spcPts val="600"/>
              </a:spcBef>
              <a:spcAft>
                <a:spcPts val="0"/>
              </a:spcAft>
              <a:buNone/>
            </a:pPr>
            <a:endParaRPr sz="2000">
              <a:latin typeface="Calibri"/>
              <a:ea typeface="Calibri"/>
              <a:cs typeface="Calibri"/>
              <a:sym typeface="Calibri"/>
            </a:endParaRPr>
          </a:p>
          <a:p>
            <a:pPr marL="0" lvl="0" indent="0" algn="l" rtl="0">
              <a:lnSpc>
                <a:spcPct val="115000"/>
              </a:lnSpc>
              <a:spcBef>
                <a:spcPts val="600"/>
              </a:spcBef>
              <a:spcAft>
                <a:spcPts val="0"/>
              </a:spcAft>
              <a:buNone/>
            </a:pPr>
            <a:r>
              <a:rPr lang="en" sz="2000">
                <a:latin typeface="Calibri"/>
                <a:ea typeface="Calibri"/>
                <a:cs typeface="Calibri"/>
                <a:sym typeface="Calibri"/>
              </a:rPr>
              <a:t>Considering the nature of the copyrighted work and the challenged use, was the material taken appropriate in kind and amount?</a:t>
            </a:r>
            <a:endParaRPr sz="2000">
              <a:latin typeface="Calibri"/>
              <a:ea typeface="Calibri"/>
              <a:cs typeface="Calibri"/>
              <a:sym typeface="Calibri"/>
            </a:endParaRPr>
          </a:p>
          <a:p>
            <a:pPr marL="0" lvl="0" indent="0" algn="ctr" rtl="0">
              <a:lnSpc>
                <a:spcPct val="115000"/>
              </a:lnSpc>
              <a:spcBef>
                <a:spcPts val="1000"/>
              </a:spcBef>
              <a:spcAft>
                <a:spcPts val="0"/>
              </a:spcAft>
              <a:buClr>
                <a:schemeClr val="dk1"/>
              </a:buClr>
              <a:buSzPts val="1100"/>
              <a:buFont typeface="Arial"/>
              <a:buNone/>
            </a:pPr>
            <a:endParaRPr sz="2000">
              <a:solidFill>
                <a:srgbClr val="2C3E50"/>
              </a:solidFill>
              <a:latin typeface="Calibri"/>
              <a:ea typeface="Calibri"/>
              <a:cs typeface="Calibri"/>
              <a:sym typeface="Calibri"/>
            </a:endParaRPr>
          </a:p>
          <a:p>
            <a:pPr marL="0" lvl="0" indent="0" algn="ctr" rtl="0">
              <a:lnSpc>
                <a:spcPct val="115000"/>
              </a:lnSpc>
              <a:spcBef>
                <a:spcPts val="1000"/>
              </a:spcBef>
              <a:spcAft>
                <a:spcPts val="1000"/>
              </a:spcAft>
              <a:buNone/>
            </a:pPr>
            <a:endParaRPr sz="2000">
              <a:solidFill>
                <a:srgbClr val="2C3E50"/>
              </a:solidFill>
              <a:latin typeface="Calibri"/>
              <a:ea typeface="Calibri"/>
              <a:cs typeface="Calibri"/>
              <a:sym typeface="Calibri"/>
            </a:endParaRPr>
          </a:p>
        </p:txBody>
      </p:sp>
      <p:sp>
        <p:nvSpPr>
          <p:cNvPr id="502" name="Google Shape;502;p33"/>
          <p:cNvSpPr/>
          <p:nvPr/>
        </p:nvSpPr>
        <p:spPr>
          <a:xfrm>
            <a:off x="2730963" y="1363610"/>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B13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3"/>
          <p:cNvSpPr/>
          <p:nvPr/>
        </p:nvSpPr>
        <p:spPr>
          <a:xfrm>
            <a:off x="2730963" y="3620312"/>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B13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4" name="Google Shape;504;p33"/>
          <p:cNvPicPr preferRelativeResize="0"/>
          <p:nvPr/>
        </p:nvPicPr>
        <p:blipFill>
          <a:blip r:embed="rId3">
            <a:alphaModFix/>
          </a:blip>
          <a:stretch>
            <a:fillRect/>
          </a:stretch>
        </p:blipFill>
        <p:spPr>
          <a:xfrm>
            <a:off x="0" y="0"/>
            <a:ext cx="2571750"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F6F7"/>
        </a:solidFill>
        <a:effectLst/>
      </p:bgPr>
    </p:bg>
    <p:spTree>
      <p:nvGrpSpPr>
        <p:cNvPr id="1" name="Shape 508"/>
        <p:cNvGrpSpPr/>
        <p:nvPr/>
      </p:nvGrpSpPr>
      <p:grpSpPr>
        <a:xfrm>
          <a:off x="0" y="0"/>
          <a:ext cx="0" cy="0"/>
          <a:chOff x="0" y="0"/>
          <a:chExt cx="0" cy="0"/>
        </a:xfrm>
      </p:grpSpPr>
      <p:sp>
        <p:nvSpPr>
          <p:cNvPr id="509" name="Google Shape;509;p34"/>
          <p:cNvSpPr txBox="1"/>
          <p:nvPr/>
        </p:nvSpPr>
        <p:spPr>
          <a:xfrm>
            <a:off x="475025" y="3692200"/>
            <a:ext cx="2472000" cy="1616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 sz="2000">
                <a:latin typeface="Calibri"/>
                <a:ea typeface="Calibri"/>
                <a:cs typeface="Calibri"/>
                <a:sym typeface="Calibri"/>
              </a:rPr>
              <a:t>Criticizing, commenting on, or discussing copyrighted material</a:t>
            </a:r>
            <a:endParaRPr sz="2000">
              <a:latin typeface="Calibri"/>
              <a:ea typeface="Calibri"/>
              <a:cs typeface="Calibri"/>
              <a:sym typeface="Calibri"/>
            </a:endParaRPr>
          </a:p>
        </p:txBody>
      </p:sp>
      <p:sp>
        <p:nvSpPr>
          <p:cNvPr id="510" name="Google Shape;510;p34"/>
          <p:cNvSpPr txBox="1"/>
          <p:nvPr/>
        </p:nvSpPr>
        <p:spPr>
          <a:xfrm>
            <a:off x="3331950" y="3692200"/>
            <a:ext cx="2472000" cy="1616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 sz="2000">
                <a:latin typeface="Calibri"/>
                <a:ea typeface="Calibri"/>
                <a:cs typeface="Calibri"/>
                <a:sym typeface="Calibri"/>
              </a:rPr>
              <a:t>Using copyrighted material to illustrate, support, or prove an argument or point</a:t>
            </a:r>
            <a:endParaRPr sz="2000">
              <a:latin typeface="Calibri"/>
              <a:ea typeface="Calibri"/>
              <a:cs typeface="Calibri"/>
              <a:sym typeface="Calibri"/>
            </a:endParaRPr>
          </a:p>
        </p:txBody>
      </p:sp>
      <p:sp>
        <p:nvSpPr>
          <p:cNvPr id="511" name="Google Shape;511;p34"/>
          <p:cNvSpPr txBox="1"/>
          <p:nvPr/>
        </p:nvSpPr>
        <p:spPr>
          <a:xfrm>
            <a:off x="6077810" y="3692200"/>
            <a:ext cx="2621700" cy="1616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 sz="2000">
                <a:latin typeface="Calibri"/>
                <a:ea typeface="Calibri"/>
                <a:cs typeface="Calibri"/>
                <a:sym typeface="Calibri"/>
              </a:rPr>
              <a:t>Using copyrighted material for non-consumptive research</a:t>
            </a:r>
            <a:endParaRPr sz="2000">
              <a:latin typeface="Calibri"/>
              <a:ea typeface="Calibri"/>
              <a:cs typeface="Calibri"/>
              <a:sym typeface="Calibri"/>
            </a:endParaRPr>
          </a:p>
        </p:txBody>
      </p:sp>
      <p:sp>
        <p:nvSpPr>
          <p:cNvPr id="512" name="Google Shape;512;p34"/>
          <p:cNvSpPr txBox="1"/>
          <p:nvPr/>
        </p:nvSpPr>
        <p:spPr>
          <a:xfrm>
            <a:off x="0" y="76850"/>
            <a:ext cx="9144000" cy="1009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800" b="1">
                <a:solidFill>
                  <a:srgbClr val="B13838"/>
                </a:solidFill>
                <a:latin typeface="Calibri"/>
                <a:ea typeface="Calibri"/>
                <a:cs typeface="Calibri"/>
                <a:sym typeface="Calibri"/>
              </a:rPr>
              <a:t>Common Situations for Nonfiction Authors</a:t>
            </a:r>
            <a:endParaRPr sz="3800" b="1">
              <a:solidFill>
                <a:srgbClr val="B13838"/>
              </a:solidFill>
              <a:latin typeface="Calibri"/>
              <a:ea typeface="Calibri"/>
              <a:cs typeface="Calibri"/>
              <a:sym typeface="Calibri"/>
            </a:endParaRPr>
          </a:p>
        </p:txBody>
      </p:sp>
      <p:pic>
        <p:nvPicPr>
          <p:cNvPr id="513" name="Google Shape;513;p34"/>
          <p:cNvPicPr preferRelativeResize="0"/>
          <p:nvPr/>
        </p:nvPicPr>
        <p:blipFill rotWithShape="1">
          <a:blip r:embed="rId3">
            <a:alphaModFix/>
          </a:blip>
          <a:srcRect l="24944" t="34525" r="46284" b="27113"/>
          <a:stretch/>
        </p:blipFill>
        <p:spPr>
          <a:xfrm>
            <a:off x="705125" y="1542725"/>
            <a:ext cx="2011800" cy="2011800"/>
          </a:xfrm>
          <a:prstGeom prst="ellipse">
            <a:avLst/>
          </a:prstGeom>
          <a:noFill/>
          <a:ln>
            <a:noFill/>
          </a:ln>
        </p:spPr>
      </p:pic>
      <p:pic>
        <p:nvPicPr>
          <p:cNvPr id="514" name="Google Shape;514;p34"/>
          <p:cNvPicPr preferRelativeResize="0"/>
          <p:nvPr/>
        </p:nvPicPr>
        <p:blipFill rotWithShape="1">
          <a:blip r:embed="rId4">
            <a:alphaModFix/>
          </a:blip>
          <a:srcRect l="7050" r="28441" b="3232"/>
          <a:stretch/>
        </p:blipFill>
        <p:spPr>
          <a:xfrm>
            <a:off x="3566100" y="1542725"/>
            <a:ext cx="2011800" cy="2011800"/>
          </a:xfrm>
          <a:prstGeom prst="ellipse">
            <a:avLst/>
          </a:prstGeom>
          <a:noFill/>
          <a:ln>
            <a:noFill/>
          </a:ln>
        </p:spPr>
      </p:pic>
      <p:pic>
        <p:nvPicPr>
          <p:cNvPr id="515" name="Google Shape;515;p34"/>
          <p:cNvPicPr preferRelativeResize="0"/>
          <p:nvPr/>
        </p:nvPicPr>
        <p:blipFill rotWithShape="1">
          <a:blip r:embed="rId5">
            <a:alphaModFix/>
          </a:blip>
          <a:srcRect t="10000" b="10000"/>
          <a:stretch/>
        </p:blipFill>
        <p:spPr>
          <a:xfrm>
            <a:off x="6382750" y="1542725"/>
            <a:ext cx="2011800" cy="2011800"/>
          </a:xfrm>
          <a:prstGeom prst="ellipse">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17"/>
          <p:cNvSpPr txBox="1"/>
          <p:nvPr/>
        </p:nvSpPr>
        <p:spPr>
          <a:xfrm>
            <a:off x="4556200" y="2931800"/>
            <a:ext cx="4017000" cy="915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600" b="1">
                <a:solidFill>
                  <a:srgbClr val="B13838"/>
                </a:solidFill>
                <a:latin typeface="Calibri"/>
                <a:ea typeface="Calibri"/>
                <a:cs typeface="Calibri"/>
                <a:sym typeface="Calibri"/>
              </a:rPr>
              <a:t>Presenter Name</a:t>
            </a:r>
            <a:endParaRPr sz="3600" b="1">
              <a:solidFill>
                <a:srgbClr val="B13838"/>
              </a:solidFill>
              <a:latin typeface="Calibri"/>
              <a:ea typeface="Calibri"/>
              <a:cs typeface="Calibri"/>
              <a:sym typeface="Calibri"/>
            </a:endParaRPr>
          </a:p>
        </p:txBody>
      </p:sp>
      <p:sp>
        <p:nvSpPr>
          <p:cNvPr id="359" name="Google Shape;359;p17"/>
          <p:cNvSpPr txBox="1"/>
          <p:nvPr/>
        </p:nvSpPr>
        <p:spPr>
          <a:xfrm>
            <a:off x="4122100" y="3715900"/>
            <a:ext cx="4885200" cy="10845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 sz="2400">
                <a:latin typeface="Calibri"/>
                <a:ea typeface="Calibri"/>
                <a:cs typeface="Calibri"/>
                <a:sym typeface="Calibri"/>
              </a:rPr>
              <a:t>Title </a:t>
            </a:r>
            <a:endParaRPr sz="2400">
              <a:latin typeface="Calibri"/>
              <a:ea typeface="Calibri"/>
              <a:cs typeface="Calibri"/>
              <a:sym typeface="Calibri"/>
            </a:endParaRPr>
          </a:p>
          <a:p>
            <a:pPr marL="0" lvl="0" indent="0" algn="ctr" rtl="0">
              <a:spcBef>
                <a:spcPts val="600"/>
              </a:spcBef>
              <a:spcAft>
                <a:spcPts val="0"/>
              </a:spcAft>
              <a:buNone/>
            </a:pPr>
            <a:r>
              <a:rPr lang="en" sz="2400">
                <a:latin typeface="Calibri"/>
                <a:ea typeface="Calibri"/>
                <a:cs typeface="Calibri"/>
                <a:sym typeface="Calibri"/>
              </a:rPr>
              <a:t>Institution</a:t>
            </a:r>
            <a:endParaRPr sz="2400">
              <a:latin typeface="Calibri"/>
              <a:ea typeface="Calibri"/>
              <a:cs typeface="Calibri"/>
              <a:sym typeface="Calibri"/>
            </a:endParaRPr>
          </a:p>
        </p:txBody>
      </p:sp>
      <p:pic>
        <p:nvPicPr>
          <p:cNvPr id="360" name="Google Shape;360;p17"/>
          <p:cNvPicPr preferRelativeResize="0"/>
          <p:nvPr/>
        </p:nvPicPr>
        <p:blipFill rotWithShape="1">
          <a:blip r:embed="rId3">
            <a:alphaModFix/>
          </a:blip>
          <a:srcRect l="11526" t="7193" r="-5317" b="60547"/>
          <a:stretch/>
        </p:blipFill>
        <p:spPr>
          <a:xfrm>
            <a:off x="3985400" y="0"/>
            <a:ext cx="5158600" cy="2496200"/>
          </a:xfrm>
          <a:prstGeom prst="flowChartOffpageConnector">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35"/>
          <p:cNvSpPr txBox="1"/>
          <p:nvPr/>
        </p:nvSpPr>
        <p:spPr>
          <a:xfrm>
            <a:off x="2665463" y="159000"/>
            <a:ext cx="6484200" cy="927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B13838"/>
                </a:solidFill>
                <a:latin typeface="Calibri"/>
                <a:ea typeface="Calibri"/>
                <a:cs typeface="Calibri"/>
                <a:sym typeface="Calibri"/>
              </a:rPr>
              <a:t>Permission/License</a:t>
            </a:r>
            <a:endParaRPr sz="4200" b="1">
              <a:solidFill>
                <a:srgbClr val="B13838"/>
              </a:solidFill>
              <a:latin typeface="Calibri"/>
              <a:ea typeface="Calibri"/>
              <a:cs typeface="Calibri"/>
              <a:sym typeface="Calibri"/>
            </a:endParaRPr>
          </a:p>
        </p:txBody>
      </p:sp>
      <p:pic>
        <p:nvPicPr>
          <p:cNvPr id="521" name="Google Shape;521;p35"/>
          <p:cNvPicPr preferRelativeResize="0"/>
          <p:nvPr/>
        </p:nvPicPr>
        <p:blipFill>
          <a:blip r:embed="rId3">
            <a:alphaModFix/>
          </a:blip>
          <a:stretch>
            <a:fillRect/>
          </a:stretch>
        </p:blipFill>
        <p:spPr>
          <a:xfrm>
            <a:off x="-15928" y="25"/>
            <a:ext cx="2571725" cy="5143451"/>
          </a:xfrm>
          <a:prstGeom prst="rect">
            <a:avLst/>
          </a:prstGeom>
          <a:noFill/>
          <a:ln>
            <a:noFill/>
          </a:ln>
        </p:spPr>
      </p:pic>
      <p:sp>
        <p:nvSpPr>
          <p:cNvPr id="522" name="Google Shape;522;p35"/>
          <p:cNvSpPr txBox="1"/>
          <p:nvPr/>
        </p:nvSpPr>
        <p:spPr>
          <a:xfrm>
            <a:off x="2665475" y="976076"/>
            <a:ext cx="6484200" cy="40359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sz="2000">
                <a:latin typeface="Calibri"/>
                <a:ea typeface="Calibri"/>
                <a:cs typeface="Calibri"/>
                <a:sym typeface="Calibri"/>
              </a:rPr>
              <a:t>A grant of authorization from the copyright holder to exercise one of their exclusive rights. </a:t>
            </a:r>
            <a:br>
              <a:rPr lang="en" sz="2000">
                <a:latin typeface="Calibri"/>
                <a:ea typeface="Calibri"/>
                <a:cs typeface="Calibri"/>
                <a:sym typeface="Calibri"/>
              </a:rPr>
            </a:br>
            <a:endParaRPr sz="2000">
              <a:latin typeface="Calibri"/>
              <a:ea typeface="Calibri"/>
              <a:cs typeface="Calibri"/>
              <a:sym typeface="Calibri"/>
            </a:endParaRPr>
          </a:p>
          <a:p>
            <a:pPr marL="914400" lvl="0" indent="0" algn="l" rtl="0">
              <a:spcBef>
                <a:spcPts val="1000"/>
              </a:spcBef>
              <a:spcAft>
                <a:spcPts val="0"/>
              </a:spcAft>
              <a:buClr>
                <a:schemeClr val="dk1"/>
              </a:buClr>
              <a:buSzPts val="1100"/>
              <a:buFont typeface="Arial"/>
              <a:buNone/>
            </a:pPr>
            <a:r>
              <a:rPr lang="en" sz="2000">
                <a:latin typeface="Calibri"/>
                <a:ea typeface="Calibri"/>
                <a:cs typeface="Calibri"/>
                <a:sym typeface="Calibri"/>
              </a:rPr>
              <a:t>The license should describe which uses have been authorized</a:t>
            </a:r>
            <a:endParaRPr sz="2000">
              <a:latin typeface="Calibri"/>
              <a:ea typeface="Calibri"/>
              <a:cs typeface="Calibri"/>
              <a:sym typeface="Calibri"/>
            </a:endParaRPr>
          </a:p>
          <a:p>
            <a:pPr marL="914400" lvl="0" indent="0" algn="l" rtl="0">
              <a:spcBef>
                <a:spcPts val="1000"/>
              </a:spcBef>
              <a:spcAft>
                <a:spcPts val="0"/>
              </a:spcAft>
              <a:buClr>
                <a:schemeClr val="dk1"/>
              </a:buClr>
              <a:buSzPts val="1100"/>
              <a:buFont typeface="Arial"/>
              <a:buNone/>
            </a:pPr>
            <a:r>
              <a:rPr lang="en" sz="2000">
                <a:latin typeface="Calibri"/>
                <a:ea typeface="Calibri"/>
                <a:cs typeface="Calibri"/>
                <a:sym typeface="Calibri"/>
              </a:rPr>
              <a:t>Your use needs to fall within the terms of the license</a:t>
            </a:r>
            <a:endParaRPr sz="2000">
              <a:latin typeface="Calibri"/>
              <a:ea typeface="Calibri"/>
              <a:cs typeface="Calibri"/>
              <a:sym typeface="Calibri"/>
            </a:endParaRPr>
          </a:p>
          <a:p>
            <a:pPr marL="0" lvl="0" indent="0" algn="ctr" rtl="0">
              <a:spcBef>
                <a:spcPts val="1000"/>
              </a:spcBef>
              <a:spcAft>
                <a:spcPts val="0"/>
              </a:spcAft>
              <a:buClr>
                <a:schemeClr val="dk1"/>
              </a:buClr>
              <a:buSzPts val="1100"/>
              <a:buFont typeface="Arial"/>
              <a:buNone/>
            </a:pPr>
            <a:endParaRPr sz="2000">
              <a:latin typeface="Calibri"/>
              <a:ea typeface="Calibri"/>
              <a:cs typeface="Calibri"/>
              <a:sym typeface="Calibri"/>
            </a:endParaRPr>
          </a:p>
          <a:p>
            <a:pPr marL="0" lvl="0" indent="0" algn="ctr" rtl="0">
              <a:spcBef>
                <a:spcPts val="1000"/>
              </a:spcBef>
              <a:spcAft>
                <a:spcPts val="0"/>
              </a:spcAft>
              <a:buNone/>
            </a:pPr>
            <a:endParaRPr sz="2000">
              <a:latin typeface="Calibri"/>
              <a:ea typeface="Calibri"/>
              <a:cs typeface="Calibri"/>
              <a:sym typeface="Calibri"/>
            </a:endParaRPr>
          </a:p>
          <a:p>
            <a:pPr marL="0" lvl="0" indent="0" algn="l" rtl="0">
              <a:spcBef>
                <a:spcPts val="1000"/>
              </a:spcBef>
              <a:spcAft>
                <a:spcPts val="1000"/>
              </a:spcAft>
              <a:buNone/>
            </a:pPr>
            <a:endParaRPr sz="2000">
              <a:latin typeface="Calibri"/>
              <a:ea typeface="Calibri"/>
              <a:cs typeface="Calibri"/>
              <a:sym typeface="Calibri"/>
            </a:endParaRPr>
          </a:p>
        </p:txBody>
      </p:sp>
      <p:sp>
        <p:nvSpPr>
          <p:cNvPr id="523" name="Google Shape;523;p35"/>
          <p:cNvSpPr/>
          <p:nvPr/>
        </p:nvSpPr>
        <p:spPr>
          <a:xfrm>
            <a:off x="3231938" y="2174557"/>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B13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5"/>
          <p:cNvSpPr/>
          <p:nvPr/>
        </p:nvSpPr>
        <p:spPr>
          <a:xfrm>
            <a:off x="3231938" y="2890988"/>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B13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36"/>
          <p:cNvSpPr txBox="1"/>
          <p:nvPr/>
        </p:nvSpPr>
        <p:spPr>
          <a:xfrm>
            <a:off x="3352825" y="516975"/>
            <a:ext cx="54579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B13838"/>
                </a:solidFill>
                <a:latin typeface="Calibri"/>
                <a:ea typeface="Calibri"/>
                <a:cs typeface="Calibri"/>
                <a:sym typeface="Calibri"/>
              </a:rPr>
              <a:t>Considerations Outside of Copyright</a:t>
            </a:r>
            <a:endParaRPr sz="4200" b="1">
              <a:solidFill>
                <a:srgbClr val="B13838"/>
              </a:solidFill>
              <a:latin typeface="Calibri"/>
              <a:ea typeface="Calibri"/>
              <a:cs typeface="Calibri"/>
              <a:sym typeface="Calibri"/>
            </a:endParaRPr>
          </a:p>
        </p:txBody>
      </p:sp>
      <p:sp>
        <p:nvSpPr>
          <p:cNvPr id="530" name="Google Shape;530;p36"/>
          <p:cNvSpPr txBox="1"/>
          <p:nvPr/>
        </p:nvSpPr>
        <p:spPr>
          <a:xfrm>
            <a:off x="3455299" y="1905167"/>
            <a:ext cx="5594700" cy="2286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2000">
                <a:solidFill>
                  <a:schemeClr val="dk1"/>
                </a:solidFill>
                <a:latin typeface="Calibri"/>
                <a:ea typeface="Calibri"/>
                <a:cs typeface="Calibri"/>
                <a:sym typeface="Calibri"/>
              </a:rPr>
              <a:t>Clearing copyright concerns does not preclude claims based on legal rights other than copyright (e.g., privacy, rights of publicity, trademark, defamation)</a:t>
            </a:r>
            <a:endParaRPr sz="2000">
              <a:solidFill>
                <a:schemeClr val="dk1"/>
              </a:solidFill>
              <a:latin typeface="Calibri"/>
              <a:ea typeface="Calibri"/>
              <a:cs typeface="Calibri"/>
              <a:sym typeface="Calibri"/>
            </a:endParaRPr>
          </a:p>
          <a:p>
            <a:pPr marL="0" lvl="0" indent="0" algn="l" rtl="0">
              <a:lnSpc>
                <a:spcPct val="115000"/>
              </a:lnSpc>
              <a:spcBef>
                <a:spcPts val="1000"/>
              </a:spcBef>
              <a:spcAft>
                <a:spcPts val="0"/>
              </a:spcAft>
              <a:buNone/>
            </a:pPr>
            <a:r>
              <a:rPr lang="en" sz="2000">
                <a:latin typeface="Calibri"/>
                <a:ea typeface="Calibri"/>
                <a:cs typeface="Calibri"/>
                <a:sym typeface="Calibri"/>
              </a:rPr>
              <a:t>Contractual terms governing access to a work (e.g., archives, museums, databases, websites) can restrict the availability of fair use</a:t>
            </a:r>
            <a:endParaRPr sz="2000">
              <a:latin typeface="Calibri"/>
              <a:ea typeface="Calibri"/>
              <a:cs typeface="Calibri"/>
              <a:sym typeface="Calibri"/>
            </a:endParaRPr>
          </a:p>
          <a:p>
            <a:pPr marL="0" lvl="0" indent="0" algn="ctr" rtl="0">
              <a:lnSpc>
                <a:spcPct val="115000"/>
              </a:lnSpc>
              <a:spcBef>
                <a:spcPts val="1000"/>
              </a:spcBef>
              <a:spcAft>
                <a:spcPts val="0"/>
              </a:spcAft>
              <a:buClr>
                <a:schemeClr val="dk1"/>
              </a:buClr>
              <a:buSzPts val="1100"/>
              <a:buFont typeface="Arial"/>
              <a:buNone/>
            </a:pPr>
            <a:endParaRPr sz="2000">
              <a:latin typeface="Calibri"/>
              <a:ea typeface="Calibri"/>
              <a:cs typeface="Calibri"/>
              <a:sym typeface="Calibri"/>
            </a:endParaRPr>
          </a:p>
          <a:p>
            <a:pPr marL="0" lvl="0" indent="0" algn="ctr" rtl="0">
              <a:lnSpc>
                <a:spcPct val="115000"/>
              </a:lnSpc>
              <a:spcBef>
                <a:spcPts val="1000"/>
              </a:spcBef>
              <a:spcAft>
                <a:spcPts val="1000"/>
              </a:spcAft>
              <a:buNone/>
            </a:pPr>
            <a:endParaRPr sz="2000">
              <a:latin typeface="Calibri"/>
              <a:ea typeface="Calibri"/>
              <a:cs typeface="Calibri"/>
              <a:sym typeface="Calibri"/>
            </a:endParaRPr>
          </a:p>
        </p:txBody>
      </p:sp>
      <p:sp>
        <p:nvSpPr>
          <p:cNvPr id="531" name="Google Shape;531;p36"/>
          <p:cNvSpPr/>
          <p:nvPr/>
        </p:nvSpPr>
        <p:spPr>
          <a:xfrm>
            <a:off x="3111963" y="2049410"/>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B13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6"/>
          <p:cNvSpPr/>
          <p:nvPr/>
        </p:nvSpPr>
        <p:spPr>
          <a:xfrm>
            <a:off x="3111963" y="3593301"/>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B13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3" name="Google Shape;533;p36"/>
          <p:cNvPicPr preferRelativeResize="0"/>
          <p:nvPr/>
        </p:nvPicPr>
        <p:blipFill>
          <a:blip r:embed="rId3">
            <a:alphaModFix/>
          </a:blip>
          <a:stretch>
            <a:fillRect/>
          </a:stretch>
        </p:blipFill>
        <p:spPr>
          <a:xfrm>
            <a:off x="0" y="0"/>
            <a:ext cx="2571750"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37"/>
          <p:cNvSpPr txBox="1"/>
          <p:nvPr/>
        </p:nvSpPr>
        <p:spPr>
          <a:xfrm>
            <a:off x="2665463" y="159000"/>
            <a:ext cx="6484200" cy="927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B13838"/>
                </a:solidFill>
                <a:latin typeface="Calibri"/>
                <a:ea typeface="Calibri"/>
                <a:cs typeface="Calibri"/>
                <a:sym typeface="Calibri"/>
              </a:rPr>
              <a:t>A Note on Plagiarism</a:t>
            </a:r>
            <a:endParaRPr sz="4200" b="1">
              <a:solidFill>
                <a:srgbClr val="B13838"/>
              </a:solidFill>
              <a:latin typeface="Calibri"/>
              <a:ea typeface="Calibri"/>
              <a:cs typeface="Calibri"/>
              <a:sym typeface="Calibri"/>
            </a:endParaRPr>
          </a:p>
        </p:txBody>
      </p:sp>
      <p:pic>
        <p:nvPicPr>
          <p:cNvPr id="539" name="Google Shape;539;p37"/>
          <p:cNvPicPr preferRelativeResize="0"/>
          <p:nvPr/>
        </p:nvPicPr>
        <p:blipFill>
          <a:blip r:embed="rId3">
            <a:alphaModFix/>
          </a:blip>
          <a:stretch>
            <a:fillRect/>
          </a:stretch>
        </p:blipFill>
        <p:spPr>
          <a:xfrm>
            <a:off x="0" y="0"/>
            <a:ext cx="2571737" cy="5143500"/>
          </a:xfrm>
          <a:prstGeom prst="rect">
            <a:avLst/>
          </a:prstGeom>
          <a:noFill/>
          <a:ln>
            <a:noFill/>
          </a:ln>
        </p:spPr>
      </p:pic>
      <p:sp>
        <p:nvSpPr>
          <p:cNvPr id="540" name="Google Shape;540;p37"/>
          <p:cNvSpPr txBox="1"/>
          <p:nvPr/>
        </p:nvSpPr>
        <p:spPr>
          <a:xfrm>
            <a:off x="2665475" y="976076"/>
            <a:ext cx="6484200" cy="40359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sz="2000">
                <a:latin typeface="Calibri"/>
                <a:ea typeface="Calibri"/>
                <a:cs typeface="Calibri"/>
                <a:sym typeface="Calibri"/>
              </a:rPr>
              <a:t>Copyright infringement and plagiarism are different harms. </a:t>
            </a:r>
            <a:br>
              <a:rPr lang="en" sz="2000">
                <a:latin typeface="Calibri"/>
                <a:ea typeface="Calibri"/>
                <a:cs typeface="Calibri"/>
                <a:sym typeface="Calibri"/>
              </a:rPr>
            </a:br>
            <a:endParaRPr sz="2000">
              <a:latin typeface="Calibri"/>
              <a:ea typeface="Calibri"/>
              <a:cs typeface="Calibri"/>
              <a:sym typeface="Calibri"/>
            </a:endParaRPr>
          </a:p>
          <a:p>
            <a:pPr marL="914400" lvl="0" indent="0" algn="l" rtl="0">
              <a:spcBef>
                <a:spcPts val="1000"/>
              </a:spcBef>
              <a:spcAft>
                <a:spcPts val="0"/>
              </a:spcAft>
              <a:buClr>
                <a:schemeClr val="dk1"/>
              </a:buClr>
              <a:buSzPts val="1100"/>
              <a:buFont typeface="Arial"/>
              <a:buNone/>
            </a:pPr>
            <a:r>
              <a:rPr lang="en" sz="2000">
                <a:latin typeface="Calibri"/>
                <a:ea typeface="Calibri"/>
                <a:cs typeface="Calibri"/>
                <a:sym typeface="Calibri"/>
              </a:rPr>
              <a:t>Plagiarism is the act of using another’s work or ideas without proper credit, instead falsely presenting it as the user’s own</a:t>
            </a:r>
            <a:endParaRPr sz="2000">
              <a:latin typeface="Calibri"/>
              <a:ea typeface="Calibri"/>
              <a:cs typeface="Calibri"/>
              <a:sym typeface="Calibri"/>
            </a:endParaRPr>
          </a:p>
          <a:p>
            <a:pPr marL="914400" lvl="0" indent="0" algn="l" rtl="0">
              <a:spcBef>
                <a:spcPts val="1000"/>
              </a:spcBef>
              <a:spcAft>
                <a:spcPts val="0"/>
              </a:spcAft>
              <a:buClr>
                <a:schemeClr val="dk1"/>
              </a:buClr>
              <a:buSzPts val="1100"/>
              <a:buFont typeface="Arial"/>
              <a:buNone/>
            </a:pPr>
            <a:r>
              <a:rPr lang="en" sz="2000">
                <a:latin typeface="Calibri"/>
                <a:ea typeface="Calibri"/>
                <a:cs typeface="Calibri"/>
                <a:sym typeface="Calibri"/>
              </a:rPr>
              <a:t>Governed by community norms; consequences are most likely to be professional or academic sanctions</a:t>
            </a:r>
            <a:endParaRPr sz="2000">
              <a:latin typeface="Calibri"/>
              <a:ea typeface="Calibri"/>
              <a:cs typeface="Calibri"/>
              <a:sym typeface="Calibri"/>
            </a:endParaRPr>
          </a:p>
          <a:p>
            <a:pPr marL="914400" lvl="0" indent="0" algn="l" rtl="0">
              <a:spcBef>
                <a:spcPts val="1000"/>
              </a:spcBef>
              <a:spcAft>
                <a:spcPts val="0"/>
              </a:spcAft>
              <a:buClr>
                <a:schemeClr val="dk1"/>
              </a:buClr>
              <a:buSzPts val="1100"/>
              <a:buFont typeface="Arial"/>
              <a:buNone/>
            </a:pPr>
            <a:r>
              <a:rPr lang="en" sz="2000">
                <a:latin typeface="Calibri"/>
                <a:ea typeface="Calibri"/>
                <a:cs typeface="Calibri"/>
                <a:sym typeface="Calibri"/>
              </a:rPr>
              <a:t>Avoid plagiarism by providing proper credit, using adequate references/citations, and using quotation marks when quoting directly</a:t>
            </a:r>
            <a:endParaRPr sz="2000">
              <a:latin typeface="Calibri"/>
              <a:ea typeface="Calibri"/>
              <a:cs typeface="Calibri"/>
              <a:sym typeface="Calibri"/>
            </a:endParaRPr>
          </a:p>
          <a:p>
            <a:pPr marL="0" lvl="0" indent="0" algn="ctr" rtl="0">
              <a:spcBef>
                <a:spcPts val="1000"/>
              </a:spcBef>
              <a:spcAft>
                <a:spcPts val="0"/>
              </a:spcAft>
              <a:buClr>
                <a:schemeClr val="dk1"/>
              </a:buClr>
              <a:buSzPts val="1100"/>
              <a:buFont typeface="Arial"/>
              <a:buNone/>
            </a:pPr>
            <a:endParaRPr sz="2000">
              <a:latin typeface="Calibri"/>
              <a:ea typeface="Calibri"/>
              <a:cs typeface="Calibri"/>
              <a:sym typeface="Calibri"/>
            </a:endParaRPr>
          </a:p>
          <a:p>
            <a:pPr marL="0" lvl="0" indent="0" algn="ctr" rtl="0">
              <a:spcBef>
                <a:spcPts val="1000"/>
              </a:spcBef>
              <a:spcAft>
                <a:spcPts val="0"/>
              </a:spcAft>
              <a:buNone/>
            </a:pPr>
            <a:endParaRPr sz="2000">
              <a:latin typeface="Calibri"/>
              <a:ea typeface="Calibri"/>
              <a:cs typeface="Calibri"/>
              <a:sym typeface="Calibri"/>
            </a:endParaRPr>
          </a:p>
          <a:p>
            <a:pPr marL="0" lvl="0" indent="0" algn="l" rtl="0">
              <a:spcBef>
                <a:spcPts val="1000"/>
              </a:spcBef>
              <a:spcAft>
                <a:spcPts val="1000"/>
              </a:spcAft>
              <a:buNone/>
            </a:pPr>
            <a:endParaRPr sz="2000">
              <a:latin typeface="Calibri"/>
              <a:ea typeface="Calibri"/>
              <a:cs typeface="Calibri"/>
              <a:sym typeface="Calibri"/>
            </a:endParaRPr>
          </a:p>
        </p:txBody>
      </p:sp>
      <p:sp>
        <p:nvSpPr>
          <p:cNvPr id="541" name="Google Shape;541;p37"/>
          <p:cNvSpPr/>
          <p:nvPr/>
        </p:nvSpPr>
        <p:spPr>
          <a:xfrm>
            <a:off x="3231938" y="1881162"/>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B13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7"/>
          <p:cNvSpPr/>
          <p:nvPr/>
        </p:nvSpPr>
        <p:spPr>
          <a:xfrm>
            <a:off x="3231938" y="2902392"/>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B13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7"/>
          <p:cNvSpPr/>
          <p:nvPr/>
        </p:nvSpPr>
        <p:spPr>
          <a:xfrm>
            <a:off x="3231938" y="3636541"/>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B13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38"/>
          <p:cNvSpPr txBox="1">
            <a:spLocks noGrp="1"/>
          </p:cNvSpPr>
          <p:nvPr>
            <p:ph type="ctrTitle"/>
          </p:nvPr>
        </p:nvSpPr>
        <p:spPr>
          <a:xfrm>
            <a:off x="1557875" y="1539025"/>
            <a:ext cx="6028200" cy="159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Depositing Your Dissertation Online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39"/>
          <p:cNvSpPr txBox="1"/>
          <p:nvPr/>
        </p:nvSpPr>
        <p:spPr>
          <a:xfrm>
            <a:off x="2571750" y="161250"/>
            <a:ext cx="6568475" cy="927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dirty="0">
                <a:solidFill>
                  <a:srgbClr val="B13838"/>
                </a:solidFill>
                <a:latin typeface="Calibri"/>
                <a:ea typeface="Calibri"/>
                <a:cs typeface="Calibri"/>
                <a:sym typeface="Calibri"/>
              </a:rPr>
              <a:t>Depositing Your Dissertation </a:t>
            </a:r>
            <a:endParaRPr sz="4200" dirty="0">
              <a:solidFill>
                <a:srgbClr val="B13838"/>
              </a:solidFill>
              <a:latin typeface="Calibri"/>
              <a:ea typeface="Calibri"/>
              <a:cs typeface="Calibri"/>
              <a:sym typeface="Calibri"/>
            </a:endParaRPr>
          </a:p>
        </p:txBody>
      </p:sp>
      <p:pic>
        <p:nvPicPr>
          <p:cNvPr id="554" name="Google Shape;554;p39"/>
          <p:cNvPicPr preferRelativeResize="0"/>
          <p:nvPr/>
        </p:nvPicPr>
        <p:blipFill>
          <a:blip r:embed="rId3">
            <a:alphaModFix/>
          </a:blip>
          <a:stretch>
            <a:fillRect/>
          </a:stretch>
        </p:blipFill>
        <p:spPr>
          <a:xfrm>
            <a:off x="0" y="0"/>
            <a:ext cx="2571750" cy="5143500"/>
          </a:xfrm>
          <a:prstGeom prst="rect">
            <a:avLst/>
          </a:prstGeom>
          <a:noFill/>
          <a:ln>
            <a:noFill/>
          </a:ln>
        </p:spPr>
      </p:pic>
      <p:sp>
        <p:nvSpPr>
          <p:cNvPr id="555" name="Google Shape;555;p39"/>
          <p:cNvSpPr txBox="1"/>
          <p:nvPr/>
        </p:nvSpPr>
        <p:spPr>
          <a:xfrm>
            <a:off x="2867375" y="1305100"/>
            <a:ext cx="6282300" cy="346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latin typeface="Calibri"/>
                <a:ea typeface="Calibri"/>
                <a:cs typeface="Calibri"/>
                <a:sym typeface="Calibri"/>
              </a:rPr>
              <a:t>You will be asked to deposit your dissertation in our institutional repository. </a:t>
            </a:r>
            <a:br>
              <a:rPr lang="en" sz="2200">
                <a:latin typeface="Calibri"/>
                <a:ea typeface="Calibri"/>
                <a:cs typeface="Calibri"/>
                <a:sym typeface="Calibri"/>
              </a:rPr>
            </a:br>
            <a:endParaRPr sz="2200">
              <a:latin typeface="Calibri"/>
              <a:ea typeface="Calibri"/>
              <a:cs typeface="Calibri"/>
              <a:sym typeface="Calibri"/>
            </a:endParaRPr>
          </a:p>
          <a:p>
            <a:pPr marL="457200" lvl="0" indent="0" algn="l" rtl="0">
              <a:spcBef>
                <a:spcPts val="1000"/>
              </a:spcBef>
              <a:spcAft>
                <a:spcPts val="0"/>
              </a:spcAft>
              <a:buNone/>
            </a:pPr>
            <a:r>
              <a:rPr lang="en" sz="2200">
                <a:latin typeface="Calibri"/>
                <a:ea typeface="Calibri"/>
                <a:cs typeface="Calibri"/>
                <a:sym typeface="Calibri"/>
              </a:rPr>
              <a:t>Preserves your work</a:t>
            </a:r>
            <a:endParaRPr sz="2200">
              <a:latin typeface="Calibri"/>
              <a:ea typeface="Calibri"/>
              <a:cs typeface="Calibri"/>
              <a:sym typeface="Calibri"/>
            </a:endParaRPr>
          </a:p>
          <a:p>
            <a:pPr marL="457200" lvl="0" indent="0" algn="l" rtl="0">
              <a:spcBef>
                <a:spcPts val="1000"/>
              </a:spcBef>
              <a:spcAft>
                <a:spcPts val="0"/>
              </a:spcAft>
              <a:buNone/>
            </a:pPr>
            <a:r>
              <a:rPr lang="en" sz="2200">
                <a:latin typeface="Calibri"/>
                <a:ea typeface="Calibri"/>
                <a:cs typeface="Calibri"/>
                <a:sym typeface="Calibri"/>
              </a:rPr>
              <a:t>Makes your work easier for others to find and cite </a:t>
            </a:r>
            <a:endParaRPr sz="2200">
              <a:latin typeface="Calibri"/>
              <a:ea typeface="Calibri"/>
              <a:cs typeface="Calibri"/>
              <a:sym typeface="Calibri"/>
            </a:endParaRPr>
          </a:p>
          <a:p>
            <a:pPr marL="457200" lvl="0" indent="0" algn="l" rtl="0">
              <a:spcBef>
                <a:spcPts val="1000"/>
              </a:spcBef>
              <a:spcAft>
                <a:spcPts val="0"/>
              </a:spcAft>
              <a:buNone/>
            </a:pPr>
            <a:r>
              <a:rPr lang="en" sz="2200">
                <a:latin typeface="Calibri"/>
                <a:ea typeface="Calibri"/>
                <a:cs typeface="Calibri"/>
                <a:sym typeface="Calibri"/>
              </a:rPr>
              <a:t>Helps you gain recognition and contribute to scholarly discussion</a:t>
            </a:r>
            <a:endParaRPr sz="2200">
              <a:latin typeface="Calibri"/>
              <a:ea typeface="Calibri"/>
              <a:cs typeface="Calibri"/>
              <a:sym typeface="Calibri"/>
            </a:endParaRPr>
          </a:p>
          <a:p>
            <a:pPr marL="457200" lvl="0" indent="0" algn="l" rtl="0">
              <a:spcBef>
                <a:spcPts val="1000"/>
              </a:spcBef>
              <a:spcAft>
                <a:spcPts val="1000"/>
              </a:spcAft>
              <a:buNone/>
            </a:pPr>
            <a:r>
              <a:rPr lang="en" sz="2200">
                <a:latin typeface="Calibri"/>
                <a:ea typeface="Calibri"/>
                <a:cs typeface="Calibri"/>
                <a:sym typeface="Calibri"/>
              </a:rPr>
              <a:t>Provides you with an easy link to share your work</a:t>
            </a:r>
            <a:endParaRPr sz="2200">
              <a:latin typeface="Calibri"/>
              <a:ea typeface="Calibri"/>
              <a:cs typeface="Calibri"/>
              <a:sym typeface="Calibri"/>
            </a:endParaRPr>
          </a:p>
        </p:txBody>
      </p:sp>
      <p:sp>
        <p:nvSpPr>
          <p:cNvPr id="556" name="Google Shape;556;p39"/>
          <p:cNvSpPr/>
          <p:nvPr/>
        </p:nvSpPr>
        <p:spPr>
          <a:xfrm>
            <a:off x="2900513" y="3024325"/>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B13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9"/>
          <p:cNvSpPr/>
          <p:nvPr/>
        </p:nvSpPr>
        <p:spPr>
          <a:xfrm>
            <a:off x="2900513" y="3794752"/>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B13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9"/>
          <p:cNvSpPr/>
          <p:nvPr/>
        </p:nvSpPr>
        <p:spPr>
          <a:xfrm>
            <a:off x="2900513" y="2541375"/>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B13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9"/>
          <p:cNvSpPr/>
          <p:nvPr/>
        </p:nvSpPr>
        <p:spPr>
          <a:xfrm>
            <a:off x="2900513" y="4595596"/>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B13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40"/>
          <p:cNvSpPr/>
          <p:nvPr/>
        </p:nvSpPr>
        <p:spPr>
          <a:xfrm>
            <a:off x="0" y="1547825"/>
            <a:ext cx="9155100" cy="1549800"/>
          </a:xfrm>
          <a:prstGeom prst="rect">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0"/>
          <p:cNvSpPr txBox="1"/>
          <p:nvPr/>
        </p:nvSpPr>
        <p:spPr>
          <a:xfrm>
            <a:off x="0" y="59775"/>
            <a:ext cx="91440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B13838"/>
                </a:solidFill>
                <a:latin typeface="Calibri"/>
                <a:ea typeface="Calibri"/>
                <a:cs typeface="Calibri"/>
                <a:sym typeface="Calibri"/>
              </a:rPr>
              <a:t>Creative Commons Licenses</a:t>
            </a:r>
            <a:endParaRPr sz="4200" b="1">
              <a:solidFill>
                <a:srgbClr val="B13838"/>
              </a:solidFill>
              <a:latin typeface="Calibri"/>
              <a:ea typeface="Calibri"/>
              <a:cs typeface="Calibri"/>
              <a:sym typeface="Calibri"/>
            </a:endParaRPr>
          </a:p>
        </p:txBody>
      </p:sp>
      <p:pic>
        <p:nvPicPr>
          <p:cNvPr id="566" name="Google Shape;566;p40"/>
          <p:cNvPicPr preferRelativeResize="0"/>
          <p:nvPr/>
        </p:nvPicPr>
        <p:blipFill>
          <a:blip r:embed="rId3">
            <a:alphaModFix/>
          </a:blip>
          <a:stretch>
            <a:fillRect/>
          </a:stretch>
        </p:blipFill>
        <p:spPr>
          <a:xfrm>
            <a:off x="633800" y="1732175"/>
            <a:ext cx="1181100" cy="1181100"/>
          </a:xfrm>
          <a:prstGeom prst="rect">
            <a:avLst/>
          </a:prstGeom>
          <a:noFill/>
          <a:ln>
            <a:noFill/>
          </a:ln>
        </p:spPr>
      </p:pic>
      <p:pic>
        <p:nvPicPr>
          <p:cNvPr id="567" name="Google Shape;567;p40"/>
          <p:cNvPicPr preferRelativeResize="0"/>
          <p:nvPr/>
        </p:nvPicPr>
        <p:blipFill>
          <a:blip r:embed="rId4">
            <a:alphaModFix/>
          </a:blip>
          <a:stretch>
            <a:fillRect/>
          </a:stretch>
        </p:blipFill>
        <p:spPr>
          <a:xfrm>
            <a:off x="3967163" y="1727413"/>
            <a:ext cx="1190625" cy="1190625"/>
          </a:xfrm>
          <a:prstGeom prst="rect">
            <a:avLst/>
          </a:prstGeom>
          <a:noFill/>
          <a:ln>
            <a:noFill/>
          </a:ln>
        </p:spPr>
      </p:pic>
      <p:pic>
        <p:nvPicPr>
          <p:cNvPr id="568" name="Google Shape;568;p40"/>
          <p:cNvPicPr preferRelativeResize="0"/>
          <p:nvPr/>
        </p:nvPicPr>
        <p:blipFill>
          <a:blip r:embed="rId5">
            <a:alphaModFix/>
          </a:blip>
          <a:stretch>
            <a:fillRect/>
          </a:stretch>
        </p:blipFill>
        <p:spPr>
          <a:xfrm>
            <a:off x="7319575" y="1727413"/>
            <a:ext cx="1190625" cy="1190625"/>
          </a:xfrm>
          <a:prstGeom prst="rect">
            <a:avLst/>
          </a:prstGeom>
          <a:noFill/>
          <a:ln>
            <a:noFill/>
          </a:ln>
        </p:spPr>
      </p:pic>
      <p:pic>
        <p:nvPicPr>
          <p:cNvPr id="569" name="Google Shape;569;p40"/>
          <p:cNvPicPr preferRelativeResize="0"/>
          <p:nvPr/>
        </p:nvPicPr>
        <p:blipFill>
          <a:blip r:embed="rId6">
            <a:alphaModFix/>
          </a:blip>
          <a:stretch>
            <a:fillRect/>
          </a:stretch>
        </p:blipFill>
        <p:spPr>
          <a:xfrm>
            <a:off x="2300481" y="1732175"/>
            <a:ext cx="1181100" cy="1181100"/>
          </a:xfrm>
          <a:prstGeom prst="rect">
            <a:avLst/>
          </a:prstGeom>
          <a:noFill/>
          <a:ln>
            <a:noFill/>
          </a:ln>
        </p:spPr>
      </p:pic>
      <p:pic>
        <p:nvPicPr>
          <p:cNvPr id="570" name="Google Shape;570;p40"/>
          <p:cNvPicPr preferRelativeResize="0"/>
          <p:nvPr/>
        </p:nvPicPr>
        <p:blipFill>
          <a:blip r:embed="rId7">
            <a:alphaModFix/>
          </a:blip>
          <a:stretch>
            <a:fillRect/>
          </a:stretch>
        </p:blipFill>
        <p:spPr>
          <a:xfrm>
            <a:off x="5643369" y="1727413"/>
            <a:ext cx="1190625" cy="1190625"/>
          </a:xfrm>
          <a:prstGeom prst="rect">
            <a:avLst/>
          </a:prstGeom>
          <a:noFill/>
          <a:ln>
            <a:noFill/>
          </a:ln>
        </p:spPr>
      </p:pic>
      <p:sp>
        <p:nvSpPr>
          <p:cNvPr id="571" name="Google Shape;571;p40"/>
          <p:cNvSpPr txBox="1"/>
          <p:nvPr/>
        </p:nvSpPr>
        <p:spPr>
          <a:xfrm>
            <a:off x="2121675" y="3306814"/>
            <a:ext cx="1538700" cy="56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0"/>
              </a:spcAft>
              <a:buNone/>
            </a:pPr>
            <a:r>
              <a:rPr lang="en" sz="1800" b="1">
                <a:latin typeface="Calibri"/>
                <a:ea typeface="Calibri"/>
                <a:cs typeface="Calibri"/>
                <a:sym typeface="Calibri"/>
              </a:rPr>
              <a:t>Attribution</a:t>
            </a:r>
            <a:endParaRPr sz="1800" b="1"/>
          </a:p>
        </p:txBody>
      </p:sp>
      <p:sp>
        <p:nvSpPr>
          <p:cNvPr id="572" name="Google Shape;572;p40"/>
          <p:cNvSpPr txBox="1"/>
          <p:nvPr/>
        </p:nvSpPr>
        <p:spPr>
          <a:xfrm>
            <a:off x="3808200" y="3176875"/>
            <a:ext cx="1538700" cy="56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0"/>
              </a:spcAft>
              <a:buNone/>
            </a:pPr>
            <a:r>
              <a:rPr lang="en" sz="1800" b="1">
                <a:latin typeface="Calibri"/>
                <a:ea typeface="Calibri"/>
                <a:cs typeface="Calibri"/>
                <a:sym typeface="Calibri"/>
              </a:rPr>
              <a:t>Share-</a:t>
            </a:r>
            <a:br>
              <a:rPr lang="en" sz="1800" b="1">
                <a:latin typeface="Calibri"/>
                <a:ea typeface="Calibri"/>
                <a:cs typeface="Calibri"/>
                <a:sym typeface="Calibri"/>
              </a:rPr>
            </a:br>
            <a:r>
              <a:rPr lang="en" sz="1800" b="1">
                <a:latin typeface="Calibri"/>
                <a:ea typeface="Calibri"/>
                <a:cs typeface="Calibri"/>
                <a:sym typeface="Calibri"/>
              </a:rPr>
              <a:t>Alike</a:t>
            </a:r>
            <a:endParaRPr sz="1800" b="1"/>
          </a:p>
        </p:txBody>
      </p:sp>
      <p:sp>
        <p:nvSpPr>
          <p:cNvPr id="573" name="Google Shape;573;p40"/>
          <p:cNvSpPr txBox="1"/>
          <p:nvPr/>
        </p:nvSpPr>
        <p:spPr>
          <a:xfrm>
            <a:off x="7145538" y="3176875"/>
            <a:ext cx="1538700" cy="56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0"/>
              </a:spcAft>
              <a:buNone/>
            </a:pPr>
            <a:r>
              <a:rPr lang="en" sz="1800" b="1">
                <a:latin typeface="Calibri"/>
                <a:ea typeface="Calibri"/>
                <a:cs typeface="Calibri"/>
                <a:sym typeface="Calibri"/>
              </a:rPr>
              <a:t>Non-</a:t>
            </a:r>
            <a:br>
              <a:rPr lang="en" sz="1800" b="1">
                <a:latin typeface="Calibri"/>
                <a:ea typeface="Calibri"/>
                <a:cs typeface="Calibri"/>
                <a:sym typeface="Calibri"/>
              </a:rPr>
            </a:br>
            <a:r>
              <a:rPr lang="en" sz="1800" b="1">
                <a:latin typeface="Calibri"/>
                <a:ea typeface="Calibri"/>
                <a:cs typeface="Calibri"/>
                <a:sym typeface="Calibri"/>
              </a:rPr>
              <a:t>Commercial</a:t>
            </a:r>
            <a:endParaRPr sz="1800" b="1"/>
          </a:p>
        </p:txBody>
      </p:sp>
      <p:sp>
        <p:nvSpPr>
          <p:cNvPr id="574" name="Google Shape;574;p40"/>
          <p:cNvSpPr txBox="1"/>
          <p:nvPr/>
        </p:nvSpPr>
        <p:spPr>
          <a:xfrm>
            <a:off x="5469338" y="3176875"/>
            <a:ext cx="1538700" cy="56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0"/>
              </a:spcAft>
              <a:buNone/>
            </a:pPr>
            <a:r>
              <a:rPr lang="en" sz="1800" b="1">
                <a:latin typeface="Calibri"/>
                <a:ea typeface="Calibri"/>
                <a:cs typeface="Calibri"/>
                <a:sym typeface="Calibri"/>
              </a:rPr>
              <a:t>No </a:t>
            </a:r>
            <a:br>
              <a:rPr lang="en" sz="1800" b="1">
                <a:latin typeface="Calibri"/>
                <a:ea typeface="Calibri"/>
                <a:cs typeface="Calibri"/>
                <a:sym typeface="Calibri"/>
              </a:rPr>
            </a:br>
            <a:r>
              <a:rPr lang="en" sz="1800" b="1">
                <a:latin typeface="Calibri"/>
                <a:ea typeface="Calibri"/>
                <a:cs typeface="Calibri"/>
                <a:sym typeface="Calibri"/>
              </a:rPr>
              <a:t>Derivatives</a:t>
            </a:r>
            <a:endParaRPr sz="1800" b="1"/>
          </a:p>
        </p:txBody>
      </p:sp>
      <p:sp>
        <p:nvSpPr>
          <p:cNvPr id="575" name="Google Shape;575;p40"/>
          <p:cNvSpPr txBox="1"/>
          <p:nvPr/>
        </p:nvSpPr>
        <p:spPr>
          <a:xfrm>
            <a:off x="455000" y="3176875"/>
            <a:ext cx="1538700" cy="56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0"/>
              </a:spcAft>
              <a:buNone/>
            </a:pPr>
            <a:r>
              <a:rPr lang="en" sz="1800" b="1">
                <a:latin typeface="Calibri"/>
                <a:ea typeface="Calibri"/>
                <a:cs typeface="Calibri"/>
                <a:sym typeface="Calibri"/>
              </a:rPr>
              <a:t>Creative Commons</a:t>
            </a:r>
            <a:endParaRPr sz="1800" b="1"/>
          </a:p>
        </p:txBody>
      </p:sp>
      <p:pic>
        <p:nvPicPr>
          <p:cNvPr id="576" name="Google Shape;576;p40"/>
          <p:cNvPicPr preferRelativeResize="0"/>
          <p:nvPr/>
        </p:nvPicPr>
        <p:blipFill>
          <a:blip r:embed="rId8">
            <a:alphaModFix/>
          </a:blip>
          <a:stretch>
            <a:fillRect/>
          </a:stretch>
        </p:blipFill>
        <p:spPr>
          <a:xfrm>
            <a:off x="462275" y="4435964"/>
            <a:ext cx="1191264" cy="419650"/>
          </a:xfrm>
          <a:prstGeom prst="rect">
            <a:avLst/>
          </a:prstGeom>
          <a:noFill/>
          <a:ln>
            <a:noFill/>
          </a:ln>
        </p:spPr>
      </p:pic>
      <p:pic>
        <p:nvPicPr>
          <p:cNvPr id="577" name="Google Shape;577;p40"/>
          <p:cNvPicPr preferRelativeResize="0"/>
          <p:nvPr/>
        </p:nvPicPr>
        <p:blipFill>
          <a:blip r:embed="rId9">
            <a:alphaModFix/>
          </a:blip>
          <a:stretch>
            <a:fillRect/>
          </a:stretch>
        </p:blipFill>
        <p:spPr>
          <a:xfrm>
            <a:off x="1870132" y="4435964"/>
            <a:ext cx="1191264" cy="419650"/>
          </a:xfrm>
          <a:prstGeom prst="rect">
            <a:avLst/>
          </a:prstGeom>
          <a:noFill/>
          <a:ln>
            <a:noFill/>
          </a:ln>
        </p:spPr>
      </p:pic>
      <p:pic>
        <p:nvPicPr>
          <p:cNvPr id="578" name="Google Shape;578;p40"/>
          <p:cNvPicPr preferRelativeResize="0"/>
          <p:nvPr/>
        </p:nvPicPr>
        <p:blipFill>
          <a:blip r:embed="rId10">
            <a:alphaModFix/>
          </a:blip>
          <a:stretch>
            <a:fillRect/>
          </a:stretch>
        </p:blipFill>
        <p:spPr>
          <a:xfrm>
            <a:off x="3277989" y="4435964"/>
            <a:ext cx="1191264" cy="419650"/>
          </a:xfrm>
          <a:prstGeom prst="rect">
            <a:avLst/>
          </a:prstGeom>
          <a:noFill/>
          <a:ln>
            <a:noFill/>
          </a:ln>
        </p:spPr>
      </p:pic>
      <p:pic>
        <p:nvPicPr>
          <p:cNvPr id="579" name="Google Shape;579;p40"/>
          <p:cNvPicPr preferRelativeResize="0"/>
          <p:nvPr/>
        </p:nvPicPr>
        <p:blipFill>
          <a:blip r:embed="rId11">
            <a:alphaModFix/>
          </a:blip>
          <a:stretch>
            <a:fillRect/>
          </a:stretch>
        </p:blipFill>
        <p:spPr>
          <a:xfrm>
            <a:off x="4685847" y="4435964"/>
            <a:ext cx="1191264" cy="419650"/>
          </a:xfrm>
          <a:prstGeom prst="rect">
            <a:avLst/>
          </a:prstGeom>
          <a:noFill/>
          <a:ln>
            <a:noFill/>
          </a:ln>
        </p:spPr>
      </p:pic>
      <p:pic>
        <p:nvPicPr>
          <p:cNvPr id="580" name="Google Shape;580;p40"/>
          <p:cNvPicPr preferRelativeResize="0"/>
          <p:nvPr/>
        </p:nvPicPr>
        <p:blipFill>
          <a:blip r:embed="rId12">
            <a:alphaModFix/>
          </a:blip>
          <a:stretch>
            <a:fillRect/>
          </a:stretch>
        </p:blipFill>
        <p:spPr>
          <a:xfrm>
            <a:off x="7501561" y="4435964"/>
            <a:ext cx="1191264" cy="419650"/>
          </a:xfrm>
          <a:prstGeom prst="rect">
            <a:avLst/>
          </a:prstGeom>
          <a:noFill/>
          <a:ln>
            <a:noFill/>
          </a:ln>
        </p:spPr>
      </p:pic>
      <p:pic>
        <p:nvPicPr>
          <p:cNvPr id="581" name="Google Shape;581;p40"/>
          <p:cNvPicPr preferRelativeResize="0"/>
          <p:nvPr/>
        </p:nvPicPr>
        <p:blipFill>
          <a:blip r:embed="rId13">
            <a:alphaModFix/>
          </a:blip>
          <a:stretch>
            <a:fillRect/>
          </a:stretch>
        </p:blipFill>
        <p:spPr>
          <a:xfrm>
            <a:off x="6093704" y="4435964"/>
            <a:ext cx="1191264" cy="4196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41"/>
          <p:cNvSpPr txBox="1"/>
          <p:nvPr/>
        </p:nvSpPr>
        <p:spPr>
          <a:xfrm>
            <a:off x="2656025" y="161250"/>
            <a:ext cx="6484200" cy="927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B13838"/>
                </a:solidFill>
                <a:latin typeface="Calibri"/>
                <a:ea typeface="Calibri"/>
                <a:cs typeface="Calibri"/>
                <a:sym typeface="Calibri"/>
              </a:rPr>
              <a:t>Embargo</a:t>
            </a:r>
            <a:endParaRPr sz="4200">
              <a:solidFill>
                <a:srgbClr val="B13838"/>
              </a:solidFill>
              <a:latin typeface="Calibri"/>
              <a:ea typeface="Calibri"/>
              <a:cs typeface="Calibri"/>
              <a:sym typeface="Calibri"/>
            </a:endParaRPr>
          </a:p>
        </p:txBody>
      </p:sp>
      <p:pic>
        <p:nvPicPr>
          <p:cNvPr id="587" name="Google Shape;587;p41"/>
          <p:cNvPicPr preferRelativeResize="0"/>
          <p:nvPr/>
        </p:nvPicPr>
        <p:blipFill>
          <a:blip r:embed="rId3">
            <a:alphaModFix/>
          </a:blip>
          <a:stretch>
            <a:fillRect/>
          </a:stretch>
        </p:blipFill>
        <p:spPr>
          <a:xfrm>
            <a:off x="0" y="0"/>
            <a:ext cx="2571750" cy="5143500"/>
          </a:xfrm>
          <a:prstGeom prst="rect">
            <a:avLst/>
          </a:prstGeom>
          <a:noFill/>
          <a:ln>
            <a:noFill/>
          </a:ln>
        </p:spPr>
      </p:pic>
      <p:sp>
        <p:nvSpPr>
          <p:cNvPr id="588" name="Google Shape;588;p41"/>
          <p:cNvSpPr txBox="1"/>
          <p:nvPr/>
        </p:nvSpPr>
        <p:spPr>
          <a:xfrm>
            <a:off x="2867375" y="1305100"/>
            <a:ext cx="6282300" cy="346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latin typeface="Calibri"/>
                <a:ea typeface="Calibri"/>
                <a:cs typeface="Calibri"/>
                <a:sym typeface="Calibri"/>
              </a:rPr>
              <a:t>An embargo delays the public release of your work. </a:t>
            </a:r>
            <a:br>
              <a:rPr lang="en" sz="2200">
                <a:latin typeface="Calibri"/>
                <a:ea typeface="Calibri"/>
                <a:cs typeface="Calibri"/>
                <a:sym typeface="Calibri"/>
              </a:rPr>
            </a:br>
            <a:endParaRPr sz="2200">
              <a:latin typeface="Calibri"/>
              <a:ea typeface="Calibri"/>
              <a:cs typeface="Calibri"/>
              <a:sym typeface="Calibri"/>
            </a:endParaRPr>
          </a:p>
          <a:p>
            <a:pPr marL="457200" lvl="0" indent="0" algn="l" rtl="0">
              <a:spcBef>
                <a:spcPts val="1000"/>
              </a:spcBef>
              <a:spcAft>
                <a:spcPts val="0"/>
              </a:spcAft>
              <a:buNone/>
            </a:pPr>
            <a:r>
              <a:rPr lang="en" sz="2200">
                <a:latin typeface="Calibri"/>
                <a:ea typeface="Calibri"/>
                <a:cs typeface="Calibri"/>
                <a:sym typeface="Calibri"/>
              </a:rPr>
              <a:t>To protect sensitive data or information</a:t>
            </a:r>
            <a:endParaRPr sz="2200">
              <a:latin typeface="Calibri"/>
              <a:ea typeface="Calibri"/>
              <a:cs typeface="Calibri"/>
              <a:sym typeface="Calibri"/>
            </a:endParaRPr>
          </a:p>
          <a:p>
            <a:pPr marL="457200" lvl="0" indent="0" algn="l" rtl="0">
              <a:spcBef>
                <a:spcPts val="1000"/>
              </a:spcBef>
              <a:spcAft>
                <a:spcPts val="0"/>
              </a:spcAft>
              <a:buNone/>
            </a:pPr>
            <a:r>
              <a:rPr lang="en" sz="2200">
                <a:latin typeface="Calibri"/>
                <a:ea typeface="Calibri"/>
                <a:cs typeface="Calibri"/>
                <a:sym typeface="Calibri"/>
              </a:rPr>
              <a:t>At publisher’s request</a:t>
            </a:r>
            <a:endParaRPr sz="2200">
              <a:latin typeface="Calibri"/>
              <a:ea typeface="Calibri"/>
              <a:cs typeface="Calibri"/>
              <a:sym typeface="Calibri"/>
            </a:endParaRPr>
          </a:p>
          <a:p>
            <a:pPr marL="457200" lvl="0" indent="0" algn="l" rtl="0">
              <a:spcBef>
                <a:spcPts val="1000"/>
              </a:spcBef>
              <a:spcAft>
                <a:spcPts val="1000"/>
              </a:spcAft>
              <a:buNone/>
            </a:pPr>
            <a:endParaRPr sz="2200">
              <a:latin typeface="Calibri"/>
              <a:ea typeface="Calibri"/>
              <a:cs typeface="Calibri"/>
              <a:sym typeface="Calibri"/>
            </a:endParaRPr>
          </a:p>
        </p:txBody>
      </p:sp>
      <p:sp>
        <p:nvSpPr>
          <p:cNvPr id="589" name="Google Shape;589;p41"/>
          <p:cNvSpPr/>
          <p:nvPr/>
        </p:nvSpPr>
        <p:spPr>
          <a:xfrm>
            <a:off x="2900513" y="2689045"/>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B13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1"/>
          <p:cNvSpPr/>
          <p:nvPr/>
        </p:nvSpPr>
        <p:spPr>
          <a:xfrm>
            <a:off x="2900513" y="2206095"/>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B13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42"/>
          <p:cNvSpPr txBox="1">
            <a:spLocks noGrp="1"/>
          </p:cNvSpPr>
          <p:nvPr>
            <p:ph type="ctrTitle"/>
          </p:nvPr>
        </p:nvSpPr>
        <p:spPr>
          <a:xfrm>
            <a:off x="1557875" y="1539025"/>
            <a:ext cx="6028200" cy="159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Signing a Publishing Contract</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13838"/>
        </a:solidFill>
        <a:effectLst/>
      </p:bgPr>
    </p:bg>
    <p:spTree>
      <p:nvGrpSpPr>
        <p:cNvPr id="1" name="Shape 599"/>
        <p:cNvGrpSpPr/>
        <p:nvPr/>
      </p:nvGrpSpPr>
      <p:grpSpPr>
        <a:xfrm>
          <a:off x="0" y="0"/>
          <a:ext cx="0" cy="0"/>
          <a:chOff x="0" y="0"/>
          <a:chExt cx="0" cy="0"/>
        </a:xfrm>
      </p:grpSpPr>
      <p:sp>
        <p:nvSpPr>
          <p:cNvPr id="600" name="Google Shape;600;p43"/>
          <p:cNvSpPr txBox="1"/>
          <p:nvPr/>
        </p:nvSpPr>
        <p:spPr>
          <a:xfrm>
            <a:off x="1374150" y="283550"/>
            <a:ext cx="6395700" cy="1173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FFFFFF"/>
                </a:solidFill>
                <a:latin typeface="Calibri"/>
                <a:ea typeface="Calibri"/>
                <a:cs typeface="Calibri"/>
                <a:sym typeface="Calibri"/>
              </a:rPr>
              <a:t>The Contract RUNS the Relationship</a:t>
            </a:r>
            <a:endParaRPr sz="4200" b="1">
              <a:solidFill>
                <a:srgbClr val="FFFFFF"/>
              </a:solidFill>
              <a:latin typeface="Calibri"/>
              <a:ea typeface="Calibri"/>
              <a:cs typeface="Calibri"/>
              <a:sym typeface="Calibri"/>
            </a:endParaRPr>
          </a:p>
        </p:txBody>
      </p:sp>
      <p:sp>
        <p:nvSpPr>
          <p:cNvPr id="601" name="Google Shape;601;p43"/>
          <p:cNvSpPr txBox="1"/>
          <p:nvPr/>
        </p:nvSpPr>
        <p:spPr>
          <a:xfrm>
            <a:off x="3830350" y="1651700"/>
            <a:ext cx="4639800" cy="3179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b="1">
                <a:solidFill>
                  <a:srgbClr val="FFFFFF"/>
                </a:solidFill>
                <a:latin typeface="Calibri"/>
                <a:ea typeface="Calibri"/>
                <a:cs typeface="Calibri"/>
                <a:sym typeface="Calibri"/>
              </a:rPr>
              <a:t>R</a:t>
            </a:r>
            <a:r>
              <a:rPr lang="en" sz="2400">
                <a:solidFill>
                  <a:srgbClr val="FFFFFF"/>
                </a:solidFill>
                <a:latin typeface="Calibri"/>
                <a:ea typeface="Calibri"/>
                <a:cs typeface="Calibri"/>
                <a:sym typeface="Calibri"/>
              </a:rPr>
              <a:t>ead the contract.</a:t>
            </a:r>
            <a:endParaRPr sz="2400">
              <a:solidFill>
                <a:srgbClr val="FFFFFF"/>
              </a:solidFill>
              <a:latin typeface="Calibri"/>
              <a:ea typeface="Calibri"/>
              <a:cs typeface="Calibri"/>
              <a:sym typeface="Calibri"/>
            </a:endParaRPr>
          </a:p>
          <a:p>
            <a:pPr marL="0" lvl="0" indent="0" algn="l" rtl="0">
              <a:lnSpc>
                <a:spcPct val="115000"/>
              </a:lnSpc>
              <a:spcBef>
                <a:spcPts val="1800"/>
              </a:spcBef>
              <a:spcAft>
                <a:spcPts val="0"/>
              </a:spcAft>
              <a:buNone/>
            </a:pPr>
            <a:r>
              <a:rPr lang="en" sz="3000" b="1">
                <a:solidFill>
                  <a:srgbClr val="FFFFFF"/>
                </a:solidFill>
                <a:latin typeface="Calibri"/>
                <a:ea typeface="Calibri"/>
                <a:cs typeface="Calibri"/>
                <a:sym typeface="Calibri"/>
              </a:rPr>
              <a:t>U</a:t>
            </a:r>
            <a:r>
              <a:rPr lang="en" sz="2400">
                <a:solidFill>
                  <a:srgbClr val="FFFFFF"/>
                </a:solidFill>
                <a:latin typeface="Calibri"/>
                <a:ea typeface="Calibri"/>
                <a:cs typeface="Calibri"/>
                <a:sym typeface="Calibri"/>
              </a:rPr>
              <a:t>nderstand what it means.</a:t>
            </a:r>
            <a:endParaRPr sz="2400">
              <a:solidFill>
                <a:srgbClr val="FFFFFF"/>
              </a:solidFill>
              <a:latin typeface="Calibri"/>
              <a:ea typeface="Calibri"/>
              <a:cs typeface="Calibri"/>
              <a:sym typeface="Calibri"/>
            </a:endParaRPr>
          </a:p>
          <a:p>
            <a:pPr marL="0" lvl="0" indent="0" algn="l" rtl="0">
              <a:lnSpc>
                <a:spcPct val="115000"/>
              </a:lnSpc>
              <a:spcBef>
                <a:spcPts val="1800"/>
              </a:spcBef>
              <a:spcAft>
                <a:spcPts val="0"/>
              </a:spcAft>
              <a:buNone/>
            </a:pPr>
            <a:r>
              <a:rPr lang="en" sz="3000" b="1">
                <a:solidFill>
                  <a:srgbClr val="FFFFFF"/>
                </a:solidFill>
                <a:latin typeface="Calibri"/>
                <a:ea typeface="Calibri"/>
                <a:cs typeface="Calibri"/>
                <a:sym typeface="Calibri"/>
              </a:rPr>
              <a:t>N</a:t>
            </a:r>
            <a:r>
              <a:rPr lang="en" sz="2400">
                <a:solidFill>
                  <a:srgbClr val="FFFFFF"/>
                </a:solidFill>
                <a:latin typeface="Calibri"/>
                <a:ea typeface="Calibri"/>
                <a:cs typeface="Calibri"/>
                <a:sym typeface="Calibri"/>
              </a:rPr>
              <a:t>egotiate for what you want.</a:t>
            </a:r>
            <a:endParaRPr sz="2400">
              <a:solidFill>
                <a:srgbClr val="FFFFFF"/>
              </a:solidFill>
              <a:latin typeface="Calibri"/>
              <a:ea typeface="Calibri"/>
              <a:cs typeface="Calibri"/>
              <a:sym typeface="Calibri"/>
            </a:endParaRPr>
          </a:p>
          <a:p>
            <a:pPr marL="0" lvl="0" indent="0" algn="l" rtl="0">
              <a:lnSpc>
                <a:spcPct val="115000"/>
              </a:lnSpc>
              <a:spcBef>
                <a:spcPts val="1800"/>
              </a:spcBef>
              <a:spcAft>
                <a:spcPts val="0"/>
              </a:spcAft>
              <a:buNone/>
            </a:pPr>
            <a:r>
              <a:rPr lang="en" sz="3000" b="1">
                <a:solidFill>
                  <a:srgbClr val="FFFFFF"/>
                </a:solidFill>
                <a:latin typeface="Calibri"/>
                <a:ea typeface="Calibri"/>
                <a:cs typeface="Calibri"/>
                <a:sym typeface="Calibri"/>
              </a:rPr>
              <a:t>S</a:t>
            </a:r>
            <a:r>
              <a:rPr lang="en" sz="2400">
                <a:solidFill>
                  <a:srgbClr val="FFFFFF"/>
                </a:solidFill>
                <a:latin typeface="Calibri"/>
                <a:ea typeface="Calibri"/>
                <a:cs typeface="Calibri"/>
                <a:sym typeface="Calibri"/>
              </a:rPr>
              <a:t>ave a copy of your signed agreement.</a:t>
            </a:r>
            <a:endParaRPr sz="2400">
              <a:solidFill>
                <a:srgbClr val="FFFFFF"/>
              </a:solidFill>
              <a:latin typeface="Calibri"/>
              <a:ea typeface="Calibri"/>
              <a:cs typeface="Calibri"/>
              <a:sym typeface="Calibri"/>
            </a:endParaRPr>
          </a:p>
        </p:txBody>
      </p:sp>
      <p:pic>
        <p:nvPicPr>
          <p:cNvPr id="602" name="Google Shape;602;p43"/>
          <p:cNvPicPr preferRelativeResize="0"/>
          <p:nvPr/>
        </p:nvPicPr>
        <p:blipFill>
          <a:blip r:embed="rId3">
            <a:alphaModFix/>
          </a:blip>
          <a:stretch>
            <a:fillRect/>
          </a:stretch>
        </p:blipFill>
        <p:spPr>
          <a:xfrm>
            <a:off x="327650" y="1533588"/>
            <a:ext cx="3179825" cy="31798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44"/>
          <p:cNvSpPr/>
          <p:nvPr/>
        </p:nvSpPr>
        <p:spPr>
          <a:xfrm>
            <a:off x="2787381" y="1303495"/>
            <a:ext cx="1994100" cy="1994100"/>
          </a:xfrm>
          <a:prstGeom prst="ellipse">
            <a:avLst/>
          </a:prstGeom>
          <a:noFill/>
          <a:ln w="9525" cap="rnd" cmpd="sng">
            <a:solidFill>
              <a:srgbClr val="CC0000"/>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Calibri"/>
                <a:ea typeface="Calibri"/>
                <a:cs typeface="Calibri"/>
                <a:sym typeface="Calibri"/>
              </a:rPr>
              <a:t>Read the contract, </a:t>
            </a:r>
            <a:endParaRPr sz="1800" b="1">
              <a:latin typeface="Calibri"/>
              <a:ea typeface="Calibri"/>
              <a:cs typeface="Calibri"/>
              <a:sym typeface="Calibri"/>
            </a:endParaRPr>
          </a:p>
          <a:p>
            <a:pPr marL="0" lvl="0" indent="0" algn="ctr" rtl="0">
              <a:spcBef>
                <a:spcPts val="0"/>
              </a:spcBef>
              <a:spcAft>
                <a:spcPts val="0"/>
              </a:spcAft>
              <a:buNone/>
            </a:pPr>
            <a:r>
              <a:rPr lang="en" sz="1800" b="1">
                <a:latin typeface="Calibri"/>
                <a:ea typeface="Calibri"/>
                <a:cs typeface="Calibri"/>
                <a:sym typeface="Calibri"/>
              </a:rPr>
              <a:t>ask for clarification</a:t>
            </a:r>
            <a:endParaRPr sz="1800" b="1">
              <a:latin typeface="Calibri"/>
              <a:ea typeface="Calibri"/>
              <a:cs typeface="Calibri"/>
              <a:sym typeface="Calibri"/>
            </a:endParaRPr>
          </a:p>
        </p:txBody>
      </p:sp>
      <p:sp>
        <p:nvSpPr>
          <p:cNvPr id="608" name="Google Shape;608;p44"/>
          <p:cNvSpPr txBox="1"/>
          <p:nvPr/>
        </p:nvSpPr>
        <p:spPr>
          <a:xfrm>
            <a:off x="2656025" y="161250"/>
            <a:ext cx="6484200" cy="927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B13838"/>
                </a:solidFill>
                <a:latin typeface="Calibri"/>
                <a:ea typeface="Calibri"/>
                <a:cs typeface="Calibri"/>
                <a:sym typeface="Calibri"/>
              </a:rPr>
              <a:t>Negotiation Fundamentals</a:t>
            </a:r>
            <a:endParaRPr sz="4200">
              <a:solidFill>
                <a:srgbClr val="B13838"/>
              </a:solidFill>
              <a:latin typeface="Calibri"/>
              <a:ea typeface="Calibri"/>
              <a:cs typeface="Calibri"/>
              <a:sym typeface="Calibri"/>
            </a:endParaRPr>
          </a:p>
        </p:txBody>
      </p:sp>
      <p:sp>
        <p:nvSpPr>
          <p:cNvPr id="609" name="Google Shape;609;p44"/>
          <p:cNvSpPr/>
          <p:nvPr/>
        </p:nvSpPr>
        <p:spPr>
          <a:xfrm>
            <a:off x="4259634" y="3083250"/>
            <a:ext cx="1994100" cy="1994100"/>
          </a:xfrm>
          <a:prstGeom prst="ellipse">
            <a:avLst/>
          </a:prstGeom>
          <a:noFill/>
          <a:ln w="9525" cap="rnd" cmpd="sng">
            <a:solidFill>
              <a:srgbClr val="CC0000"/>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Calibri"/>
                <a:ea typeface="Calibri"/>
                <a:cs typeface="Calibri"/>
                <a:sym typeface="Calibri"/>
              </a:rPr>
              <a:t>Identify and prioritize your goals </a:t>
            </a:r>
            <a:endParaRPr sz="1800" b="1">
              <a:latin typeface="Calibri"/>
              <a:ea typeface="Calibri"/>
              <a:cs typeface="Calibri"/>
              <a:sym typeface="Calibri"/>
            </a:endParaRPr>
          </a:p>
        </p:txBody>
      </p:sp>
      <p:sp>
        <p:nvSpPr>
          <p:cNvPr id="610" name="Google Shape;610;p44"/>
          <p:cNvSpPr/>
          <p:nvPr/>
        </p:nvSpPr>
        <p:spPr>
          <a:xfrm>
            <a:off x="5336501" y="1089145"/>
            <a:ext cx="1994100" cy="1994100"/>
          </a:xfrm>
          <a:prstGeom prst="ellipse">
            <a:avLst/>
          </a:prstGeom>
          <a:noFill/>
          <a:ln w="9525" cap="rnd" cmpd="sng">
            <a:solidFill>
              <a:srgbClr val="CC0000"/>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Calibri"/>
                <a:ea typeface="Calibri"/>
                <a:cs typeface="Calibri"/>
                <a:sym typeface="Calibri"/>
              </a:rPr>
              <a:t>It is a </a:t>
            </a:r>
            <a:r>
              <a:rPr lang="en" sz="1700" b="1">
                <a:latin typeface="Calibri"/>
                <a:ea typeface="Calibri"/>
                <a:cs typeface="Calibri"/>
                <a:sym typeface="Calibri"/>
              </a:rPr>
              <a:t>conversation,</a:t>
            </a:r>
            <a:r>
              <a:rPr lang="en" sz="1800" b="1">
                <a:latin typeface="Calibri"/>
                <a:ea typeface="Calibri"/>
                <a:cs typeface="Calibri"/>
                <a:sym typeface="Calibri"/>
              </a:rPr>
              <a:t> not a </a:t>
            </a:r>
            <a:r>
              <a:rPr lang="en" sz="1600" b="1">
                <a:latin typeface="Calibri"/>
                <a:ea typeface="Calibri"/>
                <a:cs typeface="Calibri"/>
                <a:sym typeface="Calibri"/>
              </a:rPr>
              <a:t>confrontation</a:t>
            </a:r>
            <a:endParaRPr sz="1600" b="1">
              <a:latin typeface="Calibri"/>
              <a:ea typeface="Calibri"/>
              <a:cs typeface="Calibri"/>
              <a:sym typeface="Calibri"/>
            </a:endParaRPr>
          </a:p>
        </p:txBody>
      </p:sp>
      <p:sp>
        <p:nvSpPr>
          <p:cNvPr id="611" name="Google Shape;611;p44"/>
          <p:cNvSpPr/>
          <p:nvPr/>
        </p:nvSpPr>
        <p:spPr>
          <a:xfrm>
            <a:off x="6914642" y="2874800"/>
            <a:ext cx="1994100" cy="1994100"/>
          </a:xfrm>
          <a:prstGeom prst="ellipse">
            <a:avLst/>
          </a:prstGeom>
          <a:noFill/>
          <a:ln w="9525" cap="rnd" cmpd="sng">
            <a:solidFill>
              <a:srgbClr val="CC0000"/>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Calibri"/>
                <a:ea typeface="Calibri"/>
                <a:cs typeface="Calibri"/>
                <a:sym typeface="Calibri"/>
              </a:rPr>
              <a:t>Be patient and persistent</a:t>
            </a:r>
            <a:endParaRPr sz="1800" b="1">
              <a:latin typeface="Calibri"/>
              <a:ea typeface="Calibri"/>
              <a:cs typeface="Calibri"/>
              <a:sym typeface="Calibri"/>
            </a:endParaRPr>
          </a:p>
        </p:txBody>
      </p:sp>
      <p:pic>
        <p:nvPicPr>
          <p:cNvPr id="612" name="Google Shape;612;p44"/>
          <p:cNvPicPr preferRelativeResize="0"/>
          <p:nvPr/>
        </p:nvPicPr>
        <p:blipFill>
          <a:blip r:embed="rId3">
            <a:alphaModFix/>
          </a:blip>
          <a:stretch>
            <a:fillRect/>
          </a:stretch>
        </p:blipFill>
        <p:spPr>
          <a:xfrm>
            <a:off x="-9723" y="0"/>
            <a:ext cx="257175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18"/>
          <p:cNvSpPr txBox="1"/>
          <p:nvPr/>
        </p:nvSpPr>
        <p:spPr>
          <a:xfrm>
            <a:off x="3092125" y="212175"/>
            <a:ext cx="60519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B13838"/>
                </a:solidFill>
                <a:latin typeface="Calibri"/>
                <a:ea typeface="Calibri"/>
                <a:cs typeface="Calibri"/>
                <a:sym typeface="Calibri"/>
              </a:rPr>
              <a:t>Roadmap</a:t>
            </a:r>
            <a:endParaRPr sz="4200" b="1">
              <a:solidFill>
                <a:srgbClr val="B13838"/>
              </a:solidFill>
              <a:latin typeface="Calibri"/>
              <a:ea typeface="Calibri"/>
              <a:cs typeface="Calibri"/>
              <a:sym typeface="Calibri"/>
            </a:endParaRPr>
          </a:p>
        </p:txBody>
      </p:sp>
      <p:sp>
        <p:nvSpPr>
          <p:cNvPr id="366" name="Google Shape;366;p18"/>
          <p:cNvSpPr txBox="1"/>
          <p:nvPr/>
        </p:nvSpPr>
        <p:spPr>
          <a:xfrm>
            <a:off x="3030025" y="1436950"/>
            <a:ext cx="6113700" cy="3358500"/>
          </a:xfrm>
          <a:prstGeom prst="rect">
            <a:avLst/>
          </a:prstGeom>
          <a:noFill/>
          <a:ln>
            <a:noFill/>
          </a:ln>
        </p:spPr>
        <p:txBody>
          <a:bodyPr spcFirstLastPara="1" wrap="square" lIns="91425" tIns="91425" rIns="91425" bIns="91425" anchor="t" anchorCtr="0">
            <a:noAutofit/>
          </a:bodyPr>
          <a:lstStyle/>
          <a:p>
            <a:pPr marL="457200" lvl="0" indent="-368300" algn="l" rtl="0">
              <a:spcBef>
                <a:spcPts val="0"/>
              </a:spcBef>
              <a:spcAft>
                <a:spcPts val="0"/>
              </a:spcAft>
              <a:buSzPts val="2200"/>
              <a:buFont typeface="Calibri"/>
              <a:buAutoNum type="arabicPeriod"/>
            </a:pPr>
            <a:r>
              <a:rPr lang="en" sz="2200" dirty="0">
                <a:latin typeface="Calibri"/>
                <a:ea typeface="Calibri"/>
                <a:cs typeface="Calibri"/>
                <a:sym typeface="Calibri"/>
              </a:rPr>
              <a:t>Copyright in Your Work </a:t>
            </a:r>
            <a:br>
              <a:rPr lang="en" sz="2200" dirty="0">
                <a:latin typeface="Calibri"/>
                <a:ea typeface="Calibri"/>
                <a:cs typeface="Calibri"/>
                <a:sym typeface="Calibri"/>
              </a:rPr>
            </a:br>
            <a:endParaRPr sz="2200" dirty="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 sz="2200" dirty="0">
                <a:latin typeface="Calibri"/>
                <a:ea typeface="Calibri"/>
                <a:cs typeface="Calibri"/>
                <a:sym typeface="Calibri"/>
              </a:rPr>
              <a:t>Using Third Party Material in Your Work</a:t>
            </a:r>
            <a:br>
              <a:rPr lang="en" sz="2200" dirty="0">
                <a:latin typeface="Calibri"/>
                <a:ea typeface="Calibri"/>
                <a:cs typeface="Calibri"/>
                <a:sym typeface="Calibri"/>
              </a:rPr>
            </a:br>
            <a:endParaRPr sz="2200" dirty="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 sz="2200" dirty="0">
                <a:latin typeface="Calibri"/>
                <a:ea typeface="Calibri"/>
                <a:cs typeface="Calibri"/>
                <a:sym typeface="Calibri"/>
              </a:rPr>
              <a:t>Depositing Your Dissertation Online</a:t>
            </a:r>
            <a:br>
              <a:rPr lang="en" sz="2200" dirty="0">
                <a:latin typeface="Calibri"/>
                <a:ea typeface="Calibri"/>
                <a:cs typeface="Calibri"/>
                <a:sym typeface="Calibri"/>
              </a:rPr>
            </a:br>
            <a:endParaRPr sz="2200" dirty="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 sz="2200" dirty="0">
                <a:latin typeface="Calibri"/>
                <a:ea typeface="Calibri"/>
                <a:cs typeface="Calibri"/>
                <a:sym typeface="Calibri"/>
              </a:rPr>
              <a:t>Signing a Publishing Contract</a:t>
            </a:r>
          </a:p>
          <a:p>
            <a:pPr marL="457200" lvl="0" indent="-368300" algn="l" rtl="0">
              <a:spcBef>
                <a:spcPts val="0"/>
              </a:spcBef>
              <a:spcAft>
                <a:spcPts val="0"/>
              </a:spcAft>
              <a:buSzPts val="2200"/>
              <a:buFont typeface="Calibri"/>
              <a:buAutoNum type="arabicPeriod"/>
            </a:pPr>
            <a:endParaRPr lang="en" sz="2200" dirty="0">
              <a:latin typeface="Calibri"/>
              <a:ea typeface="Calibri"/>
              <a:cs typeface="Calibri"/>
              <a:sym typeface="Calibri"/>
            </a:endParaRPr>
          </a:p>
          <a:p>
            <a:pPr marL="457200" lvl="0" indent="-368300" algn="l" rtl="0">
              <a:spcBef>
                <a:spcPts val="0"/>
              </a:spcBef>
              <a:spcAft>
                <a:spcPts val="0"/>
              </a:spcAft>
              <a:buSzPts val="2200"/>
              <a:buFont typeface="Calibri"/>
              <a:buAutoNum type="arabicPeriod"/>
            </a:pPr>
            <a:r>
              <a:rPr lang="en" sz="2200" dirty="0">
                <a:latin typeface="Calibri"/>
                <a:ea typeface="Calibri"/>
                <a:cs typeface="Calibri"/>
                <a:sym typeface="Calibri"/>
              </a:rPr>
              <a:t>Managing Your Scholarly Identity</a:t>
            </a:r>
            <a:endParaRPr sz="2200" dirty="0">
              <a:latin typeface="Calibri"/>
              <a:ea typeface="Calibri"/>
              <a:cs typeface="Calibri"/>
              <a:sym typeface="Calibri"/>
            </a:endParaRPr>
          </a:p>
        </p:txBody>
      </p:sp>
      <p:pic>
        <p:nvPicPr>
          <p:cNvPr id="367" name="Google Shape;367;p18"/>
          <p:cNvPicPr preferRelativeResize="0"/>
          <p:nvPr/>
        </p:nvPicPr>
        <p:blipFill>
          <a:blip r:embed="rId3">
            <a:alphaModFix/>
          </a:blip>
          <a:stretch>
            <a:fillRect/>
          </a:stretch>
        </p:blipFill>
        <p:spPr>
          <a:xfrm>
            <a:off x="-14063" y="0"/>
            <a:ext cx="2571750" cy="5143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5F6F7"/>
        </a:solidFill>
        <a:effectLst/>
      </p:bgPr>
    </p:bg>
    <p:spTree>
      <p:nvGrpSpPr>
        <p:cNvPr id="1" name="Shape 616"/>
        <p:cNvGrpSpPr/>
        <p:nvPr/>
      </p:nvGrpSpPr>
      <p:grpSpPr>
        <a:xfrm>
          <a:off x="0" y="0"/>
          <a:ext cx="0" cy="0"/>
          <a:chOff x="0" y="0"/>
          <a:chExt cx="0" cy="0"/>
        </a:xfrm>
      </p:grpSpPr>
      <p:sp>
        <p:nvSpPr>
          <p:cNvPr id="617" name="Google Shape;617;p45"/>
          <p:cNvSpPr/>
          <p:nvPr/>
        </p:nvSpPr>
        <p:spPr>
          <a:xfrm>
            <a:off x="235775" y="1746475"/>
            <a:ext cx="1450724" cy="1796187"/>
          </a:xfrm>
          <a:custGeom>
            <a:avLst/>
            <a:gdLst/>
            <a:ahLst/>
            <a:cxnLst/>
            <a:rect l="l" t="t" r="r" b="b"/>
            <a:pathLst>
              <a:path w="16863" h="20878" extrusionOk="0">
                <a:moveTo>
                  <a:pt x="974" y="1801"/>
                </a:moveTo>
                <a:lnTo>
                  <a:pt x="1144" y="1825"/>
                </a:lnTo>
                <a:lnTo>
                  <a:pt x="1314" y="1874"/>
                </a:lnTo>
                <a:lnTo>
                  <a:pt x="1436" y="1874"/>
                </a:lnTo>
                <a:lnTo>
                  <a:pt x="1460" y="2093"/>
                </a:lnTo>
                <a:lnTo>
                  <a:pt x="1485" y="2774"/>
                </a:lnTo>
                <a:lnTo>
                  <a:pt x="1387" y="2750"/>
                </a:lnTo>
                <a:lnTo>
                  <a:pt x="1314" y="2774"/>
                </a:lnTo>
                <a:lnTo>
                  <a:pt x="1241" y="2798"/>
                </a:lnTo>
                <a:lnTo>
                  <a:pt x="901" y="3042"/>
                </a:lnTo>
                <a:lnTo>
                  <a:pt x="560" y="3309"/>
                </a:lnTo>
                <a:lnTo>
                  <a:pt x="511" y="3358"/>
                </a:lnTo>
                <a:lnTo>
                  <a:pt x="511" y="2847"/>
                </a:lnTo>
                <a:lnTo>
                  <a:pt x="536" y="2823"/>
                </a:lnTo>
                <a:lnTo>
                  <a:pt x="706" y="2725"/>
                </a:lnTo>
                <a:lnTo>
                  <a:pt x="852" y="2604"/>
                </a:lnTo>
                <a:lnTo>
                  <a:pt x="1193" y="2409"/>
                </a:lnTo>
                <a:lnTo>
                  <a:pt x="1290" y="2360"/>
                </a:lnTo>
                <a:lnTo>
                  <a:pt x="1339" y="2287"/>
                </a:lnTo>
                <a:lnTo>
                  <a:pt x="1436" y="2117"/>
                </a:lnTo>
                <a:lnTo>
                  <a:pt x="1460" y="2093"/>
                </a:lnTo>
                <a:lnTo>
                  <a:pt x="1436" y="2044"/>
                </a:lnTo>
                <a:lnTo>
                  <a:pt x="1412" y="2020"/>
                </a:lnTo>
                <a:lnTo>
                  <a:pt x="1290" y="1995"/>
                </a:lnTo>
                <a:lnTo>
                  <a:pt x="1168" y="1995"/>
                </a:lnTo>
                <a:lnTo>
                  <a:pt x="998" y="2068"/>
                </a:lnTo>
                <a:lnTo>
                  <a:pt x="828" y="2166"/>
                </a:lnTo>
                <a:lnTo>
                  <a:pt x="657" y="2287"/>
                </a:lnTo>
                <a:lnTo>
                  <a:pt x="487" y="2409"/>
                </a:lnTo>
                <a:lnTo>
                  <a:pt x="487" y="2093"/>
                </a:lnTo>
                <a:lnTo>
                  <a:pt x="438" y="1801"/>
                </a:lnTo>
                <a:lnTo>
                  <a:pt x="609" y="1825"/>
                </a:lnTo>
                <a:lnTo>
                  <a:pt x="974" y="1801"/>
                </a:lnTo>
                <a:close/>
                <a:moveTo>
                  <a:pt x="13237" y="803"/>
                </a:moveTo>
                <a:lnTo>
                  <a:pt x="13383" y="949"/>
                </a:lnTo>
                <a:lnTo>
                  <a:pt x="13651" y="1192"/>
                </a:lnTo>
                <a:lnTo>
                  <a:pt x="13943" y="1436"/>
                </a:lnTo>
                <a:lnTo>
                  <a:pt x="14210" y="1655"/>
                </a:lnTo>
                <a:lnTo>
                  <a:pt x="14454" y="1922"/>
                </a:lnTo>
                <a:lnTo>
                  <a:pt x="14697" y="2214"/>
                </a:lnTo>
                <a:lnTo>
                  <a:pt x="14965" y="2482"/>
                </a:lnTo>
                <a:lnTo>
                  <a:pt x="15500" y="3017"/>
                </a:lnTo>
                <a:lnTo>
                  <a:pt x="15646" y="3188"/>
                </a:lnTo>
                <a:lnTo>
                  <a:pt x="15792" y="3382"/>
                </a:lnTo>
                <a:lnTo>
                  <a:pt x="15938" y="3577"/>
                </a:lnTo>
                <a:lnTo>
                  <a:pt x="16084" y="3772"/>
                </a:lnTo>
                <a:lnTo>
                  <a:pt x="15743" y="3796"/>
                </a:lnTo>
                <a:lnTo>
                  <a:pt x="15403" y="3820"/>
                </a:lnTo>
                <a:lnTo>
                  <a:pt x="14697" y="3820"/>
                </a:lnTo>
                <a:lnTo>
                  <a:pt x="14016" y="3796"/>
                </a:lnTo>
                <a:lnTo>
                  <a:pt x="13651" y="3772"/>
                </a:lnTo>
                <a:lnTo>
                  <a:pt x="13310" y="3820"/>
                </a:lnTo>
                <a:lnTo>
                  <a:pt x="13261" y="3042"/>
                </a:lnTo>
                <a:lnTo>
                  <a:pt x="13188" y="2239"/>
                </a:lnTo>
                <a:lnTo>
                  <a:pt x="13188" y="1874"/>
                </a:lnTo>
                <a:lnTo>
                  <a:pt x="13188" y="1533"/>
                </a:lnTo>
                <a:lnTo>
                  <a:pt x="13237" y="803"/>
                </a:lnTo>
                <a:close/>
                <a:moveTo>
                  <a:pt x="1509" y="3163"/>
                </a:moveTo>
                <a:lnTo>
                  <a:pt x="1533" y="3455"/>
                </a:lnTo>
                <a:lnTo>
                  <a:pt x="1363" y="3553"/>
                </a:lnTo>
                <a:lnTo>
                  <a:pt x="1193" y="3650"/>
                </a:lnTo>
                <a:lnTo>
                  <a:pt x="901" y="3918"/>
                </a:lnTo>
                <a:lnTo>
                  <a:pt x="706" y="4064"/>
                </a:lnTo>
                <a:lnTo>
                  <a:pt x="511" y="4210"/>
                </a:lnTo>
                <a:lnTo>
                  <a:pt x="511" y="3845"/>
                </a:lnTo>
                <a:lnTo>
                  <a:pt x="511" y="3747"/>
                </a:lnTo>
                <a:lnTo>
                  <a:pt x="657" y="3699"/>
                </a:lnTo>
                <a:lnTo>
                  <a:pt x="803" y="3626"/>
                </a:lnTo>
                <a:lnTo>
                  <a:pt x="1047" y="3455"/>
                </a:lnTo>
                <a:lnTo>
                  <a:pt x="1387" y="3236"/>
                </a:lnTo>
                <a:lnTo>
                  <a:pt x="1509" y="3163"/>
                </a:lnTo>
                <a:close/>
                <a:moveTo>
                  <a:pt x="1533" y="3942"/>
                </a:moveTo>
                <a:lnTo>
                  <a:pt x="1533" y="4404"/>
                </a:lnTo>
                <a:lnTo>
                  <a:pt x="1533" y="4526"/>
                </a:lnTo>
                <a:lnTo>
                  <a:pt x="1168" y="4745"/>
                </a:lnTo>
                <a:lnTo>
                  <a:pt x="828" y="4988"/>
                </a:lnTo>
                <a:lnTo>
                  <a:pt x="657" y="5086"/>
                </a:lnTo>
                <a:lnTo>
                  <a:pt x="511" y="5232"/>
                </a:lnTo>
                <a:lnTo>
                  <a:pt x="511" y="4648"/>
                </a:lnTo>
                <a:lnTo>
                  <a:pt x="657" y="4575"/>
                </a:lnTo>
                <a:lnTo>
                  <a:pt x="803" y="4477"/>
                </a:lnTo>
                <a:lnTo>
                  <a:pt x="1095" y="4258"/>
                </a:lnTo>
                <a:lnTo>
                  <a:pt x="1533" y="3942"/>
                </a:lnTo>
                <a:close/>
                <a:moveTo>
                  <a:pt x="1509" y="4964"/>
                </a:moveTo>
                <a:lnTo>
                  <a:pt x="1485" y="5378"/>
                </a:lnTo>
                <a:lnTo>
                  <a:pt x="1363" y="5451"/>
                </a:lnTo>
                <a:lnTo>
                  <a:pt x="1217" y="5548"/>
                </a:lnTo>
                <a:lnTo>
                  <a:pt x="998" y="5767"/>
                </a:lnTo>
                <a:lnTo>
                  <a:pt x="730" y="5986"/>
                </a:lnTo>
                <a:lnTo>
                  <a:pt x="609" y="6108"/>
                </a:lnTo>
                <a:lnTo>
                  <a:pt x="487" y="6254"/>
                </a:lnTo>
                <a:lnTo>
                  <a:pt x="487" y="5499"/>
                </a:lnTo>
                <a:lnTo>
                  <a:pt x="633" y="5475"/>
                </a:lnTo>
                <a:lnTo>
                  <a:pt x="755" y="5426"/>
                </a:lnTo>
                <a:lnTo>
                  <a:pt x="998" y="5256"/>
                </a:lnTo>
                <a:lnTo>
                  <a:pt x="1509" y="4964"/>
                </a:lnTo>
                <a:close/>
                <a:moveTo>
                  <a:pt x="1460" y="5889"/>
                </a:moveTo>
                <a:lnTo>
                  <a:pt x="1436" y="6473"/>
                </a:lnTo>
                <a:lnTo>
                  <a:pt x="1363" y="6448"/>
                </a:lnTo>
                <a:lnTo>
                  <a:pt x="1266" y="6448"/>
                </a:lnTo>
                <a:lnTo>
                  <a:pt x="1168" y="6473"/>
                </a:lnTo>
                <a:lnTo>
                  <a:pt x="998" y="6594"/>
                </a:lnTo>
                <a:lnTo>
                  <a:pt x="852" y="6716"/>
                </a:lnTo>
                <a:lnTo>
                  <a:pt x="730" y="6862"/>
                </a:lnTo>
                <a:lnTo>
                  <a:pt x="511" y="7105"/>
                </a:lnTo>
                <a:lnTo>
                  <a:pt x="487" y="6448"/>
                </a:lnTo>
                <a:lnTo>
                  <a:pt x="511" y="6448"/>
                </a:lnTo>
                <a:lnTo>
                  <a:pt x="682" y="6424"/>
                </a:lnTo>
                <a:lnTo>
                  <a:pt x="828" y="6351"/>
                </a:lnTo>
                <a:lnTo>
                  <a:pt x="974" y="6254"/>
                </a:lnTo>
                <a:lnTo>
                  <a:pt x="1095" y="6156"/>
                </a:lnTo>
                <a:lnTo>
                  <a:pt x="1460" y="5889"/>
                </a:lnTo>
                <a:close/>
                <a:moveTo>
                  <a:pt x="6984" y="6205"/>
                </a:moveTo>
                <a:lnTo>
                  <a:pt x="6935" y="6229"/>
                </a:lnTo>
                <a:lnTo>
                  <a:pt x="6862" y="6278"/>
                </a:lnTo>
                <a:lnTo>
                  <a:pt x="6716" y="6424"/>
                </a:lnTo>
                <a:lnTo>
                  <a:pt x="6546" y="6594"/>
                </a:lnTo>
                <a:lnTo>
                  <a:pt x="6327" y="6740"/>
                </a:lnTo>
                <a:lnTo>
                  <a:pt x="6108" y="6862"/>
                </a:lnTo>
                <a:lnTo>
                  <a:pt x="5986" y="6911"/>
                </a:lnTo>
                <a:lnTo>
                  <a:pt x="5889" y="6935"/>
                </a:lnTo>
                <a:lnTo>
                  <a:pt x="5767" y="6935"/>
                </a:lnTo>
                <a:lnTo>
                  <a:pt x="5670" y="6911"/>
                </a:lnTo>
                <a:lnTo>
                  <a:pt x="5572" y="6886"/>
                </a:lnTo>
                <a:lnTo>
                  <a:pt x="5499" y="6838"/>
                </a:lnTo>
                <a:lnTo>
                  <a:pt x="5426" y="6740"/>
                </a:lnTo>
                <a:lnTo>
                  <a:pt x="5353" y="6619"/>
                </a:lnTo>
                <a:lnTo>
                  <a:pt x="5305" y="6546"/>
                </a:lnTo>
                <a:lnTo>
                  <a:pt x="5232" y="6521"/>
                </a:lnTo>
                <a:lnTo>
                  <a:pt x="5134" y="6521"/>
                </a:lnTo>
                <a:lnTo>
                  <a:pt x="5061" y="6546"/>
                </a:lnTo>
                <a:lnTo>
                  <a:pt x="4794" y="6716"/>
                </a:lnTo>
                <a:lnTo>
                  <a:pt x="4599" y="6813"/>
                </a:lnTo>
                <a:lnTo>
                  <a:pt x="4429" y="6911"/>
                </a:lnTo>
                <a:lnTo>
                  <a:pt x="4283" y="6959"/>
                </a:lnTo>
                <a:lnTo>
                  <a:pt x="4210" y="6959"/>
                </a:lnTo>
                <a:lnTo>
                  <a:pt x="4137" y="6935"/>
                </a:lnTo>
                <a:lnTo>
                  <a:pt x="4088" y="6911"/>
                </a:lnTo>
                <a:lnTo>
                  <a:pt x="4064" y="6838"/>
                </a:lnTo>
                <a:lnTo>
                  <a:pt x="4039" y="6765"/>
                </a:lnTo>
                <a:lnTo>
                  <a:pt x="4039" y="6667"/>
                </a:lnTo>
                <a:lnTo>
                  <a:pt x="4039" y="6619"/>
                </a:lnTo>
                <a:lnTo>
                  <a:pt x="4015" y="6594"/>
                </a:lnTo>
                <a:lnTo>
                  <a:pt x="3966" y="6570"/>
                </a:lnTo>
                <a:lnTo>
                  <a:pt x="3893" y="6570"/>
                </a:lnTo>
                <a:lnTo>
                  <a:pt x="3845" y="6643"/>
                </a:lnTo>
                <a:lnTo>
                  <a:pt x="3796" y="6862"/>
                </a:lnTo>
                <a:lnTo>
                  <a:pt x="3772" y="6959"/>
                </a:lnTo>
                <a:lnTo>
                  <a:pt x="3772" y="7057"/>
                </a:lnTo>
                <a:lnTo>
                  <a:pt x="3796" y="7154"/>
                </a:lnTo>
                <a:lnTo>
                  <a:pt x="3845" y="7251"/>
                </a:lnTo>
                <a:lnTo>
                  <a:pt x="3942" y="7300"/>
                </a:lnTo>
                <a:lnTo>
                  <a:pt x="4064" y="7349"/>
                </a:lnTo>
                <a:lnTo>
                  <a:pt x="4331" y="7349"/>
                </a:lnTo>
                <a:lnTo>
                  <a:pt x="4453" y="7324"/>
                </a:lnTo>
                <a:lnTo>
                  <a:pt x="4599" y="7276"/>
                </a:lnTo>
                <a:lnTo>
                  <a:pt x="4842" y="7154"/>
                </a:lnTo>
                <a:lnTo>
                  <a:pt x="5086" y="7008"/>
                </a:lnTo>
                <a:lnTo>
                  <a:pt x="5183" y="7130"/>
                </a:lnTo>
                <a:lnTo>
                  <a:pt x="5280" y="7203"/>
                </a:lnTo>
                <a:lnTo>
                  <a:pt x="5378" y="7276"/>
                </a:lnTo>
                <a:lnTo>
                  <a:pt x="5499" y="7324"/>
                </a:lnTo>
                <a:lnTo>
                  <a:pt x="5597" y="7349"/>
                </a:lnTo>
                <a:lnTo>
                  <a:pt x="5718" y="7349"/>
                </a:lnTo>
                <a:lnTo>
                  <a:pt x="5962" y="7324"/>
                </a:lnTo>
                <a:lnTo>
                  <a:pt x="6229" y="7251"/>
                </a:lnTo>
                <a:lnTo>
                  <a:pt x="6473" y="7130"/>
                </a:lnTo>
                <a:lnTo>
                  <a:pt x="6716" y="6984"/>
                </a:lnTo>
                <a:lnTo>
                  <a:pt x="6935" y="6813"/>
                </a:lnTo>
                <a:lnTo>
                  <a:pt x="7057" y="6959"/>
                </a:lnTo>
                <a:lnTo>
                  <a:pt x="7203" y="7081"/>
                </a:lnTo>
                <a:lnTo>
                  <a:pt x="7373" y="7154"/>
                </a:lnTo>
                <a:lnTo>
                  <a:pt x="7568" y="7203"/>
                </a:lnTo>
                <a:lnTo>
                  <a:pt x="7714" y="7227"/>
                </a:lnTo>
                <a:lnTo>
                  <a:pt x="7981" y="7227"/>
                </a:lnTo>
                <a:lnTo>
                  <a:pt x="8103" y="7178"/>
                </a:lnTo>
                <a:lnTo>
                  <a:pt x="8225" y="7130"/>
                </a:lnTo>
                <a:lnTo>
                  <a:pt x="8322" y="7057"/>
                </a:lnTo>
                <a:lnTo>
                  <a:pt x="8541" y="6911"/>
                </a:lnTo>
                <a:lnTo>
                  <a:pt x="8663" y="7057"/>
                </a:lnTo>
                <a:lnTo>
                  <a:pt x="8833" y="7154"/>
                </a:lnTo>
                <a:lnTo>
                  <a:pt x="9028" y="7203"/>
                </a:lnTo>
                <a:lnTo>
                  <a:pt x="9222" y="7227"/>
                </a:lnTo>
                <a:lnTo>
                  <a:pt x="9441" y="7203"/>
                </a:lnTo>
                <a:lnTo>
                  <a:pt x="9636" y="7154"/>
                </a:lnTo>
                <a:lnTo>
                  <a:pt x="9830" y="7057"/>
                </a:lnTo>
                <a:lnTo>
                  <a:pt x="10001" y="6935"/>
                </a:lnTo>
                <a:lnTo>
                  <a:pt x="10171" y="7057"/>
                </a:lnTo>
                <a:lnTo>
                  <a:pt x="10341" y="7154"/>
                </a:lnTo>
                <a:lnTo>
                  <a:pt x="10512" y="7227"/>
                </a:lnTo>
                <a:lnTo>
                  <a:pt x="10706" y="7276"/>
                </a:lnTo>
                <a:lnTo>
                  <a:pt x="10877" y="7276"/>
                </a:lnTo>
                <a:lnTo>
                  <a:pt x="11047" y="7251"/>
                </a:lnTo>
                <a:lnTo>
                  <a:pt x="11193" y="7203"/>
                </a:lnTo>
                <a:lnTo>
                  <a:pt x="11339" y="7105"/>
                </a:lnTo>
                <a:lnTo>
                  <a:pt x="11436" y="7203"/>
                </a:lnTo>
                <a:lnTo>
                  <a:pt x="11534" y="7276"/>
                </a:lnTo>
                <a:lnTo>
                  <a:pt x="11655" y="7349"/>
                </a:lnTo>
                <a:lnTo>
                  <a:pt x="11777" y="7397"/>
                </a:lnTo>
                <a:lnTo>
                  <a:pt x="11899" y="7422"/>
                </a:lnTo>
                <a:lnTo>
                  <a:pt x="12020" y="7422"/>
                </a:lnTo>
                <a:lnTo>
                  <a:pt x="12142" y="7397"/>
                </a:lnTo>
                <a:lnTo>
                  <a:pt x="12239" y="7349"/>
                </a:lnTo>
                <a:lnTo>
                  <a:pt x="12337" y="7300"/>
                </a:lnTo>
                <a:lnTo>
                  <a:pt x="12434" y="7203"/>
                </a:lnTo>
                <a:lnTo>
                  <a:pt x="12604" y="7032"/>
                </a:lnTo>
                <a:lnTo>
                  <a:pt x="12848" y="7178"/>
                </a:lnTo>
                <a:lnTo>
                  <a:pt x="12969" y="7251"/>
                </a:lnTo>
                <a:lnTo>
                  <a:pt x="13091" y="7300"/>
                </a:lnTo>
                <a:lnTo>
                  <a:pt x="13213" y="7324"/>
                </a:lnTo>
                <a:lnTo>
                  <a:pt x="13334" y="7324"/>
                </a:lnTo>
                <a:lnTo>
                  <a:pt x="13432" y="7300"/>
                </a:lnTo>
                <a:lnTo>
                  <a:pt x="13529" y="7227"/>
                </a:lnTo>
                <a:lnTo>
                  <a:pt x="13651" y="7324"/>
                </a:lnTo>
                <a:lnTo>
                  <a:pt x="13797" y="7373"/>
                </a:lnTo>
                <a:lnTo>
                  <a:pt x="13967" y="7397"/>
                </a:lnTo>
                <a:lnTo>
                  <a:pt x="14113" y="7373"/>
                </a:lnTo>
                <a:lnTo>
                  <a:pt x="14259" y="7349"/>
                </a:lnTo>
                <a:lnTo>
                  <a:pt x="14405" y="7251"/>
                </a:lnTo>
                <a:lnTo>
                  <a:pt x="14502" y="7154"/>
                </a:lnTo>
                <a:lnTo>
                  <a:pt x="14575" y="7008"/>
                </a:lnTo>
                <a:lnTo>
                  <a:pt x="14575" y="6959"/>
                </a:lnTo>
                <a:lnTo>
                  <a:pt x="14575" y="6935"/>
                </a:lnTo>
                <a:lnTo>
                  <a:pt x="14527" y="6911"/>
                </a:lnTo>
                <a:lnTo>
                  <a:pt x="14502" y="6911"/>
                </a:lnTo>
                <a:lnTo>
                  <a:pt x="14283" y="6959"/>
                </a:lnTo>
                <a:lnTo>
                  <a:pt x="14016" y="7032"/>
                </a:lnTo>
                <a:lnTo>
                  <a:pt x="13894" y="7032"/>
                </a:lnTo>
                <a:lnTo>
                  <a:pt x="13772" y="7008"/>
                </a:lnTo>
                <a:lnTo>
                  <a:pt x="13699" y="6959"/>
                </a:lnTo>
                <a:lnTo>
                  <a:pt x="13651" y="6911"/>
                </a:lnTo>
                <a:lnTo>
                  <a:pt x="13651" y="6862"/>
                </a:lnTo>
                <a:lnTo>
                  <a:pt x="13626" y="6789"/>
                </a:lnTo>
                <a:lnTo>
                  <a:pt x="13578" y="6740"/>
                </a:lnTo>
                <a:lnTo>
                  <a:pt x="13529" y="6692"/>
                </a:lnTo>
                <a:lnTo>
                  <a:pt x="13407" y="6692"/>
                </a:lnTo>
                <a:lnTo>
                  <a:pt x="13359" y="6716"/>
                </a:lnTo>
                <a:lnTo>
                  <a:pt x="13334" y="6789"/>
                </a:lnTo>
                <a:lnTo>
                  <a:pt x="13310" y="6862"/>
                </a:lnTo>
                <a:lnTo>
                  <a:pt x="13286" y="6911"/>
                </a:lnTo>
                <a:lnTo>
                  <a:pt x="13286" y="6959"/>
                </a:lnTo>
                <a:lnTo>
                  <a:pt x="13261" y="6984"/>
                </a:lnTo>
                <a:lnTo>
                  <a:pt x="13115" y="6984"/>
                </a:lnTo>
                <a:lnTo>
                  <a:pt x="13018" y="6935"/>
                </a:lnTo>
                <a:lnTo>
                  <a:pt x="12823" y="6789"/>
                </a:lnTo>
                <a:lnTo>
                  <a:pt x="12677" y="6667"/>
                </a:lnTo>
                <a:lnTo>
                  <a:pt x="12629" y="6643"/>
                </a:lnTo>
                <a:lnTo>
                  <a:pt x="12580" y="6619"/>
                </a:lnTo>
                <a:lnTo>
                  <a:pt x="12507" y="6619"/>
                </a:lnTo>
                <a:lnTo>
                  <a:pt x="12458" y="6667"/>
                </a:lnTo>
                <a:lnTo>
                  <a:pt x="12264" y="6886"/>
                </a:lnTo>
                <a:lnTo>
                  <a:pt x="12166" y="6959"/>
                </a:lnTo>
                <a:lnTo>
                  <a:pt x="12045" y="7032"/>
                </a:lnTo>
                <a:lnTo>
                  <a:pt x="11947" y="7057"/>
                </a:lnTo>
                <a:lnTo>
                  <a:pt x="11850" y="7032"/>
                </a:lnTo>
                <a:lnTo>
                  <a:pt x="11777" y="7008"/>
                </a:lnTo>
                <a:lnTo>
                  <a:pt x="11704" y="6911"/>
                </a:lnTo>
                <a:lnTo>
                  <a:pt x="11631" y="6813"/>
                </a:lnTo>
                <a:lnTo>
                  <a:pt x="11582" y="6667"/>
                </a:lnTo>
                <a:lnTo>
                  <a:pt x="11582" y="6594"/>
                </a:lnTo>
                <a:lnTo>
                  <a:pt x="11534" y="6521"/>
                </a:lnTo>
                <a:lnTo>
                  <a:pt x="11485" y="6497"/>
                </a:lnTo>
                <a:lnTo>
                  <a:pt x="11436" y="6473"/>
                </a:lnTo>
                <a:lnTo>
                  <a:pt x="11363" y="6473"/>
                </a:lnTo>
                <a:lnTo>
                  <a:pt x="11315" y="6497"/>
                </a:lnTo>
                <a:lnTo>
                  <a:pt x="11266" y="6546"/>
                </a:lnTo>
                <a:lnTo>
                  <a:pt x="11217" y="6619"/>
                </a:lnTo>
                <a:lnTo>
                  <a:pt x="11193" y="6716"/>
                </a:lnTo>
                <a:lnTo>
                  <a:pt x="11144" y="6789"/>
                </a:lnTo>
                <a:lnTo>
                  <a:pt x="11071" y="6838"/>
                </a:lnTo>
                <a:lnTo>
                  <a:pt x="11023" y="6886"/>
                </a:lnTo>
                <a:lnTo>
                  <a:pt x="10950" y="6911"/>
                </a:lnTo>
                <a:lnTo>
                  <a:pt x="10877" y="6911"/>
                </a:lnTo>
                <a:lnTo>
                  <a:pt x="10706" y="6886"/>
                </a:lnTo>
                <a:lnTo>
                  <a:pt x="10560" y="6838"/>
                </a:lnTo>
                <a:lnTo>
                  <a:pt x="10390" y="6740"/>
                </a:lnTo>
                <a:lnTo>
                  <a:pt x="10268" y="6643"/>
                </a:lnTo>
                <a:lnTo>
                  <a:pt x="10147" y="6521"/>
                </a:lnTo>
                <a:lnTo>
                  <a:pt x="10074" y="6473"/>
                </a:lnTo>
                <a:lnTo>
                  <a:pt x="10001" y="6448"/>
                </a:lnTo>
                <a:lnTo>
                  <a:pt x="9928" y="6473"/>
                </a:lnTo>
                <a:lnTo>
                  <a:pt x="9855" y="6521"/>
                </a:lnTo>
                <a:lnTo>
                  <a:pt x="9757" y="6619"/>
                </a:lnTo>
                <a:lnTo>
                  <a:pt x="9611" y="6716"/>
                </a:lnTo>
                <a:lnTo>
                  <a:pt x="9441" y="6789"/>
                </a:lnTo>
                <a:lnTo>
                  <a:pt x="9271" y="6838"/>
                </a:lnTo>
                <a:lnTo>
                  <a:pt x="9101" y="6838"/>
                </a:lnTo>
                <a:lnTo>
                  <a:pt x="9028" y="6813"/>
                </a:lnTo>
                <a:lnTo>
                  <a:pt x="8979" y="6789"/>
                </a:lnTo>
                <a:lnTo>
                  <a:pt x="8906" y="6740"/>
                </a:lnTo>
                <a:lnTo>
                  <a:pt x="8882" y="6667"/>
                </a:lnTo>
                <a:lnTo>
                  <a:pt x="8833" y="6594"/>
                </a:lnTo>
                <a:lnTo>
                  <a:pt x="8833" y="6497"/>
                </a:lnTo>
                <a:lnTo>
                  <a:pt x="8809" y="6424"/>
                </a:lnTo>
                <a:lnTo>
                  <a:pt x="8784" y="6375"/>
                </a:lnTo>
                <a:lnTo>
                  <a:pt x="8736" y="6327"/>
                </a:lnTo>
                <a:lnTo>
                  <a:pt x="8687" y="6302"/>
                </a:lnTo>
                <a:lnTo>
                  <a:pt x="8638" y="6278"/>
                </a:lnTo>
                <a:lnTo>
                  <a:pt x="8565" y="6278"/>
                </a:lnTo>
                <a:lnTo>
                  <a:pt x="8517" y="6302"/>
                </a:lnTo>
                <a:lnTo>
                  <a:pt x="8468" y="6351"/>
                </a:lnTo>
                <a:lnTo>
                  <a:pt x="8298" y="6546"/>
                </a:lnTo>
                <a:lnTo>
                  <a:pt x="8200" y="6643"/>
                </a:lnTo>
                <a:lnTo>
                  <a:pt x="8103" y="6740"/>
                </a:lnTo>
                <a:lnTo>
                  <a:pt x="7981" y="6789"/>
                </a:lnTo>
                <a:lnTo>
                  <a:pt x="7860" y="6813"/>
                </a:lnTo>
                <a:lnTo>
                  <a:pt x="7714" y="6813"/>
                </a:lnTo>
                <a:lnTo>
                  <a:pt x="7592" y="6789"/>
                </a:lnTo>
                <a:lnTo>
                  <a:pt x="7446" y="6740"/>
                </a:lnTo>
                <a:lnTo>
                  <a:pt x="7349" y="6667"/>
                </a:lnTo>
                <a:lnTo>
                  <a:pt x="7276" y="6546"/>
                </a:lnTo>
                <a:lnTo>
                  <a:pt x="7227" y="6424"/>
                </a:lnTo>
                <a:lnTo>
                  <a:pt x="7227" y="6375"/>
                </a:lnTo>
                <a:lnTo>
                  <a:pt x="7178" y="6302"/>
                </a:lnTo>
                <a:lnTo>
                  <a:pt x="7154" y="6278"/>
                </a:lnTo>
                <a:lnTo>
                  <a:pt x="7105" y="6229"/>
                </a:lnTo>
                <a:lnTo>
                  <a:pt x="7032" y="6205"/>
                </a:lnTo>
                <a:close/>
                <a:moveTo>
                  <a:pt x="1412" y="6813"/>
                </a:moveTo>
                <a:lnTo>
                  <a:pt x="1387" y="7397"/>
                </a:lnTo>
                <a:lnTo>
                  <a:pt x="1144" y="7616"/>
                </a:lnTo>
                <a:lnTo>
                  <a:pt x="925" y="7835"/>
                </a:lnTo>
                <a:lnTo>
                  <a:pt x="755" y="8006"/>
                </a:lnTo>
                <a:lnTo>
                  <a:pt x="584" y="8176"/>
                </a:lnTo>
                <a:lnTo>
                  <a:pt x="536" y="7543"/>
                </a:lnTo>
                <a:lnTo>
                  <a:pt x="657" y="7446"/>
                </a:lnTo>
                <a:lnTo>
                  <a:pt x="755" y="7349"/>
                </a:lnTo>
                <a:lnTo>
                  <a:pt x="949" y="7154"/>
                </a:lnTo>
                <a:lnTo>
                  <a:pt x="1095" y="7032"/>
                </a:lnTo>
                <a:lnTo>
                  <a:pt x="1241" y="6911"/>
                </a:lnTo>
                <a:lnTo>
                  <a:pt x="1412" y="6813"/>
                </a:lnTo>
                <a:close/>
                <a:moveTo>
                  <a:pt x="1363" y="7981"/>
                </a:moveTo>
                <a:lnTo>
                  <a:pt x="1339" y="8468"/>
                </a:lnTo>
                <a:lnTo>
                  <a:pt x="1241" y="8541"/>
                </a:lnTo>
                <a:lnTo>
                  <a:pt x="1168" y="8614"/>
                </a:lnTo>
                <a:lnTo>
                  <a:pt x="1022" y="8736"/>
                </a:lnTo>
                <a:lnTo>
                  <a:pt x="901" y="8882"/>
                </a:lnTo>
                <a:lnTo>
                  <a:pt x="779" y="9052"/>
                </a:lnTo>
                <a:lnTo>
                  <a:pt x="633" y="9222"/>
                </a:lnTo>
                <a:lnTo>
                  <a:pt x="584" y="8492"/>
                </a:lnTo>
                <a:lnTo>
                  <a:pt x="730" y="8444"/>
                </a:lnTo>
                <a:lnTo>
                  <a:pt x="852" y="8395"/>
                </a:lnTo>
                <a:lnTo>
                  <a:pt x="1095" y="8200"/>
                </a:lnTo>
                <a:lnTo>
                  <a:pt x="1363" y="7981"/>
                </a:lnTo>
                <a:close/>
                <a:moveTo>
                  <a:pt x="10901" y="8638"/>
                </a:moveTo>
                <a:lnTo>
                  <a:pt x="10828" y="8687"/>
                </a:lnTo>
                <a:lnTo>
                  <a:pt x="10779" y="8736"/>
                </a:lnTo>
                <a:lnTo>
                  <a:pt x="10706" y="8857"/>
                </a:lnTo>
                <a:lnTo>
                  <a:pt x="10682" y="8979"/>
                </a:lnTo>
                <a:lnTo>
                  <a:pt x="10560" y="9076"/>
                </a:lnTo>
                <a:lnTo>
                  <a:pt x="10414" y="9149"/>
                </a:lnTo>
                <a:lnTo>
                  <a:pt x="10293" y="9173"/>
                </a:lnTo>
                <a:lnTo>
                  <a:pt x="10122" y="9173"/>
                </a:lnTo>
                <a:lnTo>
                  <a:pt x="10025" y="9149"/>
                </a:lnTo>
                <a:lnTo>
                  <a:pt x="9976" y="9125"/>
                </a:lnTo>
                <a:lnTo>
                  <a:pt x="9928" y="9076"/>
                </a:lnTo>
                <a:lnTo>
                  <a:pt x="9903" y="9028"/>
                </a:lnTo>
                <a:lnTo>
                  <a:pt x="9903" y="8930"/>
                </a:lnTo>
                <a:lnTo>
                  <a:pt x="9879" y="8857"/>
                </a:lnTo>
                <a:lnTo>
                  <a:pt x="9830" y="8809"/>
                </a:lnTo>
                <a:lnTo>
                  <a:pt x="9757" y="8760"/>
                </a:lnTo>
                <a:lnTo>
                  <a:pt x="9684" y="8760"/>
                </a:lnTo>
                <a:lnTo>
                  <a:pt x="9611" y="8784"/>
                </a:lnTo>
                <a:lnTo>
                  <a:pt x="9563" y="8833"/>
                </a:lnTo>
                <a:lnTo>
                  <a:pt x="9514" y="8906"/>
                </a:lnTo>
                <a:lnTo>
                  <a:pt x="9490" y="8955"/>
                </a:lnTo>
                <a:lnTo>
                  <a:pt x="9441" y="9003"/>
                </a:lnTo>
                <a:lnTo>
                  <a:pt x="9320" y="9052"/>
                </a:lnTo>
                <a:lnTo>
                  <a:pt x="9149" y="9101"/>
                </a:lnTo>
                <a:lnTo>
                  <a:pt x="8979" y="9125"/>
                </a:lnTo>
                <a:lnTo>
                  <a:pt x="8809" y="9101"/>
                </a:lnTo>
                <a:lnTo>
                  <a:pt x="8663" y="9076"/>
                </a:lnTo>
                <a:lnTo>
                  <a:pt x="8541" y="9003"/>
                </a:lnTo>
                <a:lnTo>
                  <a:pt x="8517" y="8955"/>
                </a:lnTo>
                <a:lnTo>
                  <a:pt x="8492" y="8906"/>
                </a:lnTo>
                <a:lnTo>
                  <a:pt x="8492" y="8833"/>
                </a:lnTo>
                <a:lnTo>
                  <a:pt x="8444" y="8784"/>
                </a:lnTo>
                <a:lnTo>
                  <a:pt x="8419" y="8736"/>
                </a:lnTo>
                <a:lnTo>
                  <a:pt x="8371" y="8711"/>
                </a:lnTo>
                <a:lnTo>
                  <a:pt x="8298" y="8687"/>
                </a:lnTo>
                <a:lnTo>
                  <a:pt x="8249" y="8687"/>
                </a:lnTo>
                <a:lnTo>
                  <a:pt x="8200" y="8711"/>
                </a:lnTo>
                <a:lnTo>
                  <a:pt x="8127" y="8736"/>
                </a:lnTo>
                <a:lnTo>
                  <a:pt x="8006" y="8906"/>
                </a:lnTo>
                <a:lnTo>
                  <a:pt x="7860" y="9052"/>
                </a:lnTo>
                <a:lnTo>
                  <a:pt x="7787" y="9125"/>
                </a:lnTo>
                <a:lnTo>
                  <a:pt x="7689" y="9173"/>
                </a:lnTo>
                <a:lnTo>
                  <a:pt x="7568" y="9222"/>
                </a:lnTo>
                <a:lnTo>
                  <a:pt x="7446" y="9246"/>
                </a:lnTo>
                <a:lnTo>
                  <a:pt x="7324" y="9246"/>
                </a:lnTo>
                <a:lnTo>
                  <a:pt x="7276" y="9222"/>
                </a:lnTo>
                <a:lnTo>
                  <a:pt x="7227" y="9198"/>
                </a:lnTo>
                <a:lnTo>
                  <a:pt x="7203" y="9149"/>
                </a:lnTo>
                <a:lnTo>
                  <a:pt x="7178" y="9076"/>
                </a:lnTo>
                <a:lnTo>
                  <a:pt x="7178" y="9003"/>
                </a:lnTo>
                <a:lnTo>
                  <a:pt x="7203" y="8930"/>
                </a:lnTo>
                <a:lnTo>
                  <a:pt x="7203" y="8833"/>
                </a:lnTo>
                <a:lnTo>
                  <a:pt x="7154" y="8760"/>
                </a:lnTo>
                <a:lnTo>
                  <a:pt x="7105" y="8687"/>
                </a:lnTo>
                <a:lnTo>
                  <a:pt x="7032" y="8663"/>
                </a:lnTo>
                <a:lnTo>
                  <a:pt x="6886" y="8663"/>
                </a:lnTo>
                <a:lnTo>
                  <a:pt x="6813" y="8711"/>
                </a:lnTo>
                <a:lnTo>
                  <a:pt x="6789" y="8809"/>
                </a:lnTo>
                <a:lnTo>
                  <a:pt x="6740" y="8906"/>
                </a:lnTo>
                <a:lnTo>
                  <a:pt x="6692" y="8979"/>
                </a:lnTo>
                <a:lnTo>
                  <a:pt x="6619" y="9076"/>
                </a:lnTo>
                <a:lnTo>
                  <a:pt x="6521" y="9125"/>
                </a:lnTo>
                <a:lnTo>
                  <a:pt x="6424" y="9173"/>
                </a:lnTo>
                <a:lnTo>
                  <a:pt x="6327" y="9222"/>
                </a:lnTo>
                <a:lnTo>
                  <a:pt x="6083" y="9271"/>
                </a:lnTo>
                <a:lnTo>
                  <a:pt x="5864" y="9246"/>
                </a:lnTo>
                <a:lnTo>
                  <a:pt x="5743" y="9222"/>
                </a:lnTo>
                <a:lnTo>
                  <a:pt x="5645" y="9198"/>
                </a:lnTo>
                <a:lnTo>
                  <a:pt x="5572" y="9125"/>
                </a:lnTo>
                <a:lnTo>
                  <a:pt x="5499" y="9052"/>
                </a:lnTo>
                <a:lnTo>
                  <a:pt x="5451" y="8979"/>
                </a:lnTo>
                <a:lnTo>
                  <a:pt x="5402" y="8882"/>
                </a:lnTo>
                <a:lnTo>
                  <a:pt x="5402" y="8833"/>
                </a:lnTo>
                <a:lnTo>
                  <a:pt x="5378" y="8784"/>
                </a:lnTo>
                <a:lnTo>
                  <a:pt x="5280" y="8736"/>
                </a:lnTo>
                <a:lnTo>
                  <a:pt x="5183" y="8711"/>
                </a:lnTo>
                <a:lnTo>
                  <a:pt x="5086" y="8736"/>
                </a:lnTo>
                <a:lnTo>
                  <a:pt x="4842" y="8906"/>
                </a:lnTo>
                <a:lnTo>
                  <a:pt x="4648" y="9028"/>
                </a:lnTo>
                <a:lnTo>
                  <a:pt x="4453" y="9149"/>
                </a:lnTo>
                <a:lnTo>
                  <a:pt x="4258" y="9222"/>
                </a:lnTo>
                <a:lnTo>
                  <a:pt x="4112" y="9222"/>
                </a:lnTo>
                <a:lnTo>
                  <a:pt x="4064" y="9198"/>
                </a:lnTo>
                <a:lnTo>
                  <a:pt x="4015" y="9149"/>
                </a:lnTo>
                <a:lnTo>
                  <a:pt x="3991" y="9076"/>
                </a:lnTo>
                <a:lnTo>
                  <a:pt x="4015" y="8955"/>
                </a:lnTo>
                <a:lnTo>
                  <a:pt x="4015" y="8906"/>
                </a:lnTo>
                <a:lnTo>
                  <a:pt x="3991" y="8857"/>
                </a:lnTo>
                <a:lnTo>
                  <a:pt x="3966" y="8833"/>
                </a:lnTo>
                <a:lnTo>
                  <a:pt x="3918" y="8809"/>
                </a:lnTo>
                <a:lnTo>
                  <a:pt x="3893" y="8784"/>
                </a:lnTo>
                <a:lnTo>
                  <a:pt x="3845" y="8809"/>
                </a:lnTo>
                <a:lnTo>
                  <a:pt x="3796" y="8809"/>
                </a:lnTo>
                <a:lnTo>
                  <a:pt x="3747" y="8857"/>
                </a:lnTo>
                <a:lnTo>
                  <a:pt x="3699" y="8979"/>
                </a:lnTo>
                <a:lnTo>
                  <a:pt x="3674" y="9101"/>
                </a:lnTo>
                <a:lnTo>
                  <a:pt x="3674" y="9222"/>
                </a:lnTo>
                <a:lnTo>
                  <a:pt x="3699" y="9319"/>
                </a:lnTo>
                <a:lnTo>
                  <a:pt x="3772" y="9417"/>
                </a:lnTo>
                <a:lnTo>
                  <a:pt x="3845" y="9514"/>
                </a:lnTo>
                <a:lnTo>
                  <a:pt x="3966" y="9587"/>
                </a:lnTo>
                <a:lnTo>
                  <a:pt x="4088" y="9636"/>
                </a:lnTo>
                <a:lnTo>
                  <a:pt x="4210" y="9660"/>
                </a:lnTo>
                <a:lnTo>
                  <a:pt x="4356" y="9636"/>
                </a:lnTo>
                <a:lnTo>
                  <a:pt x="4477" y="9611"/>
                </a:lnTo>
                <a:lnTo>
                  <a:pt x="4599" y="9563"/>
                </a:lnTo>
                <a:lnTo>
                  <a:pt x="4842" y="9417"/>
                </a:lnTo>
                <a:lnTo>
                  <a:pt x="5086" y="9246"/>
                </a:lnTo>
                <a:lnTo>
                  <a:pt x="5159" y="9344"/>
                </a:lnTo>
                <a:lnTo>
                  <a:pt x="5232" y="9441"/>
                </a:lnTo>
                <a:lnTo>
                  <a:pt x="5329" y="9514"/>
                </a:lnTo>
                <a:lnTo>
                  <a:pt x="5426" y="9563"/>
                </a:lnTo>
                <a:lnTo>
                  <a:pt x="5670" y="9660"/>
                </a:lnTo>
                <a:lnTo>
                  <a:pt x="5913" y="9684"/>
                </a:lnTo>
                <a:lnTo>
                  <a:pt x="6181" y="9684"/>
                </a:lnTo>
                <a:lnTo>
                  <a:pt x="6424" y="9636"/>
                </a:lnTo>
                <a:lnTo>
                  <a:pt x="6667" y="9538"/>
                </a:lnTo>
                <a:lnTo>
                  <a:pt x="6886" y="9392"/>
                </a:lnTo>
                <a:lnTo>
                  <a:pt x="6984" y="9490"/>
                </a:lnTo>
                <a:lnTo>
                  <a:pt x="7081" y="9563"/>
                </a:lnTo>
                <a:lnTo>
                  <a:pt x="7227" y="9636"/>
                </a:lnTo>
                <a:lnTo>
                  <a:pt x="7373" y="9684"/>
                </a:lnTo>
                <a:lnTo>
                  <a:pt x="7519" y="9709"/>
                </a:lnTo>
                <a:lnTo>
                  <a:pt x="7641" y="9684"/>
                </a:lnTo>
                <a:lnTo>
                  <a:pt x="7762" y="9660"/>
                </a:lnTo>
                <a:lnTo>
                  <a:pt x="7884" y="9611"/>
                </a:lnTo>
                <a:lnTo>
                  <a:pt x="7981" y="9538"/>
                </a:lnTo>
                <a:lnTo>
                  <a:pt x="8079" y="9465"/>
                </a:lnTo>
                <a:lnTo>
                  <a:pt x="8249" y="9271"/>
                </a:lnTo>
                <a:lnTo>
                  <a:pt x="8371" y="9368"/>
                </a:lnTo>
                <a:lnTo>
                  <a:pt x="8541" y="9465"/>
                </a:lnTo>
                <a:lnTo>
                  <a:pt x="8711" y="9514"/>
                </a:lnTo>
                <a:lnTo>
                  <a:pt x="8906" y="9538"/>
                </a:lnTo>
                <a:lnTo>
                  <a:pt x="9101" y="9538"/>
                </a:lnTo>
                <a:lnTo>
                  <a:pt x="9271" y="9514"/>
                </a:lnTo>
                <a:lnTo>
                  <a:pt x="9466" y="9441"/>
                </a:lnTo>
                <a:lnTo>
                  <a:pt x="9611" y="9368"/>
                </a:lnTo>
                <a:lnTo>
                  <a:pt x="9733" y="9465"/>
                </a:lnTo>
                <a:lnTo>
                  <a:pt x="9855" y="9514"/>
                </a:lnTo>
                <a:lnTo>
                  <a:pt x="10025" y="9563"/>
                </a:lnTo>
                <a:lnTo>
                  <a:pt x="10195" y="9563"/>
                </a:lnTo>
                <a:lnTo>
                  <a:pt x="10366" y="9538"/>
                </a:lnTo>
                <a:lnTo>
                  <a:pt x="10560" y="9490"/>
                </a:lnTo>
                <a:lnTo>
                  <a:pt x="10706" y="9417"/>
                </a:lnTo>
                <a:lnTo>
                  <a:pt x="10852" y="9319"/>
                </a:lnTo>
                <a:lnTo>
                  <a:pt x="10974" y="9392"/>
                </a:lnTo>
                <a:lnTo>
                  <a:pt x="11096" y="9441"/>
                </a:lnTo>
                <a:lnTo>
                  <a:pt x="11242" y="9465"/>
                </a:lnTo>
                <a:lnTo>
                  <a:pt x="11363" y="9490"/>
                </a:lnTo>
                <a:lnTo>
                  <a:pt x="11509" y="9490"/>
                </a:lnTo>
                <a:lnTo>
                  <a:pt x="11655" y="9465"/>
                </a:lnTo>
                <a:lnTo>
                  <a:pt x="11801" y="9417"/>
                </a:lnTo>
                <a:lnTo>
                  <a:pt x="11923" y="9344"/>
                </a:lnTo>
                <a:lnTo>
                  <a:pt x="12020" y="9441"/>
                </a:lnTo>
                <a:lnTo>
                  <a:pt x="12142" y="9490"/>
                </a:lnTo>
                <a:lnTo>
                  <a:pt x="12434" y="9490"/>
                </a:lnTo>
                <a:lnTo>
                  <a:pt x="12580" y="9441"/>
                </a:lnTo>
                <a:lnTo>
                  <a:pt x="12750" y="9392"/>
                </a:lnTo>
                <a:lnTo>
                  <a:pt x="12896" y="9319"/>
                </a:lnTo>
                <a:lnTo>
                  <a:pt x="13042" y="9222"/>
                </a:lnTo>
                <a:lnTo>
                  <a:pt x="13091" y="9295"/>
                </a:lnTo>
                <a:lnTo>
                  <a:pt x="13164" y="9344"/>
                </a:lnTo>
                <a:lnTo>
                  <a:pt x="13310" y="9417"/>
                </a:lnTo>
                <a:lnTo>
                  <a:pt x="13480" y="9441"/>
                </a:lnTo>
                <a:lnTo>
                  <a:pt x="13675" y="9441"/>
                </a:lnTo>
                <a:lnTo>
                  <a:pt x="13870" y="9392"/>
                </a:lnTo>
                <a:lnTo>
                  <a:pt x="14064" y="9319"/>
                </a:lnTo>
                <a:lnTo>
                  <a:pt x="14259" y="9246"/>
                </a:lnTo>
                <a:lnTo>
                  <a:pt x="14405" y="9149"/>
                </a:lnTo>
                <a:lnTo>
                  <a:pt x="14478" y="9101"/>
                </a:lnTo>
                <a:lnTo>
                  <a:pt x="14502" y="9028"/>
                </a:lnTo>
                <a:lnTo>
                  <a:pt x="14478" y="8955"/>
                </a:lnTo>
                <a:lnTo>
                  <a:pt x="14454" y="8882"/>
                </a:lnTo>
                <a:lnTo>
                  <a:pt x="14429" y="8833"/>
                </a:lnTo>
                <a:lnTo>
                  <a:pt x="14356" y="8809"/>
                </a:lnTo>
                <a:lnTo>
                  <a:pt x="14308" y="8809"/>
                </a:lnTo>
                <a:lnTo>
                  <a:pt x="14235" y="8833"/>
                </a:lnTo>
                <a:lnTo>
                  <a:pt x="14016" y="8955"/>
                </a:lnTo>
                <a:lnTo>
                  <a:pt x="13845" y="9028"/>
                </a:lnTo>
                <a:lnTo>
                  <a:pt x="13675" y="9076"/>
                </a:lnTo>
                <a:lnTo>
                  <a:pt x="13529" y="9101"/>
                </a:lnTo>
                <a:lnTo>
                  <a:pt x="13407" y="9101"/>
                </a:lnTo>
                <a:lnTo>
                  <a:pt x="13359" y="9076"/>
                </a:lnTo>
                <a:lnTo>
                  <a:pt x="13334" y="9028"/>
                </a:lnTo>
                <a:lnTo>
                  <a:pt x="13310" y="8979"/>
                </a:lnTo>
                <a:lnTo>
                  <a:pt x="13310" y="8906"/>
                </a:lnTo>
                <a:lnTo>
                  <a:pt x="13310" y="8857"/>
                </a:lnTo>
                <a:lnTo>
                  <a:pt x="13286" y="8784"/>
                </a:lnTo>
                <a:lnTo>
                  <a:pt x="13261" y="8736"/>
                </a:lnTo>
                <a:lnTo>
                  <a:pt x="13213" y="8711"/>
                </a:lnTo>
                <a:lnTo>
                  <a:pt x="13091" y="8711"/>
                </a:lnTo>
                <a:lnTo>
                  <a:pt x="13042" y="8736"/>
                </a:lnTo>
                <a:lnTo>
                  <a:pt x="13018" y="8784"/>
                </a:lnTo>
                <a:lnTo>
                  <a:pt x="12945" y="8882"/>
                </a:lnTo>
                <a:lnTo>
                  <a:pt x="12823" y="8979"/>
                </a:lnTo>
                <a:lnTo>
                  <a:pt x="12653" y="9076"/>
                </a:lnTo>
                <a:lnTo>
                  <a:pt x="12507" y="9149"/>
                </a:lnTo>
                <a:lnTo>
                  <a:pt x="12361" y="9198"/>
                </a:lnTo>
                <a:lnTo>
                  <a:pt x="12312" y="9198"/>
                </a:lnTo>
                <a:lnTo>
                  <a:pt x="12264" y="9173"/>
                </a:lnTo>
                <a:lnTo>
                  <a:pt x="12215" y="9149"/>
                </a:lnTo>
                <a:lnTo>
                  <a:pt x="12191" y="9101"/>
                </a:lnTo>
                <a:lnTo>
                  <a:pt x="12191" y="9028"/>
                </a:lnTo>
                <a:lnTo>
                  <a:pt x="12215" y="8930"/>
                </a:lnTo>
                <a:lnTo>
                  <a:pt x="12215" y="8857"/>
                </a:lnTo>
                <a:lnTo>
                  <a:pt x="12191" y="8809"/>
                </a:lnTo>
                <a:lnTo>
                  <a:pt x="12142" y="8760"/>
                </a:lnTo>
                <a:lnTo>
                  <a:pt x="12093" y="8736"/>
                </a:lnTo>
                <a:lnTo>
                  <a:pt x="12045" y="8736"/>
                </a:lnTo>
                <a:lnTo>
                  <a:pt x="11972" y="8760"/>
                </a:lnTo>
                <a:lnTo>
                  <a:pt x="11923" y="8784"/>
                </a:lnTo>
                <a:lnTo>
                  <a:pt x="11899" y="8857"/>
                </a:lnTo>
                <a:lnTo>
                  <a:pt x="11801" y="8979"/>
                </a:lnTo>
                <a:lnTo>
                  <a:pt x="11704" y="9076"/>
                </a:lnTo>
                <a:lnTo>
                  <a:pt x="11582" y="9125"/>
                </a:lnTo>
                <a:lnTo>
                  <a:pt x="11266" y="9125"/>
                </a:lnTo>
                <a:lnTo>
                  <a:pt x="11169" y="9076"/>
                </a:lnTo>
                <a:lnTo>
                  <a:pt x="11096" y="9028"/>
                </a:lnTo>
                <a:lnTo>
                  <a:pt x="11144" y="8882"/>
                </a:lnTo>
                <a:lnTo>
                  <a:pt x="11144" y="8809"/>
                </a:lnTo>
                <a:lnTo>
                  <a:pt x="11120" y="8736"/>
                </a:lnTo>
                <a:lnTo>
                  <a:pt x="11071" y="8687"/>
                </a:lnTo>
                <a:lnTo>
                  <a:pt x="11023" y="8663"/>
                </a:lnTo>
                <a:lnTo>
                  <a:pt x="10950" y="8638"/>
                </a:lnTo>
                <a:close/>
                <a:moveTo>
                  <a:pt x="1314" y="9003"/>
                </a:moveTo>
                <a:lnTo>
                  <a:pt x="1290" y="9611"/>
                </a:lnTo>
                <a:lnTo>
                  <a:pt x="1168" y="9660"/>
                </a:lnTo>
                <a:lnTo>
                  <a:pt x="1071" y="9733"/>
                </a:lnTo>
                <a:lnTo>
                  <a:pt x="852" y="9903"/>
                </a:lnTo>
                <a:lnTo>
                  <a:pt x="706" y="10049"/>
                </a:lnTo>
                <a:lnTo>
                  <a:pt x="657" y="9368"/>
                </a:lnTo>
                <a:lnTo>
                  <a:pt x="925" y="9271"/>
                </a:lnTo>
                <a:lnTo>
                  <a:pt x="1168" y="9101"/>
                </a:lnTo>
                <a:lnTo>
                  <a:pt x="1314" y="9003"/>
                </a:lnTo>
                <a:close/>
                <a:moveTo>
                  <a:pt x="1266" y="10122"/>
                </a:moveTo>
                <a:lnTo>
                  <a:pt x="1266" y="10877"/>
                </a:lnTo>
                <a:lnTo>
                  <a:pt x="1120" y="10998"/>
                </a:lnTo>
                <a:lnTo>
                  <a:pt x="779" y="11242"/>
                </a:lnTo>
                <a:lnTo>
                  <a:pt x="730" y="10439"/>
                </a:lnTo>
                <a:lnTo>
                  <a:pt x="876" y="10366"/>
                </a:lnTo>
                <a:lnTo>
                  <a:pt x="1022" y="10293"/>
                </a:lnTo>
                <a:lnTo>
                  <a:pt x="1266" y="10122"/>
                </a:lnTo>
                <a:close/>
                <a:moveTo>
                  <a:pt x="11485" y="10633"/>
                </a:moveTo>
                <a:lnTo>
                  <a:pt x="11412" y="10658"/>
                </a:lnTo>
                <a:lnTo>
                  <a:pt x="11339" y="10731"/>
                </a:lnTo>
                <a:lnTo>
                  <a:pt x="11169" y="11023"/>
                </a:lnTo>
                <a:lnTo>
                  <a:pt x="11071" y="11144"/>
                </a:lnTo>
                <a:lnTo>
                  <a:pt x="10950" y="11242"/>
                </a:lnTo>
                <a:lnTo>
                  <a:pt x="10877" y="11290"/>
                </a:lnTo>
                <a:lnTo>
                  <a:pt x="10779" y="11315"/>
                </a:lnTo>
                <a:lnTo>
                  <a:pt x="10560" y="11315"/>
                </a:lnTo>
                <a:lnTo>
                  <a:pt x="10463" y="11290"/>
                </a:lnTo>
                <a:lnTo>
                  <a:pt x="10390" y="11242"/>
                </a:lnTo>
                <a:lnTo>
                  <a:pt x="10317" y="11169"/>
                </a:lnTo>
                <a:lnTo>
                  <a:pt x="10293" y="11096"/>
                </a:lnTo>
                <a:lnTo>
                  <a:pt x="10366" y="10901"/>
                </a:lnTo>
                <a:lnTo>
                  <a:pt x="10366" y="10828"/>
                </a:lnTo>
                <a:lnTo>
                  <a:pt x="10341" y="10755"/>
                </a:lnTo>
                <a:lnTo>
                  <a:pt x="10293" y="10706"/>
                </a:lnTo>
                <a:lnTo>
                  <a:pt x="10244" y="10658"/>
                </a:lnTo>
                <a:lnTo>
                  <a:pt x="10098" y="10658"/>
                </a:lnTo>
                <a:lnTo>
                  <a:pt x="10049" y="10682"/>
                </a:lnTo>
                <a:lnTo>
                  <a:pt x="10001" y="10755"/>
                </a:lnTo>
                <a:lnTo>
                  <a:pt x="9928" y="10877"/>
                </a:lnTo>
                <a:lnTo>
                  <a:pt x="9903" y="10998"/>
                </a:lnTo>
                <a:lnTo>
                  <a:pt x="9806" y="11120"/>
                </a:lnTo>
                <a:lnTo>
                  <a:pt x="9636" y="11217"/>
                </a:lnTo>
                <a:lnTo>
                  <a:pt x="9539" y="11242"/>
                </a:lnTo>
                <a:lnTo>
                  <a:pt x="9393" y="11266"/>
                </a:lnTo>
                <a:lnTo>
                  <a:pt x="9344" y="11242"/>
                </a:lnTo>
                <a:lnTo>
                  <a:pt x="9295" y="11217"/>
                </a:lnTo>
                <a:lnTo>
                  <a:pt x="9295" y="11169"/>
                </a:lnTo>
                <a:lnTo>
                  <a:pt x="9295" y="11096"/>
                </a:lnTo>
                <a:lnTo>
                  <a:pt x="9320" y="11023"/>
                </a:lnTo>
                <a:lnTo>
                  <a:pt x="9320" y="10950"/>
                </a:lnTo>
                <a:lnTo>
                  <a:pt x="9295" y="10901"/>
                </a:lnTo>
                <a:lnTo>
                  <a:pt x="9247" y="10852"/>
                </a:lnTo>
                <a:lnTo>
                  <a:pt x="9198" y="10828"/>
                </a:lnTo>
                <a:lnTo>
                  <a:pt x="9125" y="10804"/>
                </a:lnTo>
                <a:lnTo>
                  <a:pt x="9052" y="10828"/>
                </a:lnTo>
                <a:lnTo>
                  <a:pt x="8979" y="10852"/>
                </a:lnTo>
                <a:lnTo>
                  <a:pt x="8784" y="11047"/>
                </a:lnTo>
                <a:lnTo>
                  <a:pt x="8565" y="11242"/>
                </a:lnTo>
                <a:lnTo>
                  <a:pt x="8419" y="11290"/>
                </a:lnTo>
                <a:lnTo>
                  <a:pt x="8225" y="11315"/>
                </a:lnTo>
                <a:lnTo>
                  <a:pt x="8103" y="11290"/>
                </a:lnTo>
                <a:lnTo>
                  <a:pt x="8006" y="11290"/>
                </a:lnTo>
                <a:lnTo>
                  <a:pt x="7933" y="11242"/>
                </a:lnTo>
                <a:lnTo>
                  <a:pt x="7884" y="11193"/>
                </a:lnTo>
                <a:lnTo>
                  <a:pt x="7908" y="11071"/>
                </a:lnTo>
                <a:lnTo>
                  <a:pt x="7908" y="10901"/>
                </a:lnTo>
                <a:lnTo>
                  <a:pt x="7884" y="10828"/>
                </a:lnTo>
                <a:lnTo>
                  <a:pt x="7835" y="10755"/>
                </a:lnTo>
                <a:lnTo>
                  <a:pt x="7787" y="10706"/>
                </a:lnTo>
                <a:lnTo>
                  <a:pt x="7714" y="10682"/>
                </a:lnTo>
                <a:lnTo>
                  <a:pt x="7616" y="10682"/>
                </a:lnTo>
                <a:lnTo>
                  <a:pt x="7543" y="10706"/>
                </a:lnTo>
                <a:lnTo>
                  <a:pt x="7495" y="10779"/>
                </a:lnTo>
                <a:lnTo>
                  <a:pt x="7446" y="10852"/>
                </a:lnTo>
                <a:lnTo>
                  <a:pt x="7397" y="10974"/>
                </a:lnTo>
                <a:lnTo>
                  <a:pt x="7397" y="11071"/>
                </a:lnTo>
                <a:lnTo>
                  <a:pt x="7324" y="11144"/>
                </a:lnTo>
                <a:lnTo>
                  <a:pt x="7227" y="11193"/>
                </a:lnTo>
                <a:lnTo>
                  <a:pt x="7008" y="11193"/>
                </a:lnTo>
                <a:lnTo>
                  <a:pt x="6911" y="11169"/>
                </a:lnTo>
                <a:lnTo>
                  <a:pt x="6789" y="11096"/>
                </a:lnTo>
                <a:lnTo>
                  <a:pt x="6716" y="11023"/>
                </a:lnTo>
                <a:lnTo>
                  <a:pt x="6667" y="10950"/>
                </a:lnTo>
                <a:lnTo>
                  <a:pt x="6619" y="10877"/>
                </a:lnTo>
                <a:lnTo>
                  <a:pt x="6546" y="10804"/>
                </a:lnTo>
                <a:lnTo>
                  <a:pt x="6473" y="10779"/>
                </a:lnTo>
                <a:lnTo>
                  <a:pt x="6400" y="10779"/>
                </a:lnTo>
                <a:lnTo>
                  <a:pt x="6302" y="10804"/>
                </a:lnTo>
                <a:lnTo>
                  <a:pt x="6254" y="10852"/>
                </a:lnTo>
                <a:lnTo>
                  <a:pt x="6205" y="10901"/>
                </a:lnTo>
                <a:lnTo>
                  <a:pt x="6205" y="10998"/>
                </a:lnTo>
                <a:lnTo>
                  <a:pt x="6205" y="11096"/>
                </a:lnTo>
                <a:lnTo>
                  <a:pt x="6181" y="11169"/>
                </a:lnTo>
                <a:lnTo>
                  <a:pt x="6156" y="11217"/>
                </a:lnTo>
                <a:lnTo>
                  <a:pt x="6132" y="11266"/>
                </a:lnTo>
                <a:lnTo>
                  <a:pt x="6035" y="11315"/>
                </a:lnTo>
                <a:lnTo>
                  <a:pt x="5937" y="11339"/>
                </a:lnTo>
                <a:lnTo>
                  <a:pt x="5840" y="11315"/>
                </a:lnTo>
                <a:lnTo>
                  <a:pt x="5743" y="11242"/>
                </a:lnTo>
                <a:lnTo>
                  <a:pt x="5694" y="11144"/>
                </a:lnTo>
                <a:lnTo>
                  <a:pt x="5694" y="11096"/>
                </a:lnTo>
                <a:lnTo>
                  <a:pt x="5694" y="11047"/>
                </a:lnTo>
                <a:lnTo>
                  <a:pt x="5694" y="10925"/>
                </a:lnTo>
                <a:lnTo>
                  <a:pt x="5670" y="10852"/>
                </a:lnTo>
                <a:lnTo>
                  <a:pt x="5621" y="10779"/>
                </a:lnTo>
                <a:lnTo>
                  <a:pt x="5524" y="10755"/>
                </a:lnTo>
                <a:lnTo>
                  <a:pt x="5451" y="10731"/>
                </a:lnTo>
                <a:lnTo>
                  <a:pt x="5353" y="10755"/>
                </a:lnTo>
                <a:lnTo>
                  <a:pt x="5280" y="10828"/>
                </a:lnTo>
                <a:lnTo>
                  <a:pt x="5232" y="10901"/>
                </a:lnTo>
                <a:lnTo>
                  <a:pt x="5183" y="10998"/>
                </a:lnTo>
                <a:lnTo>
                  <a:pt x="5110" y="11096"/>
                </a:lnTo>
                <a:lnTo>
                  <a:pt x="5037" y="11169"/>
                </a:lnTo>
                <a:lnTo>
                  <a:pt x="4964" y="11242"/>
                </a:lnTo>
                <a:lnTo>
                  <a:pt x="4769" y="11339"/>
                </a:lnTo>
                <a:lnTo>
                  <a:pt x="4648" y="11363"/>
                </a:lnTo>
                <a:lnTo>
                  <a:pt x="4550" y="11388"/>
                </a:lnTo>
                <a:lnTo>
                  <a:pt x="4502" y="11388"/>
                </a:lnTo>
                <a:lnTo>
                  <a:pt x="4453" y="11363"/>
                </a:lnTo>
                <a:lnTo>
                  <a:pt x="4380" y="11315"/>
                </a:lnTo>
                <a:lnTo>
                  <a:pt x="4331" y="11217"/>
                </a:lnTo>
                <a:lnTo>
                  <a:pt x="4307" y="11120"/>
                </a:lnTo>
                <a:lnTo>
                  <a:pt x="4258" y="10950"/>
                </a:lnTo>
                <a:lnTo>
                  <a:pt x="4234" y="10877"/>
                </a:lnTo>
                <a:lnTo>
                  <a:pt x="4210" y="10877"/>
                </a:lnTo>
                <a:lnTo>
                  <a:pt x="4210" y="10852"/>
                </a:lnTo>
                <a:lnTo>
                  <a:pt x="4185" y="10828"/>
                </a:lnTo>
                <a:lnTo>
                  <a:pt x="4137" y="10804"/>
                </a:lnTo>
                <a:lnTo>
                  <a:pt x="4088" y="10804"/>
                </a:lnTo>
                <a:lnTo>
                  <a:pt x="4039" y="10828"/>
                </a:lnTo>
                <a:lnTo>
                  <a:pt x="3991" y="10852"/>
                </a:lnTo>
                <a:lnTo>
                  <a:pt x="3942" y="10950"/>
                </a:lnTo>
                <a:lnTo>
                  <a:pt x="3918" y="11071"/>
                </a:lnTo>
                <a:lnTo>
                  <a:pt x="3918" y="11290"/>
                </a:lnTo>
                <a:lnTo>
                  <a:pt x="3942" y="11388"/>
                </a:lnTo>
                <a:lnTo>
                  <a:pt x="3966" y="11509"/>
                </a:lnTo>
                <a:lnTo>
                  <a:pt x="4015" y="11582"/>
                </a:lnTo>
                <a:lnTo>
                  <a:pt x="4088" y="11680"/>
                </a:lnTo>
                <a:lnTo>
                  <a:pt x="4185" y="11753"/>
                </a:lnTo>
                <a:lnTo>
                  <a:pt x="4283" y="11801"/>
                </a:lnTo>
                <a:lnTo>
                  <a:pt x="4429" y="11850"/>
                </a:lnTo>
                <a:lnTo>
                  <a:pt x="4721" y="11850"/>
                </a:lnTo>
                <a:lnTo>
                  <a:pt x="4842" y="11826"/>
                </a:lnTo>
                <a:lnTo>
                  <a:pt x="4988" y="11777"/>
                </a:lnTo>
                <a:lnTo>
                  <a:pt x="5110" y="11704"/>
                </a:lnTo>
                <a:lnTo>
                  <a:pt x="5232" y="11631"/>
                </a:lnTo>
                <a:lnTo>
                  <a:pt x="5353" y="11534"/>
                </a:lnTo>
                <a:lnTo>
                  <a:pt x="5475" y="11655"/>
                </a:lnTo>
                <a:lnTo>
                  <a:pt x="5645" y="11728"/>
                </a:lnTo>
                <a:lnTo>
                  <a:pt x="5816" y="11777"/>
                </a:lnTo>
                <a:lnTo>
                  <a:pt x="5986" y="11801"/>
                </a:lnTo>
                <a:lnTo>
                  <a:pt x="6156" y="11777"/>
                </a:lnTo>
                <a:lnTo>
                  <a:pt x="6327" y="11728"/>
                </a:lnTo>
                <a:lnTo>
                  <a:pt x="6473" y="11631"/>
                </a:lnTo>
                <a:lnTo>
                  <a:pt x="6570" y="11509"/>
                </a:lnTo>
                <a:lnTo>
                  <a:pt x="6716" y="11558"/>
                </a:lnTo>
                <a:lnTo>
                  <a:pt x="6838" y="11607"/>
                </a:lnTo>
                <a:lnTo>
                  <a:pt x="6984" y="11631"/>
                </a:lnTo>
                <a:lnTo>
                  <a:pt x="7105" y="11655"/>
                </a:lnTo>
                <a:lnTo>
                  <a:pt x="7251" y="11655"/>
                </a:lnTo>
                <a:lnTo>
                  <a:pt x="7373" y="11631"/>
                </a:lnTo>
                <a:lnTo>
                  <a:pt x="7519" y="11582"/>
                </a:lnTo>
                <a:lnTo>
                  <a:pt x="7616" y="11534"/>
                </a:lnTo>
                <a:lnTo>
                  <a:pt x="7787" y="11631"/>
                </a:lnTo>
                <a:lnTo>
                  <a:pt x="7957" y="11728"/>
                </a:lnTo>
                <a:lnTo>
                  <a:pt x="8103" y="11777"/>
                </a:lnTo>
                <a:lnTo>
                  <a:pt x="8249" y="11801"/>
                </a:lnTo>
                <a:lnTo>
                  <a:pt x="8395" y="11777"/>
                </a:lnTo>
                <a:lnTo>
                  <a:pt x="8517" y="11753"/>
                </a:lnTo>
                <a:lnTo>
                  <a:pt x="8638" y="11680"/>
                </a:lnTo>
                <a:lnTo>
                  <a:pt x="8760" y="11607"/>
                </a:lnTo>
                <a:lnTo>
                  <a:pt x="9003" y="11436"/>
                </a:lnTo>
                <a:lnTo>
                  <a:pt x="9052" y="11509"/>
                </a:lnTo>
                <a:lnTo>
                  <a:pt x="9149" y="11582"/>
                </a:lnTo>
                <a:lnTo>
                  <a:pt x="9271" y="11631"/>
                </a:lnTo>
                <a:lnTo>
                  <a:pt x="9563" y="11631"/>
                </a:lnTo>
                <a:lnTo>
                  <a:pt x="9733" y="11582"/>
                </a:lnTo>
                <a:lnTo>
                  <a:pt x="9903" y="11534"/>
                </a:lnTo>
                <a:lnTo>
                  <a:pt x="10025" y="11436"/>
                </a:lnTo>
                <a:lnTo>
                  <a:pt x="10098" y="11509"/>
                </a:lnTo>
                <a:lnTo>
                  <a:pt x="10195" y="11582"/>
                </a:lnTo>
                <a:lnTo>
                  <a:pt x="10414" y="11680"/>
                </a:lnTo>
                <a:lnTo>
                  <a:pt x="10560" y="11728"/>
                </a:lnTo>
                <a:lnTo>
                  <a:pt x="10682" y="11753"/>
                </a:lnTo>
                <a:lnTo>
                  <a:pt x="10828" y="11728"/>
                </a:lnTo>
                <a:lnTo>
                  <a:pt x="10950" y="11704"/>
                </a:lnTo>
                <a:lnTo>
                  <a:pt x="11071" y="11655"/>
                </a:lnTo>
                <a:lnTo>
                  <a:pt x="11193" y="11582"/>
                </a:lnTo>
                <a:lnTo>
                  <a:pt x="11388" y="11388"/>
                </a:lnTo>
                <a:lnTo>
                  <a:pt x="11509" y="11509"/>
                </a:lnTo>
                <a:lnTo>
                  <a:pt x="11655" y="11582"/>
                </a:lnTo>
                <a:lnTo>
                  <a:pt x="11801" y="11631"/>
                </a:lnTo>
                <a:lnTo>
                  <a:pt x="11996" y="11655"/>
                </a:lnTo>
                <a:lnTo>
                  <a:pt x="12166" y="11655"/>
                </a:lnTo>
                <a:lnTo>
                  <a:pt x="12337" y="11631"/>
                </a:lnTo>
                <a:lnTo>
                  <a:pt x="12507" y="11582"/>
                </a:lnTo>
                <a:lnTo>
                  <a:pt x="12653" y="11509"/>
                </a:lnTo>
                <a:lnTo>
                  <a:pt x="12799" y="11582"/>
                </a:lnTo>
                <a:lnTo>
                  <a:pt x="12945" y="11607"/>
                </a:lnTo>
                <a:lnTo>
                  <a:pt x="13115" y="11631"/>
                </a:lnTo>
                <a:lnTo>
                  <a:pt x="13286" y="11631"/>
                </a:lnTo>
                <a:lnTo>
                  <a:pt x="13456" y="11607"/>
                </a:lnTo>
                <a:lnTo>
                  <a:pt x="13651" y="11558"/>
                </a:lnTo>
                <a:lnTo>
                  <a:pt x="13797" y="11485"/>
                </a:lnTo>
                <a:lnTo>
                  <a:pt x="13967" y="11388"/>
                </a:lnTo>
                <a:lnTo>
                  <a:pt x="14040" y="11436"/>
                </a:lnTo>
                <a:lnTo>
                  <a:pt x="14137" y="11461"/>
                </a:lnTo>
                <a:lnTo>
                  <a:pt x="14259" y="11461"/>
                </a:lnTo>
                <a:lnTo>
                  <a:pt x="14405" y="11436"/>
                </a:lnTo>
                <a:lnTo>
                  <a:pt x="14478" y="11388"/>
                </a:lnTo>
                <a:lnTo>
                  <a:pt x="14527" y="11339"/>
                </a:lnTo>
                <a:lnTo>
                  <a:pt x="14551" y="11266"/>
                </a:lnTo>
                <a:lnTo>
                  <a:pt x="14551" y="11193"/>
                </a:lnTo>
                <a:lnTo>
                  <a:pt x="14527" y="11120"/>
                </a:lnTo>
                <a:lnTo>
                  <a:pt x="14478" y="11071"/>
                </a:lnTo>
                <a:lnTo>
                  <a:pt x="14429" y="11047"/>
                </a:lnTo>
                <a:lnTo>
                  <a:pt x="14356" y="11023"/>
                </a:lnTo>
                <a:lnTo>
                  <a:pt x="14283" y="11047"/>
                </a:lnTo>
                <a:lnTo>
                  <a:pt x="14210" y="11023"/>
                </a:lnTo>
                <a:lnTo>
                  <a:pt x="14137" y="10925"/>
                </a:lnTo>
                <a:lnTo>
                  <a:pt x="14040" y="10852"/>
                </a:lnTo>
                <a:lnTo>
                  <a:pt x="13943" y="10852"/>
                </a:lnTo>
                <a:lnTo>
                  <a:pt x="13894" y="10877"/>
                </a:lnTo>
                <a:lnTo>
                  <a:pt x="13845" y="10925"/>
                </a:lnTo>
                <a:lnTo>
                  <a:pt x="13772" y="10974"/>
                </a:lnTo>
                <a:lnTo>
                  <a:pt x="13651" y="11047"/>
                </a:lnTo>
                <a:lnTo>
                  <a:pt x="13505" y="11120"/>
                </a:lnTo>
                <a:lnTo>
                  <a:pt x="13334" y="11169"/>
                </a:lnTo>
                <a:lnTo>
                  <a:pt x="13188" y="11217"/>
                </a:lnTo>
                <a:lnTo>
                  <a:pt x="12994" y="11217"/>
                </a:lnTo>
                <a:lnTo>
                  <a:pt x="12969" y="11193"/>
                </a:lnTo>
                <a:lnTo>
                  <a:pt x="12945" y="11144"/>
                </a:lnTo>
                <a:lnTo>
                  <a:pt x="12921" y="11096"/>
                </a:lnTo>
                <a:lnTo>
                  <a:pt x="12945" y="10974"/>
                </a:lnTo>
                <a:lnTo>
                  <a:pt x="12945" y="10901"/>
                </a:lnTo>
                <a:lnTo>
                  <a:pt x="12896" y="10828"/>
                </a:lnTo>
                <a:lnTo>
                  <a:pt x="12848" y="10779"/>
                </a:lnTo>
                <a:lnTo>
                  <a:pt x="12775" y="10755"/>
                </a:lnTo>
                <a:lnTo>
                  <a:pt x="12677" y="10779"/>
                </a:lnTo>
                <a:lnTo>
                  <a:pt x="12629" y="10804"/>
                </a:lnTo>
                <a:lnTo>
                  <a:pt x="12556" y="10852"/>
                </a:lnTo>
                <a:lnTo>
                  <a:pt x="12531" y="10925"/>
                </a:lnTo>
                <a:lnTo>
                  <a:pt x="12507" y="11047"/>
                </a:lnTo>
                <a:lnTo>
                  <a:pt x="12458" y="11096"/>
                </a:lnTo>
                <a:lnTo>
                  <a:pt x="12410" y="11144"/>
                </a:lnTo>
                <a:lnTo>
                  <a:pt x="12288" y="11217"/>
                </a:lnTo>
                <a:lnTo>
                  <a:pt x="12142" y="11242"/>
                </a:lnTo>
                <a:lnTo>
                  <a:pt x="11972" y="11242"/>
                </a:lnTo>
                <a:lnTo>
                  <a:pt x="11850" y="11217"/>
                </a:lnTo>
                <a:lnTo>
                  <a:pt x="11728" y="11144"/>
                </a:lnTo>
                <a:lnTo>
                  <a:pt x="11704" y="11120"/>
                </a:lnTo>
                <a:lnTo>
                  <a:pt x="11680" y="11071"/>
                </a:lnTo>
                <a:lnTo>
                  <a:pt x="11680" y="10998"/>
                </a:lnTo>
                <a:lnTo>
                  <a:pt x="11704" y="10950"/>
                </a:lnTo>
                <a:lnTo>
                  <a:pt x="11728" y="10852"/>
                </a:lnTo>
                <a:lnTo>
                  <a:pt x="11728" y="10779"/>
                </a:lnTo>
                <a:lnTo>
                  <a:pt x="11680" y="10706"/>
                </a:lnTo>
                <a:lnTo>
                  <a:pt x="11631" y="10658"/>
                </a:lnTo>
                <a:lnTo>
                  <a:pt x="11558" y="10633"/>
                </a:lnTo>
                <a:close/>
                <a:moveTo>
                  <a:pt x="1266" y="11363"/>
                </a:moveTo>
                <a:lnTo>
                  <a:pt x="1266" y="11826"/>
                </a:lnTo>
                <a:lnTo>
                  <a:pt x="1095" y="11972"/>
                </a:lnTo>
                <a:lnTo>
                  <a:pt x="974" y="12118"/>
                </a:lnTo>
                <a:lnTo>
                  <a:pt x="876" y="12215"/>
                </a:lnTo>
                <a:lnTo>
                  <a:pt x="828" y="12337"/>
                </a:lnTo>
                <a:lnTo>
                  <a:pt x="803" y="11534"/>
                </a:lnTo>
                <a:lnTo>
                  <a:pt x="803" y="11485"/>
                </a:lnTo>
                <a:lnTo>
                  <a:pt x="925" y="11485"/>
                </a:lnTo>
                <a:lnTo>
                  <a:pt x="1047" y="11461"/>
                </a:lnTo>
                <a:lnTo>
                  <a:pt x="1144" y="11412"/>
                </a:lnTo>
                <a:lnTo>
                  <a:pt x="1266" y="11363"/>
                </a:lnTo>
                <a:close/>
                <a:moveTo>
                  <a:pt x="1266" y="12385"/>
                </a:moveTo>
                <a:lnTo>
                  <a:pt x="1266" y="12872"/>
                </a:lnTo>
                <a:lnTo>
                  <a:pt x="974" y="13140"/>
                </a:lnTo>
                <a:lnTo>
                  <a:pt x="828" y="13286"/>
                </a:lnTo>
                <a:lnTo>
                  <a:pt x="828" y="12653"/>
                </a:lnTo>
                <a:lnTo>
                  <a:pt x="1022" y="12556"/>
                </a:lnTo>
                <a:lnTo>
                  <a:pt x="1217" y="12410"/>
                </a:lnTo>
                <a:lnTo>
                  <a:pt x="1266" y="12385"/>
                </a:lnTo>
                <a:close/>
                <a:moveTo>
                  <a:pt x="4088" y="12775"/>
                </a:moveTo>
                <a:lnTo>
                  <a:pt x="4039" y="12799"/>
                </a:lnTo>
                <a:lnTo>
                  <a:pt x="4015" y="12823"/>
                </a:lnTo>
                <a:lnTo>
                  <a:pt x="3820" y="13164"/>
                </a:lnTo>
                <a:lnTo>
                  <a:pt x="3747" y="13359"/>
                </a:lnTo>
                <a:lnTo>
                  <a:pt x="3699" y="13553"/>
                </a:lnTo>
                <a:lnTo>
                  <a:pt x="3674" y="13748"/>
                </a:lnTo>
                <a:lnTo>
                  <a:pt x="3699" y="13821"/>
                </a:lnTo>
                <a:lnTo>
                  <a:pt x="3747" y="13894"/>
                </a:lnTo>
                <a:lnTo>
                  <a:pt x="3796" y="13967"/>
                </a:lnTo>
                <a:lnTo>
                  <a:pt x="3869" y="13991"/>
                </a:lnTo>
                <a:lnTo>
                  <a:pt x="3991" y="14040"/>
                </a:lnTo>
                <a:lnTo>
                  <a:pt x="4258" y="14040"/>
                </a:lnTo>
                <a:lnTo>
                  <a:pt x="4404" y="14016"/>
                </a:lnTo>
                <a:lnTo>
                  <a:pt x="4526" y="13967"/>
                </a:lnTo>
                <a:lnTo>
                  <a:pt x="4672" y="13918"/>
                </a:lnTo>
                <a:lnTo>
                  <a:pt x="4940" y="13748"/>
                </a:lnTo>
                <a:lnTo>
                  <a:pt x="5183" y="13578"/>
                </a:lnTo>
                <a:lnTo>
                  <a:pt x="5256" y="13675"/>
                </a:lnTo>
                <a:lnTo>
                  <a:pt x="5353" y="13748"/>
                </a:lnTo>
                <a:lnTo>
                  <a:pt x="5475" y="13821"/>
                </a:lnTo>
                <a:lnTo>
                  <a:pt x="5621" y="13870"/>
                </a:lnTo>
                <a:lnTo>
                  <a:pt x="5791" y="13918"/>
                </a:lnTo>
                <a:lnTo>
                  <a:pt x="6108" y="13918"/>
                </a:lnTo>
                <a:lnTo>
                  <a:pt x="6278" y="13894"/>
                </a:lnTo>
                <a:lnTo>
                  <a:pt x="6424" y="13821"/>
                </a:lnTo>
                <a:lnTo>
                  <a:pt x="6570" y="13772"/>
                </a:lnTo>
                <a:lnTo>
                  <a:pt x="6692" y="13675"/>
                </a:lnTo>
                <a:lnTo>
                  <a:pt x="6838" y="13578"/>
                </a:lnTo>
                <a:lnTo>
                  <a:pt x="6959" y="13675"/>
                </a:lnTo>
                <a:lnTo>
                  <a:pt x="7130" y="13724"/>
                </a:lnTo>
                <a:lnTo>
                  <a:pt x="7324" y="13748"/>
                </a:lnTo>
                <a:lnTo>
                  <a:pt x="7519" y="13748"/>
                </a:lnTo>
                <a:lnTo>
                  <a:pt x="8030" y="13724"/>
                </a:lnTo>
                <a:lnTo>
                  <a:pt x="8565" y="13748"/>
                </a:lnTo>
                <a:lnTo>
                  <a:pt x="8906" y="13772"/>
                </a:lnTo>
                <a:lnTo>
                  <a:pt x="9271" y="13748"/>
                </a:lnTo>
                <a:lnTo>
                  <a:pt x="9466" y="13724"/>
                </a:lnTo>
                <a:lnTo>
                  <a:pt x="9636" y="13675"/>
                </a:lnTo>
                <a:lnTo>
                  <a:pt x="9782" y="13578"/>
                </a:lnTo>
                <a:lnTo>
                  <a:pt x="9928" y="13480"/>
                </a:lnTo>
                <a:lnTo>
                  <a:pt x="9952" y="13432"/>
                </a:lnTo>
                <a:lnTo>
                  <a:pt x="9952" y="13383"/>
                </a:lnTo>
                <a:lnTo>
                  <a:pt x="9928" y="13334"/>
                </a:lnTo>
                <a:lnTo>
                  <a:pt x="9879" y="13310"/>
                </a:lnTo>
                <a:lnTo>
                  <a:pt x="9660" y="13261"/>
                </a:lnTo>
                <a:lnTo>
                  <a:pt x="9466" y="13286"/>
                </a:lnTo>
                <a:lnTo>
                  <a:pt x="9028" y="13334"/>
                </a:lnTo>
                <a:lnTo>
                  <a:pt x="8590" y="13334"/>
                </a:lnTo>
                <a:lnTo>
                  <a:pt x="8176" y="13286"/>
                </a:lnTo>
                <a:lnTo>
                  <a:pt x="7957" y="13286"/>
                </a:lnTo>
                <a:lnTo>
                  <a:pt x="7616" y="13310"/>
                </a:lnTo>
                <a:lnTo>
                  <a:pt x="7276" y="13310"/>
                </a:lnTo>
                <a:lnTo>
                  <a:pt x="7203" y="13286"/>
                </a:lnTo>
                <a:lnTo>
                  <a:pt x="7178" y="13261"/>
                </a:lnTo>
                <a:lnTo>
                  <a:pt x="7203" y="13164"/>
                </a:lnTo>
                <a:lnTo>
                  <a:pt x="7178" y="13091"/>
                </a:lnTo>
                <a:lnTo>
                  <a:pt x="7154" y="13042"/>
                </a:lnTo>
                <a:lnTo>
                  <a:pt x="7105" y="12969"/>
                </a:lnTo>
                <a:lnTo>
                  <a:pt x="7057" y="12945"/>
                </a:lnTo>
                <a:lnTo>
                  <a:pt x="6984" y="12921"/>
                </a:lnTo>
                <a:lnTo>
                  <a:pt x="6911" y="12945"/>
                </a:lnTo>
                <a:lnTo>
                  <a:pt x="6838" y="12994"/>
                </a:lnTo>
                <a:lnTo>
                  <a:pt x="6594" y="13237"/>
                </a:lnTo>
                <a:lnTo>
                  <a:pt x="6302" y="13432"/>
                </a:lnTo>
                <a:lnTo>
                  <a:pt x="6205" y="13480"/>
                </a:lnTo>
                <a:lnTo>
                  <a:pt x="6059" y="13505"/>
                </a:lnTo>
                <a:lnTo>
                  <a:pt x="5913" y="13505"/>
                </a:lnTo>
                <a:lnTo>
                  <a:pt x="5767" y="13480"/>
                </a:lnTo>
                <a:lnTo>
                  <a:pt x="5645" y="13432"/>
                </a:lnTo>
                <a:lnTo>
                  <a:pt x="5548" y="13359"/>
                </a:lnTo>
                <a:lnTo>
                  <a:pt x="5524" y="13286"/>
                </a:lnTo>
                <a:lnTo>
                  <a:pt x="5524" y="13237"/>
                </a:lnTo>
                <a:lnTo>
                  <a:pt x="5524" y="13164"/>
                </a:lnTo>
                <a:lnTo>
                  <a:pt x="5548" y="13067"/>
                </a:lnTo>
                <a:lnTo>
                  <a:pt x="5548" y="12994"/>
                </a:lnTo>
                <a:lnTo>
                  <a:pt x="5524" y="12921"/>
                </a:lnTo>
                <a:lnTo>
                  <a:pt x="5475" y="12872"/>
                </a:lnTo>
                <a:lnTo>
                  <a:pt x="5426" y="12823"/>
                </a:lnTo>
                <a:lnTo>
                  <a:pt x="5353" y="12799"/>
                </a:lnTo>
                <a:lnTo>
                  <a:pt x="5280" y="12799"/>
                </a:lnTo>
                <a:lnTo>
                  <a:pt x="5207" y="12848"/>
                </a:lnTo>
                <a:lnTo>
                  <a:pt x="5159" y="12896"/>
                </a:lnTo>
                <a:lnTo>
                  <a:pt x="5086" y="13018"/>
                </a:lnTo>
                <a:lnTo>
                  <a:pt x="5013" y="13091"/>
                </a:lnTo>
                <a:lnTo>
                  <a:pt x="4842" y="13261"/>
                </a:lnTo>
                <a:lnTo>
                  <a:pt x="4648" y="13407"/>
                </a:lnTo>
                <a:lnTo>
                  <a:pt x="4453" y="13505"/>
                </a:lnTo>
                <a:lnTo>
                  <a:pt x="4331" y="13578"/>
                </a:lnTo>
                <a:lnTo>
                  <a:pt x="4185" y="13602"/>
                </a:lnTo>
                <a:lnTo>
                  <a:pt x="4137" y="13602"/>
                </a:lnTo>
                <a:lnTo>
                  <a:pt x="4088" y="13578"/>
                </a:lnTo>
                <a:lnTo>
                  <a:pt x="4088" y="13505"/>
                </a:lnTo>
                <a:lnTo>
                  <a:pt x="4088" y="13407"/>
                </a:lnTo>
                <a:lnTo>
                  <a:pt x="4210" y="12945"/>
                </a:lnTo>
                <a:lnTo>
                  <a:pt x="4210" y="12896"/>
                </a:lnTo>
                <a:lnTo>
                  <a:pt x="4210" y="12848"/>
                </a:lnTo>
                <a:lnTo>
                  <a:pt x="4161" y="12799"/>
                </a:lnTo>
                <a:lnTo>
                  <a:pt x="4112" y="12775"/>
                </a:lnTo>
                <a:close/>
                <a:moveTo>
                  <a:pt x="1266" y="13407"/>
                </a:moveTo>
                <a:lnTo>
                  <a:pt x="1266" y="14113"/>
                </a:lnTo>
                <a:lnTo>
                  <a:pt x="1168" y="14186"/>
                </a:lnTo>
                <a:lnTo>
                  <a:pt x="1071" y="14235"/>
                </a:lnTo>
                <a:lnTo>
                  <a:pt x="925" y="14381"/>
                </a:lnTo>
                <a:lnTo>
                  <a:pt x="779" y="14527"/>
                </a:lnTo>
                <a:lnTo>
                  <a:pt x="803" y="13748"/>
                </a:lnTo>
                <a:lnTo>
                  <a:pt x="925" y="13675"/>
                </a:lnTo>
                <a:lnTo>
                  <a:pt x="1047" y="13578"/>
                </a:lnTo>
                <a:lnTo>
                  <a:pt x="1241" y="13407"/>
                </a:lnTo>
                <a:close/>
                <a:moveTo>
                  <a:pt x="1266" y="14624"/>
                </a:moveTo>
                <a:lnTo>
                  <a:pt x="1266" y="14940"/>
                </a:lnTo>
                <a:lnTo>
                  <a:pt x="1193" y="14989"/>
                </a:lnTo>
                <a:lnTo>
                  <a:pt x="949" y="15208"/>
                </a:lnTo>
                <a:lnTo>
                  <a:pt x="730" y="15451"/>
                </a:lnTo>
                <a:lnTo>
                  <a:pt x="755" y="15062"/>
                </a:lnTo>
                <a:lnTo>
                  <a:pt x="876" y="14989"/>
                </a:lnTo>
                <a:lnTo>
                  <a:pt x="974" y="14892"/>
                </a:lnTo>
                <a:lnTo>
                  <a:pt x="1168" y="14697"/>
                </a:lnTo>
                <a:lnTo>
                  <a:pt x="1266" y="14624"/>
                </a:lnTo>
                <a:close/>
                <a:moveTo>
                  <a:pt x="1241" y="15451"/>
                </a:moveTo>
                <a:lnTo>
                  <a:pt x="1241" y="15500"/>
                </a:lnTo>
                <a:lnTo>
                  <a:pt x="1217" y="15841"/>
                </a:lnTo>
                <a:lnTo>
                  <a:pt x="1071" y="15962"/>
                </a:lnTo>
                <a:lnTo>
                  <a:pt x="925" y="16108"/>
                </a:lnTo>
                <a:lnTo>
                  <a:pt x="682" y="16400"/>
                </a:lnTo>
                <a:lnTo>
                  <a:pt x="706" y="15695"/>
                </a:lnTo>
                <a:lnTo>
                  <a:pt x="755" y="15719"/>
                </a:lnTo>
                <a:lnTo>
                  <a:pt x="828" y="15743"/>
                </a:lnTo>
                <a:lnTo>
                  <a:pt x="876" y="15743"/>
                </a:lnTo>
                <a:lnTo>
                  <a:pt x="949" y="15695"/>
                </a:lnTo>
                <a:lnTo>
                  <a:pt x="1241" y="15451"/>
                </a:lnTo>
                <a:close/>
                <a:moveTo>
                  <a:pt x="1168" y="16327"/>
                </a:moveTo>
                <a:lnTo>
                  <a:pt x="1120" y="17009"/>
                </a:lnTo>
                <a:lnTo>
                  <a:pt x="998" y="17082"/>
                </a:lnTo>
                <a:lnTo>
                  <a:pt x="876" y="17179"/>
                </a:lnTo>
                <a:lnTo>
                  <a:pt x="682" y="17373"/>
                </a:lnTo>
                <a:lnTo>
                  <a:pt x="584" y="17495"/>
                </a:lnTo>
                <a:lnTo>
                  <a:pt x="657" y="16668"/>
                </a:lnTo>
                <a:lnTo>
                  <a:pt x="803" y="16619"/>
                </a:lnTo>
                <a:lnTo>
                  <a:pt x="949" y="16522"/>
                </a:lnTo>
                <a:lnTo>
                  <a:pt x="1168" y="16327"/>
                </a:lnTo>
                <a:close/>
                <a:moveTo>
                  <a:pt x="6813" y="463"/>
                </a:moveTo>
                <a:lnTo>
                  <a:pt x="8322" y="487"/>
                </a:lnTo>
                <a:lnTo>
                  <a:pt x="9830" y="560"/>
                </a:lnTo>
                <a:lnTo>
                  <a:pt x="12848" y="706"/>
                </a:lnTo>
                <a:lnTo>
                  <a:pt x="12775" y="901"/>
                </a:lnTo>
                <a:lnTo>
                  <a:pt x="12750" y="1071"/>
                </a:lnTo>
                <a:lnTo>
                  <a:pt x="12677" y="1484"/>
                </a:lnTo>
                <a:lnTo>
                  <a:pt x="12677" y="1874"/>
                </a:lnTo>
                <a:lnTo>
                  <a:pt x="12702" y="2312"/>
                </a:lnTo>
                <a:lnTo>
                  <a:pt x="12775" y="3115"/>
                </a:lnTo>
                <a:lnTo>
                  <a:pt x="12799" y="3528"/>
                </a:lnTo>
                <a:lnTo>
                  <a:pt x="12823" y="3893"/>
                </a:lnTo>
                <a:lnTo>
                  <a:pt x="12823" y="3966"/>
                </a:lnTo>
                <a:lnTo>
                  <a:pt x="12872" y="4039"/>
                </a:lnTo>
                <a:lnTo>
                  <a:pt x="12896" y="4064"/>
                </a:lnTo>
                <a:lnTo>
                  <a:pt x="12945" y="4112"/>
                </a:lnTo>
                <a:lnTo>
                  <a:pt x="12994" y="4161"/>
                </a:lnTo>
                <a:lnTo>
                  <a:pt x="13067" y="4210"/>
                </a:lnTo>
                <a:lnTo>
                  <a:pt x="13261" y="4258"/>
                </a:lnTo>
                <a:lnTo>
                  <a:pt x="13456" y="4307"/>
                </a:lnTo>
                <a:lnTo>
                  <a:pt x="13870" y="4331"/>
                </a:lnTo>
                <a:lnTo>
                  <a:pt x="14697" y="4356"/>
                </a:lnTo>
                <a:lnTo>
                  <a:pt x="15500" y="4356"/>
                </a:lnTo>
                <a:lnTo>
                  <a:pt x="15889" y="4331"/>
                </a:lnTo>
                <a:lnTo>
                  <a:pt x="16279" y="4283"/>
                </a:lnTo>
                <a:lnTo>
                  <a:pt x="16254" y="5061"/>
                </a:lnTo>
                <a:lnTo>
                  <a:pt x="16279" y="5864"/>
                </a:lnTo>
                <a:lnTo>
                  <a:pt x="16303" y="6643"/>
                </a:lnTo>
                <a:lnTo>
                  <a:pt x="16303" y="7422"/>
                </a:lnTo>
                <a:lnTo>
                  <a:pt x="16254" y="9319"/>
                </a:lnTo>
                <a:lnTo>
                  <a:pt x="16254" y="10268"/>
                </a:lnTo>
                <a:lnTo>
                  <a:pt x="16254" y="11242"/>
                </a:lnTo>
                <a:lnTo>
                  <a:pt x="16303" y="13140"/>
                </a:lnTo>
                <a:lnTo>
                  <a:pt x="16352" y="15062"/>
                </a:lnTo>
                <a:lnTo>
                  <a:pt x="16327" y="15962"/>
                </a:lnTo>
                <a:lnTo>
                  <a:pt x="16327" y="16887"/>
                </a:lnTo>
                <a:lnTo>
                  <a:pt x="16327" y="17738"/>
                </a:lnTo>
                <a:lnTo>
                  <a:pt x="16303" y="18152"/>
                </a:lnTo>
                <a:lnTo>
                  <a:pt x="16254" y="18590"/>
                </a:lnTo>
                <a:lnTo>
                  <a:pt x="15889" y="18614"/>
                </a:lnTo>
                <a:lnTo>
                  <a:pt x="15524" y="18639"/>
                </a:lnTo>
                <a:lnTo>
                  <a:pt x="11923" y="18639"/>
                </a:lnTo>
                <a:lnTo>
                  <a:pt x="9733" y="18614"/>
                </a:lnTo>
                <a:lnTo>
                  <a:pt x="7616" y="18566"/>
                </a:lnTo>
                <a:lnTo>
                  <a:pt x="5524" y="18517"/>
                </a:lnTo>
                <a:lnTo>
                  <a:pt x="4453" y="18517"/>
                </a:lnTo>
                <a:lnTo>
                  <a:pt x="3358" y="18566"/>
                </a:lnTo>
                <a:lnTo>
                  <a:pt x="2701" y="18566"/>
                </a:lnTo>
                <a:lnTo>
                  <a:pt x="2360" y="18590"/>
                </a:lnTo>
                <a:lnTo>
                  <a:pt x="2020" y="18639"/>
                </a:lnTo>
                <a:lnTo>
                  <a:pt x="1971" y="18590"/>
                </a:lnTo>
                <a:lnTo>
                  <a:pt x="1922" y="18517"/>
                </a:lnTo>
                <a:lnTo>
                  <a:pt x="1849" y="18493"/>
                </a:lnTo>
                <a:lnTo>
                  <a:pt x="1776" y="18493"/>
                </a:lnTo>
                <a:lnTo>
                  <a:pt x="1703" y="18298"/>
                </a:lnTo>
                <a:lnTo>
                  <a:pt x="1655" y="18103"/>
                </a:lnTo>
                <a:lnTo>
                  <a:pt x="1703" y="18030"/>
                </a:lnTo>
                <a:lnTo>
                  <a:pt x="1703" y="17957"/>
                </a:lnTo>
                <a:lnTo>
                  <a:pt x="1679" y="17884"/>
                </a:lnTo>
                <a:lnTo>
                  <a:pt x="1631" y="17811"/>
                </a:lnTo>
                <a:lnTo>
                  <a:pt x="1631" y="17398"/>
                </a:lnTo>
                <a:lnTo>
                  <a:pt x="1631" y="17009"/>
                </a:lnTo>
                <a:lnTo>
                  <a:pt x="1679" y="16133"/>
                </a:lnTo>
                <a:lnTo>
                  <a:pt x="1728" y="15281"/>
                </a:lnTo>
                <a:lnTo>
                  <a:pt x="1728" y="15086"/>
                </a:lnTo>
                <a:lnTo>
                  <a:pt x="1752" y="15038"/>
                </a:lnTo>
                <a:lnTo>
                  <a:pt x="1776" y="14965"/>
                </a:lnTo>
                <a:lnTo>
                  <a:pt x="1776" y="14916"/>
                </a:lnTo>
                <a:lnTo>
                  <a:pt x="1728" y="14843"/>
                </a:lnTo>
                <a:lnTo>
                  <a:pt x="1728" y="13018"/>
                </a:lnTo>
                <a:lnTo>
                  <a:pt x="1801" y="12945"/>
                </a:lnTo>
                <a:lnTo>
                  <a:pt x="1825" y="12848"/>
                </a:lnTo>
                <a:lnTo>
                  <a:pt x="1825" y="12775"/>
                </a:lnTo>
                <a:lnTo>
                  <a:pt x="1776" y="12726"/>
                </a:lnTo>
                <a:lnTo>
                  <a:pt x="1728" y="12677"/>
                </a:lnTo>
                <a:lnTo>
                  <a:pt x="1728" y="11071"/>
                </a:lnTo>
                <a:lnTo>
                  <a:pt x="1752" y="11023"/>
                </a:lnTo>
                <a:lnTo>
                  <a:pt x="1752" y="10974"/>
                </a:lnTo>
                <a:lnTo>
                  <a:pt x="1752" y="10925"/>
                </a:lnTo>
                <a:lnTo>
                  <a:pt x="1728" y="10852"/>
                </a:lnTo>
                <a:lnTo>
                  <a:pt x="1728" y="10049"/>
                </a:lnTo>
                <a:lnTo>
                  <a:pt x="1801" y="7373"/>
                </a:lnTo>
                <a:lnTo>
                  <a:pt x="1874" y="6059"/>
                </a:lnTo>
                <a:lnTo>
                  <a:pt x="1947" y="4721"/>
                </a:lnTo>
                <a:lnTo>
                  <a:pt x="1971" y="4137"/>
                </a:lnTo>
                <a:lnTo>
                  <a:pt x="1971" y="3553"/>
                </a:lnTo>
                <a:lnTo>
                  <a:pt x="1922" y="2969"/>
                </a:lnTo>
                <a:lnTo>
                  <a:pt x="1898" y="2360"/>
                </a:lnTo>
                <a:lnTo>
                  <a:pt x="1849" y="1825"/>
                </a:lnTo>
                <a:lnTo>
                  <a:pt x="1801" y="1290"/>
                </a:lnTo>
                <a:lnTo>
                  <a:pt x="1752" y="925"/>
                </a:lnTo>
                <a:lnTo>
                  <a:pt x="1703" y="755"/>
                </a:lnTo>
                <a:lnTo>
                  <a:pt x="1703" y="560"/>
                </a:lnTo>
                <a:lnTo>
                  <a:pt x="2141" y="609"/>
                </a:lnTo>
                <a:lnTo>
                  <a:pt x="2579" y="609"/>
                </a:lnTo>
                <a:lnTo>
                  <a:pt x="3455" y="584"/>
                </a:lnTo>
                <a:lnTo>
                  <a:pt x="5134" y="511"/>
                </a:lnTo>
                <a:lnTo>
                  <a:pt x="5962" y="487"/>
                </a:lnTo>
                <a:lnTo>
                  <a:pt x="6813" y="463"/>
                </a:lnTo>
                <a:close/>
                <a:moveTo>
                  <a:pt x="1120" y="17544"/>
                </a:moveTo>
                <a:lnTo>
                  <a:pt x="1144" y="17982"/>
                </a:lnTo>
                <a:lnTo>
                  <a:pt x="949" y="18176"/>
                </a:lnTo>
                <a:lnTo>
                  <a:pt x="779" y="18371"/>
                </a:lnTo>
                <a:lnTo>
                  <a:pt x="682" y="18517"/>
                </a:lnTo>
                <a:lnTo>
                  <a:pt x="584" y="18663"/>
                </a:lnTo>
                <a:lnTo>
                  <a:pt x="536" y="18858"/>
                </a:lnTo>
                <a:lnTo>
                  <a:pt x="513" y="19015"/>
                </a:lnTo>
                <a:lnTo>
                  <a:pt x="511" y="18979"/>
                </a:lnTo>
                <a:lnTo>
                  <a:pt x="511" y="18468"/>
                </a:lnTo>
                <a:lnTo>
                  <a:pt x="536" y="17982"/>
                </a:lnTo>
                <a:lnTo>
                  <a:pt x="657" y="17909"/>
                </a:lnTo>
                <a:lnTo>
                  <a:pt x="779" y="17836"/>
                </a:lnTo>
                <a:lnTo>
                  <a:pt x="974" y="17665"/>
                </a:lnTo>
                <a:lnTo>
                  <a:pt x="1120" y="17544"/>
                </a:lnTo>
                <a:close/>
                <a:moveTo>
                  <a:pt x="1266" y="18468"/>
                </a:moveTo>
                <a:lnTo>
                  <a:pt x="1314" y="18663"/>
                </a:lnTo>
                <a:lnTo>
                  <a:pt x="1412" y="18833"/>
                </a:lnTo>
                <a:lnTo>
                  <a:pt x="1144" y="19150"/>
                </a:lnTo>
                <a:lnTo>
                  <a:pt x="876" y="19539"/>
                </a:lnTo>
                <a:lnTo>
                  <a:pt x="633" y="19928"/>
                </a:lnTo>
                <a:lnTo>
                  <a:pt x="584" y="19685"/>
                </a:lnTo>
                <a:lnTo>
                  <a:pt x="536" y="19466"/>
                </a:lnTo>
                <a:lnTo>
                  <a:pt x="514" y="19031"/>
                </a:lnTo>
                <a:lnTo>
                  <a:pt x="514" y="19031"/>
                </a:lnTo>
                <a:lnTo>
                  <a:pt x="536" y="19052"/>
                </a:lnTo>
                <a:lnTo>
                  <a:pt x="584" y="19052"/>
                </a:lnTo>
                <a:lnTo>
                  <a:pt x="779" y="18955"/>
                </a:lnTo>
                <a:lnTo>
                  <a:pt x="949" y="18809"/>
                </a:lnTo>
                <a:lnTo>
                  <a:pt x="1266" y="18468"/>
                </a:lnTo>
                <a:close/>
                <a:moveTo>
                  <a:pt x="15427" y="19101"/>
                </a:moveTo>
                <a:lnTo>
                  <a:pt x="15427" y="19296"/>
                </a:lnTo>
                <a:lnTo>
                  <a:pt x="15427" y="19490"/>
                </a:lnTo>
                <a:lnTo>
                  <a:pt x="15451" y="19904"/>
                </a:lnTo>
                <a:lnTo>
                  <a:pt x="15086" y="19953"/>
                </a:lnTo>
                <a:lnTo>
                  <a:pt x="15086" y="19953"/>
                </a:lnTo>
                <a:lnTo>
                  <a:pt x="15159" y="19734"/>
                </a:lnTo>
                <a:lnTo>
                  <a:pt x="15257" y="19417"/>
                </a:lnTo>
                <a:lnTo>
                  <a:pt x="15281" y="19271"/>
                </a:lnTo>
                <a:lnTo>
                  <a:pt x="15281" y="19101"/>
                </a:lnTo>
                <a:close/>
                <a:moveTo>
                  <a:pt x="15038" y="19101"/>
                </a:moveTo>
                <a:lnTo>
                  <a:pt x="14989" y="19174"/>
                </a:lnTo>
                <a:lnTo>
                  <a:pt x="14940" y="19271"/>
                </a:lnTo>
                <a:lnTo>
                  <a:pt x="14843" y="19442"/>
                </a:lnTo>
                <a:lnTo>
                  <a:pt x="14721" y="19782"/>
                </a:lnTo>
                <a:lnTo>
                  <a:pt x="14600" y="20026"/>
                </a:lnTo>
                <a:lnTo>
                  <a:pt x="14356" y="20050"/>
                </a:lnTo>
                <a:lnTo>
                  <a:pt x="14429" y="19758"/>
                </a:lnTo>
                <a:lnTo>
                  <a:pt x="14502" y="19563"/>
                </a:lnTo>
                <a:lnTo>
                  <a:pt x="14551" y="19344"/>
                </a:lnTo>
                <a:lnTo>
                  <a:pt x="14575" y="19198"/>
                </a:lnTo>
                <a:lnTo>
                  <a:pt x="14551" y="19125"/>
                </a:lnTo>
                <a:lnTo>
                  <a:pt x="15038" y="19101"/>
                </a:lnTo>
                <a:close/>
                <a:moveTo>
                  <a:pt x="9782" y="19052"/>
                </a:moveTo>
                <a:lnTo>
                  <a:pt x="9660" y="19296"/>
                </a:lnTo>
                <a:lnTo>
                  <a:pt x="9563" y="19563"/>
                </a:lnTo>
                <a:lnTo>
                  <a:pt x="9490" y="19831"/>
                </a:lnTo>
                <a:lnTo>
                  <a:pt x="9441" y="20074"/>
                </a:lnTo>
                <a:lnTo>
                  <a:pt x="9028" y="20074"/>
                </a:lnTo>
                <a:lnTo>
                  <a:pt x="9101" y="19831"/>
                </a:lnTo>
                <a:lnTo>
                  <a:pt x="9174" y="19636"/>
                </a:lnTo>
                <a:lnTo>
                  <a:pt x="9320" y="19344"/>
                </a:lnTo>
                <a:lnTo>
                  <a:pt x="9368" y="19174"/>
                </a:lnTo>
                <a:lnTo>
                  <a:pt x="9393" y="19101"/>
                </a:lnTo>
                <a:lnTo>
                  <a:pt x="9368" y="19052"/>
                </a:lnTo>
                <a:close/>
                <a:moveTo>
                  <a:pt x="10779" y="19077"/>
                </a:moveTo>
                <a:lnTo>
                  <a:pt x="10585" y="19296"/>
                </a:lnTo>
                <a:lnTo>
                  <a:pt x="10439" y="19539"/>
                </a:lnTo>
                <a:lnTo>
                  <a:pt x="10366" y="19685"/>
                </a:lnTo>
                <a:lnTo>
                  <a:pt x="10317" y="19807"/>
                </a:lnTo>
                <a:lnTo>
                  <a:pt x="10268" y="19953"/>
                </a:lnTo>
                <a:lnTo>
                  <a:pt x="10244" y="20074"/>
                </a:lnTo>
                <a:lnTo>
                  <a:pt x="9879" y="20074"/>
                </a:lnTo>
                <a:lnTo>
                  <a:pt x="9903" y="19977"/>
                </a:lnTo>
                <a:lnTo>
                  <a:pt x="9976" y="19734"/>
                </a:lnTo>
                <a:lnTo>
                  <a:pt x="10049" y="19515"/>
                </a:lnTo>
                <a:lnTo>
                  <a:pt x="10122" y="19320"/>
                </a:lnTo>
                <a:lnTo>
                  <a:pt x="10195" y="19198"/>
                </a:lnTo>
                <a:lnTo>
                  <a:pt x="10220" y="19077"/>
                </a:lnTo>
                <a:close/>
                <a:moveTo>
                  <a:pt x="9076" y="19028"/>
                </a:moveTo>
                <a:lnTo>
                  <a:pt x="9003" y="19150"/>
                </a:lnTo>
                <a:lnTo>
                  <a:pt x="8906" y="19271"/>
                </a:lnTo>
                <a:lnTo>
                  <a:pt x="8809" y="19466"/>
                </a:lnTo>
                <a:lnTo>
                  <a:pt x="8711" y="19685"/>
                </a:lnTo>
                <a:lnTo>
                  <a:pt x="8638" y="19880"/>
                </a:lnTo>
                <a:lnTo>
                  <a:pt x="8590" y="19977"/>
                </a:lnTo>
                <a:lnTo>
                  <a:pt x="8565" y="20074"/>
                </a:lnTo>
                <a:lnTo>
                  <a:pt x="8054" y="20099"/>
                </a:lnTo>
                <a:lnTo>
                  <a:pt x="8079" y="19953"/>
                </a:lnTo>
                <a:lnTo>
                  <a:pt x="8176" y="19734"/>
                </a:lnTo>
                <a:lnTo>
                  <a:pt x="8273" y="19490"/>
                </a:lnTo>
                <a:lnTo>
                  <a:pt x="8395" y="19296"/>
                </a:lnTo>
                <a:lnTo>
                  <a:pt x="8468" y="19150"/>
                </a:lnTo>
                <a:lnTo>
                  <a:pt x="8517" y="19028"/>
                </a:lnTo>
                <a:close/>
                <a:moveTo>
                  <a:pt x="10901" y="19077"/>
                </a:moveTo>
                <a:lnTo>
                  <a:pt x="10998" y="19101"/>
                </a:lnTo>
                <a:lnTo>
                  <a:pt x="11631" y="19101"/>
                </a:lnTo>
                <a:lnTo>
                  <a:pt x="11509" y="19247"/>
                </a:lnTo>
                <a:lnTo>
                  <a:pt x="11412" y="19393"/>
                </a:lnTo>
                <a:lnTo>
                  <a:pt x="11266" y="19685"/>
                </a:lnTo>
                <a:lnTo>
                  <a:pt x="11193" y="19880"/>
                </a:lnTo>
                <a:lnTo>
                  <a:pt x="11144" y="20001"/>
                </a:lnTo>
                <a:lnTo>
                  <a:pt x="11144" y="20099"/>
                </a:lnTo>
                <a:lnTo>
                  <a:pt x="11047" y="20099"/>
                </a:lnTo>
                <a:lnTo>
                  <a:pt x="10609" y="20074"/>
                </a:lnTo>
                <a:lnTo>
                  <a:pt x="10658" y="19831"/>
                </a:lnTo>
                <a:lnTo>
                  <a:pt x="10731" y="19588"/>
                </a:lnTo>
                <a:lnTo>
                  <a:pt x="10901" y="19077"/>
                </a:lnTo>
                <a:close/>
                <a:moveTo>
                  <a:pt x="14356" y="19125"/>
                </a:moveTo>
                <a:lnTo>
                  <a:pt x="14308" y="19198"/>
                </a:lnTo>
                <a:lnTo>
                  <a:pt x="14186" y="19393"/>
                </a:lnTo>
                <a:lnTo>
                  <a:pt x="14089" y="19563"/>
                </a:lnTo>
                <a:lnTo>
                  <a:pt x="13991" y="19782"/>
                </a:lnTo>
                <a:lnTo>
                  <a:pt x="13918" y="20001"/>
                </a:lnTo>
                <a:lnTo>
                  <a:pt x="13870" y="20074"/>
                </a:lnTo>
                <a:lnTo>
                  <a:pt x="13334" y="20099"/>
                </a:lnTo>
                <a:lnTo>
                  <a:pt x="13432" y="19880"/>
                </a:lnTo>
                <a:lnTo>
                  <a:pt x="13529" y="19685"/>
                </a:lnTo>
                <a:lnTo>
                  <a:pt x="13651" y="19393"/>
                </a:lnTo>
                <a:lnTo>
                  <a:pt x="13675" y="19344"/>
                </a:lnTo>
                <a:lnTo>
                  <a:pt x="13675" y="19271"/>
                </a:lnTo>
                <a:lnTo>
                  <a:pt x="13675" y="19198"/>
                </a:lnTo>
                <a:lnTo>
                  <a:pt x="13675" y="19150"/>
                </a:lnTo>
                <a:lnTo>
                  <a:pt x="13675" y="19125"/>
                </a:lnTo>
                <a:close/>
                <a:moveTo>
                  <a:pt x="7665" y="18979"/>
                </a:moveTo>
                <a:lnTo>
                  <a:pt x="8176" y="19004"/>
                </a:lnTo>
                <a:lnTo>
                  <a:pt x="8079" y="19125"/>
                </a:lnTo>
                <a:lnTo>
                  <a:pt x="7981" y="19271"/>
                </a:lnTo>
                <a:lnTo>
                  <a:pt x="7860" y="19490"/>
                </a:lnTo>
                <a:lnTo>
                  <a:pt x="7738" y="19782"/>
                </a:lnTo>
                <a:lnTo>
                  <a:pt x="7689" y="19953"/>
                </a:lnTo>
                <a:lnTo>
                  <a:pt x="7689" y="20099"/>
                </a:lnTo>
                <a:lnTo>
                  <a:pt x="6984" y="20123"/>
                </a:lnTo>
                <a:lnTo>
                  <a:pt x="7057" y="19977"/>
                </a:lnTo>
                <a:lnTo>
                  <a:pt x="7130" y="19831"/>
                </a:lnTo>
                <a:lnTo>
                  <a:pt x="7324" y="19563"/>
                </a:lnTo>
                <a:lnTo>
                  <a:pt x="7519" y="19271"/>
                </a:lnTo>
                <a:lnTo>
                  <a:pt x="7592" y="19125"/>
                </a:lnTo>
                <a:lnTo>
                  <a:pt x="7665" y="18979"/>
                </a:lnTo>
                <a:close/>
                <a:moveTo>
                  <a:pt x="11972" y="19101"/>
                </a:moveTo>
                <a:lnTo>
                  <a:pt x="12556" y="19125"/>
                </a:lnTo>
                <a:lnTo>
                  <a:pt x="12483" y="19223"/>
                </a:lnTo>
                <a:lnTo>
                  <a:pt x="12410" y="19320"/>
                </a:lnTo>
                <a:lnTo>
                  <a:pt x="12312" y="19563"/>
                </a:lnTo>
                <a:lnTo>
                  <a:pt x="12239" y="19855"/>
                </a:lnTo>
                <a:lnTo>
                  <a:pt x="12166" y="20123"/>
                </a:lnTo>
                <a:lnTo>
                  <a:pt x="11558" y="20099"/>
                </a:lnTo>
                <a:lnTo>
                  <a:pt x="11582" y="19953"/>
                </a:lnTo>
                <a:lnTo>
                  <a:pt x="11655" y="19807"/>
                </a:lnTo>
                <a:lnTo>
                  <a:pt x="11801" y="19563"/>
                </a:lnTo>
                <a:lnTo>
                  <a:pt x="11899" y="19369"/>
                </a:lnTo>
                <a:lnTo>
                  <a:pt x="11947" y="19247"/>
                </a:lnTo>
                <a:lnTo>
                  <a:pt x="11972" y="19101"/>
                </a:lnTo>
                <a:close/>
                <a:moveTo>
                  <a:pt x="13602" y="19125"/>
                </a:moveTo>
                <a:lnTo>
                  <a:pt x="13505" y="19174"/>
                </a:lnTo>
                <a:lnTo>
                  <a:pt x="13383" y="19247"/>
                </a:lnTo>
                <a:lnTo>
                  <a:pt x="13261" y="19393"/>
                </a:lnTo>
                <a:lnTo>
                  <a:pt x="13164" y="19539"/>
                </a:lnTo>
                <a:lnTo>
                  <a:pt x="13018" y="19831"/>
                </a:lnTo>
                <a:lnTo>
                  <a:pt x="12896" y="20123"/>
                </a:lnTo>
                <a:lnTo>
                  <a:pt x="12580" y="20123"/>
                </a:lnTo>
                <a:lnTo>
                  <a:pt x="12653" y="19807"/>
                </a:lnTo>
                <a:lnTo>
                  <a:pt x="12750" y="19490"/>
                </a:lnTo>
                <a:lnTo>
                  <a:pt x="12848" y="19150"/>
                </a:lnTo>
                <a:lnTo>
                  <a:pt x="12848" y="19125"/>
                </a:lnTo>
                <a:close/>
                <a:moveTo>
                  <a:pt x="6813" y="18955"/>
                </a:moveTo>
                <a:lnTo>
                  <a:pt x="7300" y="18979"/>
                </a:lnTo>
                <a:lnTo>
                  <a:pt x="7178" y="19101"/>
                </a:lnTo>
                <a:lnTo>
                  <a:pt x="7081" y="19223"/>
                </a:lnTo>
                <a:lnTo>
                  <a:pt x="6862" y="19515"/>
                </a:lnTo>
                <a:lnTo>
                  <a:pt x="6716" y="19831"/>
                </a:lnTo>
                <a:lnTo>
                  <a:pt x="6594" y="20147"/>
                </a:lnTo>
                <a:lnTo>
                  <a:pt x="6278" y="20147"/>
                </a:lnTo>
                <a:lnTo>
                  <a:pt x="6351" y="20001"/>
                </a:lnTo>
                <a:lnTo>
                  <a:pt x="6375" y="19855"/>
                </a:lnTo>
                <a:lnTo>
                  <a:pt x="6424" y="19685"/>
                </a:lnTo>
                <a:lnTo>
                  <a:pt x="6473" y="19539"/>
                </a:lnTo>
                <a:lnTo>
                  <a:pt x="6643" y="19247"/>
                </a:lnTo>
                <a:lnTo>
                  <a:pt x="6813" y="18955"/>
                </a:lnTo>
                <a:close/>
                <a:moveTo>
                  <a:pt x="6375" y="18955"/>
                </a:moveTo>
                <a:lnTo>
                  <a:pt x="6229" y="19198"/>
                </a:lnTo>
                <a:lnTo>
                  <a:pt x="6132" y="19417"/>
                </a:lnTo>
                <a:lnTo>
                  <a:pt x="6035" y="19588"/>
                </a:lnTo>
                <a:lnTo>
                  <a:pt x="5962" y="19782"/>
                </a:lnTo>
                <a:lnTo>
                  <a:pt x="5913" y="19977"/>
                </a:lnTo>
                <a:lnTo>
                  <a:pt x="5913" y="20074"/>
                </a:lnTo>
                <a:lnTo>
                  <a:pt x="5937" y="20172"/>
                </a:lnTo>
                <a:lnTo>
                  <a:pt x="5086" y="20220"/>
                </a:lnTo>
                <a:lnTo>
                  <a:pt x="5207" y="19977"/>
                </a:lnTo>
                <a:lnTo>
                  <a:pt x="5305" y="19734"/>
                </a:lnTo>
                <a:lnTo>
                  <a:pt x="5572" y="19320"/>
                </a:lnTo>
                <a:lnTo>
                  <a:pt x="5670" y="19150"/>
                </a:lnTo>
                <a:lnTo>
                  <a:pt x="5718" y="19052"/>
                </a:lnTo>
                <a:lnTo>
                  <a:pt x="5743" y="19004"/>
                </a:lnTo>
                <a:lnTo>
                  <a:pt x="5694" y="19052"/>
                </a:lnTo>
                <a:lnTo>
                  <a:pt x="5694" y="19052"/>
                </a:lnTo>
                <a:lnTo>
                  <a:pt x="5718" y="19004"/>
                </a:lnTo>
                <a:lnTo>
                  <a:pt x="5718" y="18955"/>
                </a:lnTo>
                <a:close/>
                <a:moveTo>
                  <a:pt x="5451" y="18955"/>
                </a:moveTo>
                <a:lnTo>
                  <a:pt x="5305" y="19125"/>
                </a:lnTo>
                <a:lnTo>
                  <a:pt x="5183" y="19296"/>
                </a:lnTo>
                <a:lnTo>
                  <a:pt x="4940" y="19685"/>
                </a:lnTo>
                <a:lnTo>
                  <a:pt x="4794" y="19953"/>
                </a:lnTo>
                <a:lnTo>
                  <a:pt x="4745" y="20099"/>
                </a:lnTo>
                <a:lnTo>
                  <a:pt x="4721" y="20220"/>
                </a:lnTo>
                <a:lnTo>
                  <a:pt x="4210" y="20269"/>
                </a:lnTo>
                <a:lnTo>
                  <a:pt x="4210" y="20196"/>
                </a:lnTo>
                <a:lnTo>
                  <a:pt x="4307" y="19953"/>
                </a:lnTo>
                <a:lnTo>
                  <a:pt x="4429" y="19709"/>
                </a:lnTo>
                <a:lnTo>
                  <a:pt x="4623" y="19369"/>
                </a:lnTo>
                <a:lnTo>
                  <a:pt x="4672" y="19271"/>
                </a:lnTo>
                <a:lnTo>
                  <a:pt x="4696" y="19198"/>
                </a:lnTo>
                <a:lnTo>
                  <a:pt x="4696" y="19101"/>
                </a:lnTo>
                <a:lnTo>
                  <a:pt x="4672" y="19004"/>
                </a:lnTo>
                <a:lnTo>
                  <a:pt x="4550" y="19004"/>
                </a:lnTo>
                <a:lnTo>
                  <a:pt x="4453" y="19077"/>
                </a:lnTo>
                <a:lnTo>
                  <a:pt x="4356" y="19150"/>
                </a:lnTo>
                <a:lnTo>
                  <a:pt x="4258" y="19271"/>
                </a:lnTo>
                <a:lnTo>
                  <a:pt x="4112" y="19490"/>
                </a:lnTo>
                <a:lnTo>
                  <a:pt x="4015" y="19709"/>
                </a:lnTo>
                <a:lnTo>
                  <a:pt x="3869" y="19977"/>
                </a:lnTo>
                <a:lnTo>
                  <a:pt x="3820" y="20123"/>
                </a:lnTo>
                <a:lnTo>
                  <a:pt x="3772" y="20293"/>
                </a:lnTo>
                <a:lnTo>
                  <a:pt x="3358" y="20318"/>
                </a:lnTo>
                <a:lnTo>
                  <a:pt x="3382" y="20172"/>
                </a:lnTo>
                <a:lnTo>
                  <a:pt x="3455" y="19928"/>
                </a:lnTo>
                <a:lnTo>
                  <a:pt x="3553" y="19709"/>
                </a:lnTo>
                <a:lnTo>
                  <a:pt x="3747" y="19320"/>
                </a:lnTo>
                <a:lnTo>
                  <a:pt x="3942" y="18955"/>
                </a:lnTo>
                <a:close/>
                <a:moveTo>
                  <a:pt x="1825" y="19028"/>
                </a:moveTo>
                <a:lnTo>
                  <a:pt x="2166" y="19052"/>
                </a:lnTo>
                <a:lnTo>
                  <a:pt x="2482" y="19052"/>
                </a:lnTo>
                <a:lnTo>
                  <a:pt x="2214" y="19393"/>
                </a:lnTo>
                <a:lnTo>
                  <a:pt x="1971" y="19758"/>
                </a:lnTo>
                <a:lnTo>
                  <a:pt x="1752" y="20099"/>
                </a:lnTo>
                <a:lnTo>
                  <a:pt x="1679" y="20245"/>
                </a:lnTo>
                <a:lnTo>
                  <a:pt x="1631" y="20366"/>
                </a:lnTo>
                <a:lnTo>
                  <a:pt x="1558" y="20366"/>
                </a:lnTo>
                <a:lnTo>
                  <a:pt x="1217" y="20342"/>
                </a:lnTo>
                <a:lnTo>
                  <a:pt x="876" y="20318"/>
                </a:lnTo>
                <a:lnTo>
                  <a:pt x="1120" y="20001"/>
                </a:lnTo>
                <a:lnTo>
                  <a:pt x="1363" y="19685"/>
                </a:lnTo>
                <a:lnTo>
                  <a:pt x="1582" y="19344"/>
                </a:lnTo>
                <a:lnTo>
                  <a:pt x="1825" y="19028"/>
                </a:lnTo>
                <a:close/>
                <a:moveTo>
                  <a:pt x="3650" y="18955"/>
                </a:moveTo>
                <a:lnTo>
                  <a:pt x="3528" y="19077"/>
                </a:lnTo>
                <a:lnTo>
                  <a:pt x="3431" y="19223"/>
                </a:lnTo>
                <a:lnTo>
                  <a:pt x="3236" y="19539"/>
                </a:lnTo>
                <a:lnTo>
                  <a:pt x="3163" y="19709"/>
                </a:lnTo>
                <a:lnTo>
                  <a:pt x="3066" y="19904"/>
                </a:lnTo>
                <a:lnTo>
                  <a:pt x="2993" y="20123"/>
                </a:lnTo>
                <a:lnTo>
                  <a:pt x="2993" y="20220"/>
                </a:lnTo>
                <a:lnTo>
                  <a:pt x="2993" y="20342"/>
                </a:lnTo>
                <a:lnTo>
                  <a:pt x="2044" y="20391"/>
                </a:lnTo>
                <a:lnTo>
                  <a:pt x="2214" y="20123"/>
                </a:lnTo>
                <a:lnTo>
                  <a:pt x="2360" y="19928"/>
                </a:lnTo>
                <a:lnTo>
                  <a:pt x="2677" y="19442"/>
                </a:lnTo>
                <a:lnTo>
                  <a:pt x="2847" y="19198"/>
                </a:lnTo>
                <a:lnTo>
                  <a:pt x="2969" y="19101"/>
                </a:lnTo>
                <a:lnTo>
                  <a:pt x="3066" y="19004"/>
                </a:lnTo>
                <a:lnTo>
                  <a:pt x="3650" y="18955"/>
                </a:lnTo>
                <a:close/>
                <a:moveTo>
                  <a:pt x="6619" y="0"/>
                </a:moveTo>
                <a:lnTo>
                  <a:pt x="5791" y="25"/>
                </a:lnTo>
                <a:lnTo>
                  <a:pt x="4940" y="49"/>
                </a:lnTo>
                <a:lnTo>
                  <a:pt x="3261" y="146"/>
                </a:lnTo>
                <a:lnTo>
                  <a:pt x="2068" y="195"/>
                </a:lnTo>
                <a:lnTo>
                  <a:pt x="1874" y="195"/>
                </a:lnTo>
                <a:lnTo>
                  <a:pt x="1703" y="244"/>
                </a:lnTo>
                <a:lnTo>
                  <a:pt x="1631" y="219"/>
                </a:lnTo>
                <a:lnTo>
                  <a:pt x="1582" y="195"/>
                </a:lnTo>
                <a:lnTo>
                  <a:pt x="1509" y="219"/>
                </a:lnTo>
                <a:lnTo>
                  <a:pt x="1460" y="268"/>
                </a:lnTo>
                <a:lnTo>
                  <a:pt x="1387" y="390"/>
                </a:lnTo>
                <a:lnTo>
                  <a:pt x="1363" y="511"/>
                </a:lnTo>
                <a:lnTo>
                  <a:pt x="1339" y="755"/>
                </a:lnTo>
                <a:lnTo>
                  <a:pt x="1339" y="1047"/>
                </a:lnTo>
                <a:lnTo>
                  <a:pt x="1387" y="1314"/>
                </a:lnTo>
                <a:lnTo>
                  <a:pt x="1217" y="1290"/>
                </a:lnTo>
                <a:lnTo>
                  <a:pt x="1047" y="1290"/>
                </a:lnTo>
                <a:lnTo>
                  <a:pt x="706" y="1314"/>
                </a:lnTo>
                <a:lnTo>
                  <a:pt x="536" y="1314"/>
                </a:lnTo>
                <a:lnTo>
                  <a:pt x="341" y="1338"/>
                </a:lnTo>
                <a:lnTo>
                  <a:pt x="268" y="1363"/>
                </a:lnTo>
                <a:lnTo>
                  <a:pt x="195" y="1411"/>
                </a:lnTo>
                <a:lnTo>
                  <a:pt x="122" y="1460"/>
                </a:lnTo>
                <a:lnTo>
                  <a:pt x="122" y="1557"/>
                </a:lnTo>
                <a:lnTo>
                  <a:pt x="122" y="1630"/>
                </a:lnTo>
                <a:lnTo>
                  <a:pt x="73" y="1874"/>
                </a:lnTo>
                <a:lnTo>
                  <a:pt x="49" y="2117"/>
                </a:lnTo>
                <a:lnTo>
                  <a:pt x="49" y="2652"/>
                </a:lnTo>
                <a:lnTo>
                  <a:pt x="73" y="3674"/>
                </a:lnTo>
                <a:lnTo>
                  <a:pt x="49" y="4891"/>
                </a:lnTo>
                <a:lnTo>
                  <a:pt x="25" y="6083"/>
                </a:lnTo>
                <a:lnTo>
                  <a:pt x="25" y="6765"/>
                </a:lnTo>
                <a:lnTo>
                  <a:pt x="49" y="7446"/>
                </a:lnTo>
                <a:lnTo>
                  <a:pt x="122" y="8809"/>
                </a:lnTo>
                <a:lnTo>
                  <a:pt x="219" y="10171"/>
                </a:lnTo>
                <a:lnTo>
                  <a:pt x="292" y="11534"/>
                </a:lnTo>
                <a:lnTo>
                  <a:pt x="317" y="12166"/>
                </a:lnTo>
                <a:lnTo>
                  <a:pt x="317" y="12799"/>
                </a:lnTo>
                <a:lnTo>
                  <a:pt x="292" y="14064"/>
                </a:lnTo>
                <a:lnTo>
                  <a:pt x="219" y="15330"/>
                </a:lnTo>
                <a:lnTo>
                  <a:pt x="146" y="16595"/>
                </a:lnTo>
                <a:lnTo>
                  <a:pt x="73" y="17519"/>
                </a:lnTo>
                <a:lnTo>
                  <a:pt x="25" y="17982"/>
                </a:lnTo>
                <a:lnTo>
                  <a:pt x="0" y="18444"/>
                </a:lnTo>
                <a:lnTo>
                  <a:pt x="0" y="18931"/>
                </a:lnTo>
                <a:lnTo>
                  <a:pt x="25" y="19393"/>
                </a:lnTo>
                <a:lnTo>
                  <a:pt x="98" y="19831"/>
                </a:lnTo>
                <a:lnTo>
                  <a:pt x="146" y="20050"/>
                </a:lnTo>
                <a:lnTo>
                  <a:pt x="219" y="20269"/>
                </a:lnTo>
                <a:lnTo>
                  <a:pt x="268" y="20366"/>
                </a:lnTo>
                <a:lnTo>
                  <a:pt x="365" y="20415"/>
                </a:lnTo>
                <a:lnTo>
                  <a:pt x="463" y="20439"/>
                </a:lnTo>
                <a:lnTo>
                  <a:pt x="536" y="20415"/>
                </a:lnTo>
                <a:lnTo>
                  <a:pt x="560" y="20512"/>
                </a:lnTo>
                <a:lnTo>
                  <a:pt x="609" y="20610"/>
                </a:lnTo>
                <a:lnTo>
                  <a:pt x="706" y="20658"/>
                </a:lnTo>
                <a:lnTo>
                  <a:pt x="803" y="20731"/>
                </a:lnTo>
                <a:lnTo>
                  <a:pt x="1047" y="20804"/>
                </a:lnTo>
                <a:lnTo>
                  <a:pt x="1339" y="20853"/>
                </a:lnTo>
                <a:lnTo>
                  <a:pt x="1631" y="20877"/>
                </a:lnTo>
                <a:lnTo>
                  <a:pt x="1922" y="20877"/>
                </a:lnTo>
                <a:lnTo>
                  <a:pt x="2312" y="20853"/>
                </a:lnTo>
                <a:lnTo>
                  <a:pt x="3188" y="20829"/>
                </a:lnTo>
                <a:lnTo>
                  <a:pt x="4039" y="20780"/>
                </a:lnTo>
                <a:lnTo>
                  <a:pt x="5767" y="20683"/>
                </a:lnTo>
                <a:lnTo>
                  <a:pt x="7057" y="20634"/>
                </a:lnTo>
                <a:lnTo>
                  <a:pt x="8322" y="20585"/>
                </a:lnTo>
                <a:lnTo>
                  <a:pt x="9611" y="20585"/>
                </a:lnTo>
                <a:lnTo>
                  <a:pt x="10877" y="20610"/>
                </a:lnTo>
                <a:lnTo>
                  <a:pt x="12239" y="20634"/>
                </a:lnTo>
                <a:lnTo>
                  <a:pt x="12337" y="20658"/>
                </a:lnTo>
                <a:lnTo>
                  <a:pt x="12434" y="20658"/>
                </a:lnTo>
                <a:lnTo>
                  <a:pt x="12458" y="20634"/>
                </a:lnTo>
                <a:lnTo>
                  <a:pt x="13261" y="20634"/>
                </a:lnTo>
                <a:lnTo>
                  <a:pt x="14040" y="20585"/>
                </a:lnTo>
                <a:lnTo>
                  <a:pt x="14843" y="20512"/>
                </a:lnTo>
                <a:lnTo>
                  <a:pt x="15622" y="20391"/>
                </a:lnTo>
                <a:lnTo>
                  <a:pt x="15695" y="20366"/>
                </a:lnTo>
                <a:lnTo>
                  <a:pt x="15743" y="20342"/>
                </a:lnTo>
                <a:lnTo>
                  <a:pt x="15865" y="20318"/>
                </a:lnTo>
                <a:lnTo>
                  <a:pt x="15962" y="20269"/>
                </a:lnTo>
                <a:lnTo>
                  <a:pt x="16011" y="20172"/>
                </a:lnTo>
                <a:lnTo>
                  <a:pt x="16035" y="20123"/>
                </a:lnTo>
                <a:lnTo>
                  <a:pt x="16035" y="20050"/>
                </a:lnTo>
                <a:lnTo>
                  <a:pt x="16011" y="19807"/>
                </a:lnTo>
                <a:lnTo>
                  <a:pt x="15962" y="19563"/>
                </a:lnTo>
                <a:lnTo>
                  <a:pt x="15938" y="19320"/>
                </a:lnTo>
                <a:lnTo>
                  <a:pt x="15938" y="19077"/>
                </a:lnTo>
                <a:lnTo>
                  <a:pt x="16400" y="19028"/>
                </a:lnTo>
                <a:lnTo>
                  <a:pt x="16522" y="18979"/>
                </a:lnTo>
                <a:lnTo>
                  <a:pt x="16595" y="18906"/>
                </a:lnTo>
                <a:lnTo>
                  <a:pt x="16668" y="18833"/>
                </a:lnTo>
                <a:lnTo>
                  <a:pt x="16717" y="18760"/>
                </a:lnTo>
                <a:lnTo>
                  <a:pt x="16790" y="18347"/>
                </a:lnTo>
                <a:lnTo>
                  <a:pt x="16838" y="17933"/>
                </a:lnTo>
                <a:lnTo>
                  <a:pt x="16863" y="17519"/>
                </a:lnTo>
                <a:lnTo>
                  <a:pt x="16863" y="17106"/>
                </a:lnTo>
                <a:lnTo>
                  <a:pt x="16863" y="16254"/>
                </a:lnTo>
                <a:lnTo>
                  <a:pt x="16838" y="15427"/>
                </a:lnTo>
                <a:lnTo>
                  <a:pt x="16838" y="14429"/>
                </a:lnTo>
                <a:lnTo>
                  <a:pt x="16814" y="13432"/>
                </a:lnTo>
                <a:lnTo>
                  <a:pt x="16765" y="11412"/>
                </a:lnTo>
                <a:lnTo>
                  <a:pt x="16765" y="10414"/>
                </a:lnTo>
                <a:lnTo>
                  <a:pt x="16765" y="9417"/>
                </a:lnTo>
                <a:lnTo>
                  <a:pt x="16814" y="7422"/>
                </a:lnTo>
                <a:lnTo>
                  <a:pt x="16814" y="6473"/>
                </a:lnTo>
                <a:lnTo>
                  <a:pt x="16814" y="5499"/>
                </a:lnTo>
                <a:lnTo>
                  <a:pt x="16814" y="5013"/>
                </a:lnTo>
                <a:lnTo>
                  <a:pt x="16765" y="4550"/>
                </a:lnTo>
                <a:lnTo>
                  <a:pt x="16717" y="4064"/>
                </a:lnTo>
                <a:lnTo>
                  <a:pt x="16619" y="3601"/>
                </a:lnTo>
                <a:lnTo>
                  <a:pt x="16571" y="3553"/>
                </a:lnTo>
                <a:lnTo>
                  <a:pt x="16522" y="3504"/>
                </a:lnTo>
                <a:lnTo>
                  <a:pt x="16425" y="3334"/>
                </a:lnTo>
                <a:lnTo>
                  <a:pt x="16303" y="3188"/>
                </a:lnTo>
                <a:lnTo>
                  <a:pt x="16060" y="2896"/>
                </a:lnTo>
                <a:lnTo>
                  <a:pt x="15792" y="2604"/>
                </a:lnTo>
                <a:lnTo>
                  <a:pt x="15524" y="2336"/>
                </a:lnTo>
                <a:lnTo>
                  <a:pt x="14989" y="1801"/>
                </a:lnTo>
                <a:lnTo>
                  <a:pt x="14502" y="1338"/>
                </a:lnTo>
                <a:lnTo>
                  <a:pt x="14259" y="1119"/>
                </a:lnTo>
                <a:lnTo>
                  <a:pt x="13991" y="901"/>
                </a:lnTo>
                <a:lnTo>
                  <a:pt x="13699" y="633"/>
                </a:lnTo>
                <a:lnTo>
                  <a:pt x="13529" y="487"/>
                </a:lnTo>
                <a:lnTo>
                  <a:pt x="13359" y="390"/>
                </a:lnTo>
                <a:lnTo>
                  <a:pt x="13334" y="317"/>
                </a:lnTo>
                <a:lnTo>
                  <a:pt x="13286" y="292"/>
                </a:lnTo>
                <a:lnTo>
                  <a:pt x="13237" y="268"/>
                </a:lnTo>
                <a:lnTo>
                  <a:pt x="13164" y="244"/>
                </a:lnTo>
                <a:lnTo>
                  <a:pt x="9903" y="73"/>
                </a:lnTo>
                <a:lnTo>
                  <a:pt x="8249" y="25"/>
                </a:lnTo>
                <a:lnTo>
                  <a:pt x="66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5"/>
          <p:cNvSpPr/>
          <p:nvPr/>
        </p:nvSpPr>
        <p:spPr>
          <a:xfrm>
            <a:off x="1424641" y="2381434"/>
            <a:ext cx="864846" cy="873430"/>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5"/>
          <p:cNvSpPr txBox="1"/>
          <p:nvPr/>
        </p:nvSpPr>
        <p:spPr>
          <a:xfrm>
            <a:off x="2953025" y="1849050"/>
            <a:ext cx="5890200" cy="2225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000">
                <a:latin typeface="Calibri"/>
                <a:ea typeface="Calibri"/>
                <a:cs typeface="Calibri"/>
                <a:sym typeface="Calibri"/>
              </a:rPr>
              <a:t>Many authors </a:t>
            </a:r>
            <a:r>
              <a:rPr lang="en" sz="2000">
                <a:highlight>
                  <a:srgbClr val="EA9999"/>
                </a:highlight>
                <a:latin typeface="Calibri"/>
                <a:ea typeface="Calibri"/>
                <a:cs typeface="Calibri"/>
                <a:sym typeface="Calibri"/>
              </a:rPr>
              <a:t>transfer some or all of their copyrights</a:t>
            </a:r>
            <a:r>
              <a:rPr lang="en" sz="2000">
                <a:latin typeface="Calibri"/>
                <a:ea typeface="Calibri"/>
                <a:cs typeface="Calibri"/>
                <a:sym typeface="Calibri"/>
              </a:rPr>
              <a:t> to their publishers.</a:t>
            </a:r>
            <a:endParaRPr sz="2000">
              <a:latin typeface="Calibri"/>
              <a:ea typeface="Calibri"/>
              <a:cs typeface="Calibri"/>
              <a:sym typeface="Calibri"/>
            </a:endParaRPr>
          </a:p>
          <a:p>
            <a:pPr marL="0" lvl="0" indent="0" algn="ctr" rtl="0">
              <a:lnSpc>
                <a:spcPct val="115000"/>
              </a:lnSpc>
              <a:spcBef>
                <a:spcPts val="1800"/>
              </a:spcBef>
              <a:spcAft>
                <a:spcPts val="0"/>
              </a:spcAft>
              <a:buNone/>
            </a:pPr>
            <a:r>
              <a:rPr lang="en" sz="2000">
                <a:latin typeface="Calibri"/>
                <a:ea typeface="Calibri"/>
                <a:cs typeface="Calibri"/>
                <a:sym typeface="Calibri"/>
              </a:rPr>
              <a:t>When an author does this, she may </a:t>
            </a:r>
            <a:r>
              <a:rPr lang="en" sz="2000">
                <a:highlight>
                  <a:srgbClr val="EA9999"/>
                </a:highlight>
                <a:latin typeface="Calibri"/>
                <a:ea typeface="Calibri"/>
                <a:cs typeface="Calibri"/>
                <a:sym typeface="Calibri"/>
              </a:rPr>
              <a:t>no longer be able to exercise these rights</a:t>
            </a:r>
            <a:r>
              <a:rPr lang="en" sz="2000">
                <a:latin typeface="Calibri"/>
                <a:ea typeface="Calibri"/>
                <a:cs typeface="Calibri"/>
                <a:sym typeface="Calibri"/>
              </a:rPr>
              <a:t> without infringing her publisher’s rights in the work.</a:t>
            </a:r>
            <a:endParaRPr sz="2000">
              <a:latin typeface="Calibri"/>
              <a:ea typeface="Calibri"/>
              <a:cs typeface="Calibri"/>
              <a:sym typeface="Calibri"/>
            </a:endParaRPr>
          </a:p>
          <a:p>
            <a:pPr marL="0" lvl="0" indent="0" algn="ctr" rtl="0">
              <a:spcBef>
                <a:spcPts val="1800"/>
              </a:spcBef>
              <a:spcAft>
                <a:spcPts val="0"/>
              </a:spcAft>
              <a:buNone/>
            </a:pPr>
            <a:endParaRPr sz="2000">
              <a:latin typeface="Calibri"/>
              <a:ea typeface="Calibri"/>
              <a:cs typeface="Calibri"/>
              <a:sym typeface="Calibri"/>
            </a:endParaRPr>
          </a:p>
        </p:txBody>
      </p:sp>
      <p:sp>
        <p:nvSpPr>
          <p:cNvPr id="620" name="Google Shape;620;p45"/>
          <p:cNvSpPr txBox="1"/>
          <p:nvPr/>
        </p:nvSpPr>
        <p:spPr>
          <a:xfrm>
            <a:off x="2656025" y="161250"/>
            <a:ext cx="6484200" cy="927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B13838"/>
                </a:solidFill>
                <a:latin typeface="Calibri"/>
                <a:ea typeface="Calibri"/>
                <a:cs typeface="Calibri"/>
                <a:sym typeface="Calibri"/>
              </a:rPr>
              <a:t>Publication Contracts</a:t>
            </a:r>
            <a:endParaRPr sz="4200">
              <a:solidFill>
                <a:srgbClr val="B13838"/>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pic>
        <p:nvPicPr>
          <p:cNvPr id="625" name="Google Shape;625;p46"/>
          <p:cNvPicPr preferRelativeResize="0"/>
          <p:nvPr/>
        </p:nvPicPr>
        <p:blipFill>
          <a:blip r:embed="rId3">
            <a:alphaModFix/>
          </a:blip>
          <a:stretch>
            <a:fillRect/>
          </a:stretch>
        </p:blipFill>
        <p:spPr>
          <a:xfrm>
            <a:off x="0" y="0"/>
            <a:ext cx="2571750" cy="5143500"/>
          </a:xfrm>
          <a:prstGeom prst="rect">
            <a:avLst/>
          </a:prstGeom>
          <a:noFill/>
          <a:ln>
            <a:noFill/>
          </a:ln>
        </p:spPr>
      </p:pic>
      <p:sp>
        <p:nvSpPr>
          <p:cNvPr id="626" name="Google Shape;626;p46"/>
          <p:cNvSpPr txBox="1"/>
          <p:nvPr/>
        </p:nvSpPr>
        <p:spPr>
          <a:xfrm>
            <a:off x="2867375" y="1305100"/>
            <a:ext cx="6282300" cy="346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200">
                <a:latin typeface="Calibri"/>
                <a:ea typeface="Calibri"/>
                <a:cs typeface="Calibri"/>
                <a:sym typeface="Calibri"/>
              </a:rPr>
              <a:t>Publication contracts control many rights and obligations with respect to your work. Here are just a few to consider:</a:t>
            </a:r>
            <a:br>
              <a:rPr lang="en" sz="2200">
                <a:latin typeface="Calibri"/>
                <a:ea typeface="Calibri"/>
                <a:cs typeface="Calibri"/>
                <a:sym typeface="Calibri"/>
              </a:rPr>
            </a:br>
            <a:endParaRPr sz="2200">
              <a:latin typeface="Calibri"/>
              <a:ea typeface="Calibri"/>
              <a:cs typeface="Calibri"/>
              <a:sym typeface="Calibri"/>
            </a:endParaRPr>
          </a:p>
          <a:p>
            <a:pPr marL="914400" lvl="0" indent="0" algn="l" rtl="0">
              <a:spcBef>
                <a:spcPts val="0"/>
              </a:spcBef>
              <a:spcAft>
                <a:spcPts val="0"/>
              </a:spcAft>
              <a:buClr>
                <a:schemeClr val="dk1"/>
              </a:buClr>
              <a:buSzPts val="1100"/>
              <a:buFont typeface="Arial"/>
              <a:buNone/>
            </a:pPr>
            <a:r>
              <a:rPr lang="en" sz="2200">
                <a:latin typeface="Calibri"/>
                <a:ea typeface="Calibri"/>
                <a:cs typeface="Calibri"/>
                <a:sym typeface="Calibri"/>
              </a:rPr>
              <a:t>Grant of rights and exclusivity</a:t>
            </a:r>
            <a:endParaRPr sz="2200">
              <a:latin typeface="Calibri"/>
              <a:ea typeface="Calibri"/>
              <a:cs typeface="Calibri"/>
              <a:sym typeface="Calibri"/>
            </a:endParaRPr>
          </a:p>
          <a:p>
            <a:pPr marL="914400" lvl="0" indent="0" algn="l" rtl="0">
              <a:spcBef>
                <a:spcPts val="1000"/>
              </a:spcBef>
              <a:spcAft>
                <a:spcPts val="0"/>
              </a:spcAft>
              <a:buClr>
                <a:schemeClr val="dk1"/>
              </a:buClr>
              <a:buSzPts val="1100"/>
              <a:buFont typeface="Arial"/>
              <a:buNone/>
            </a:pPr>
            <a:r>
              <a:rPr lang="en" sz="2200">
                <a:latin typeface="Calibri"/>
                <a:ea typeface="Calibri"/>
                <a:cs typeface="Calibri"/>
                <a:sym typeface="Calibri"/>
              </a:rPr>
              <a:t>Your obligations</a:t>
            </a:r>
            <a:endParaRPr sz="2200">
              <a:latin typeface="Calibri"/>
              <a:ea typeface="Calibri"/>
              <a:cs typeface="Calibri"/>
              <a:sym typeface="Calibri"/>
            </a:endParaRPr>
          </a:p>
          <a:p>
            <a:pPr marL="914400" lvl="0" indent="0" algn="l" rtl="0">
              <a:spcBef>
                <a:spcPts val="1000"/>
              </a:spcBef>
              <a:spcAft>
                <a:spcPts val="0"/>
              </a:spcAft>
              <a:buClr>
                <a:schemeClr val="dk1"/>
              </a:buClr>
              <a:buSzPts val="1100"/>
              <a:buFont typeface="Arial"/>
              <a:buNone/>
            </a:pPr>
            <a:r>
              <a:rPr lang="en" sz="2200">
                <a:latin typeface="Calibri"/>
                <a:ea typeface="Calibri"/>
                <a:cs typeface="Calibri"/>
                <a:sym typeface="Calibri"/>
              </a:rPr>
              <a:t>Permissions</a:t>
            </a:r>
            <a:endParaRPr sz="2200">
              <a:latin typeface="Calibri"/>
              <a:ea typeface="Calibri"/>
              <a:cs typeface="Calibri"/>
              <a:sym typeface="Calibri"/>
            </a:endParaRPr>
          </a:p>
          <a:p>
            <a:pPr marL="914400" lvl="0" indent="0" algn="l" rtl="0">
              <a:spcBef>
                <a:spcPts val="1000"/>
              </a:spcBef>
              <a:spcAft>
                <a:spcPts val="0"/>
              </a:spcAft>
              <a:buClr>
                <a:schemeClr val="dk1"/>
              </a:buClr>
              <a:buSzPts val="1100"/>
              <a:buFont typeface="Arial"/>
              <a:buNone/>
            </a:pPr>
            <a:r>
              <a:rPr lang="en" sz="2200">
                <a:latin typeface="Calibri"/>
                <a:ea typeface="Calibri"/>
                <a:cs typeface="Calibri"/>
                <a:sym typeface="Calibri"/>
              </a:rPr>
              <a:t>Control over look and feel</a:t>
            </a:r>
            <a:endParaRPr sz="2200">
              <a:latin typeface="Calibri"/>
              <a:ea typeface="Calibri"/>
              <a:cs typeface="Calibri"/>
              <a:sym typeface="Calibri"/>
            </a:endParaRPr>
          </a:p>
          <a:p>
            <a:pPr marL="914400" lvl="0" indent="0" algn="l" rtl="0">
              <a:spcBef>
                <a:spcPts val="1000"/>
              </a:spcBef>
              <a:spcAft>
                <a:spcPts val="1000"/>
              </a:spcAft>
              <a:buNone/>
            </a:pPr>
            <a:r>
              <a:rPr lang="en" sz="2200">
                <a:latin typeface="Calibri"/>
                <a:ea typeface="Calibri"/>
                <a:cs typeface="Calibri"/>
                <a:sym typeface="Calibri"/>
              </a:rPr>
              <a:t>Getting rights back</a:t>
            </a:r>
            <a:endParaRPr sz="2200">
              <a:latin typeface="Calibri"/>
              <a:ea typeface="Calibri"/>
              <a:cs typeface="Calibri"/>
              <a:sym typeface="Calibri"/>
            </a:endParaRPr>
          </a:p>
        </p:txBody>
      </p:sp>
      <p:sp>
        <p:nvSpPr>
          <p:cNvPr id="627" name="Google Shape;627;p46"/>
          <p:cNvSpPr txBox="1"/>
          <p:nvPr/>
        </p:nvSpPr>
        <p:spPr>
          <a:xfrm>
            <a:off x="2656025" y="161250"/>
            <a:ext cx="6484200" cy="927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B13838"/>
                </a:solidFill>
                <a:latin typeface="Calibri"/>
                <a:ea typeface="Calibri"/>
                <a:cs typeface="Calibri"/>
                <a:sym typeface="Calibri"/>
              </a:rPr>
              <a:t>Contract Considerations</a:t>
            </a:r>
            <a:endParaRPr sz="4200">
              <a:solidFill>
                <a:srgbClr val="B13838"/>
              </a:solidFill>
              <a:latin typeface="Calibri"/>
              <a:ea typeface="Calibri"/>
              <a:cs typeface="Calibri"/>
              <a:sym typeface="Calibri"/>
            </a:endParaRPr>
          </a:p>
        </p:txBody>
      </p:sp>
      <p:sp>
        <p:nvSpPr>
          <p:cNvPr id="628" name="Google Shape;628;p46"/>
          <p:cNvSpPr/>
          <p:nvPr/>
        </p:nvSpPr>
        <p:spPr>
          <a:xfrm>
            <a:off x="3450388" y="2708765"/>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B13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6"/>
          <p:cNvSpPr/>
          <p:nvPr/>
        </p:nvSpPr>
        <p:spPr>
          <a:xfrm>
            <a:off x="3450388" y="3188050"/>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B13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6"/>
          <p:cNvSpPr/>
          <p:nvPr/>
        </p:nvSpPr>
        <p:spPr>
          <a:xfrm>
            <a:off x="3450388" y="3667335"/>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B13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6"/>
          <p:cNvSpPr/>
          <p:nvPr/>
        </p:nvSpPr>
        <p:spPr>
          <a:xfrm>
            <a:off x="3450388" y="4146620"/>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B13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6"/>
          <p:cNvSpPr/>
          <p:nvPr/>
        </p:nvSpPr>
        <p:spPr>
          <a:xfrm>
            <a:off x="3450388" y="4625920"/>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B13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47"/>
          <p:cNvSpPr txBox="1">
            <a:spLocks noGrp="1"/>
          </p:cNvSpPr>
          <p:nvPr>
            <p:ph type="ctrTitle"/>
          </p:nvPr>
        </p:nvSpPr>
        <p:spPr>
          <a:xfrm>
            <a:off x="1557875" y="1539025"/>
            <a:ext cx="6028200" cy="159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Managing Your Scholarly Identity</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48"/>
          <p:cNvSpPr txBox="1"/>
          <p:nvPr/>
        </p:nvSpPr>
        <p:spPr>
          <a:xfrm>
            <a:off x="2656025" y="161250"/>
            <a:ext cx="6484200" cy="927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B13838"/>
                </a:solidFill>
                <a:latin typeface="Calibri"/>
                <a:ea typeface="Calibri"/>
                <a:cs typeface="Calibri"/>
                <a:sym typeface="Calibri"/>
              </a:rPr>
              <a:t>Your Scholarly Identity</a:t>
            </a:r>
            <a:endParaRPr sz="4200">
              <a:solidFill>
                <a:srgbClr val="B13838"/>
              </a:solidFill>
              <a:latin typeface="Calibri"/>
              <a:ea typeface="Calibri"/>
              <a:cs typeface="Calibri"/>
              <a:sym typeface="Calibri"/>
            </a:endParaRPr>
          </a:p>
        </p:txBody>
      </p:sp>
      <p:pic>
        <p:nvPicPr>
          <p:cNvPr id="643" name="Google Shape;643;p48"/>
          <p:cNvPicPr preferRelativeResize="0"/>
          <p:nvPr/>
        </p:nvPicPr>
        <p:blipFill>
          <a:blip r:embed="rId3">
            <a:alphaModFix/>
          </a:blip>
          <a:stretch>
            <a:fillRect/>
          </a:stretch>
        </p:blipFill>
        <p:spPr>
          <a:xfrm>
            <a:off x="0" y="0"/>
            <a:ext cx="2571750" cy="5143500"/>
          </a:xfrm>
          <a:prstGeom prst="rect">
            <a:avLst/>
          </a:prstGeom>
          <a:noFill/>
          <a:ln>
            <a:noFill/>
          </a:ln>
        </p:spPr>
      </p:pic>
      <p:sp>
        <p:nvSpPr>
          <p:cNvPr id="644" name="Google Shape;644;p48"/>
          <p:cNvSpPr txBox="1"/>
          <p:nvPr/>
        </p:nvSpPr>
        <p:spPr>
          <a:xfrm>
            <a:off x="2867375" y="1305100"/>
            <a:ext cx="6282300" cy="346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latin typeface="Calibri"/>
                <a:ea typeface="Calibri"/>
                <a:cs typeface="Calibri"/>
                <a:sym typeface="Calibri"/>
              </a:rPr>
              <a:t>Your online scholarly identity consists of what people find when they search for you online. By managing your scholarly identity, you can: </a:t>
            </a:r>
            <a:br>
              <a:rPr lang="en" sz="2200">
                <a:latin typeface="Calibri"/>
                <a:ea typeface="Calibri"/>
                <a:cs typeface="Calibri"/>
                <a:sym typeface="Calibri"/>
              </a:rPr>
            </a:br>
            <a:r>
              <a:rPr lang="en" sz="2200">
                <a:latin typeface="Calibri"/>
                <a:ea typeface="Calibri"/>
                <a:cs typeface="Calibri"/>
                <a:sym typeface="Calibri"/>
              </a:rPr>
              <a:t> </a:t>
            </a:r>
            <a:endParaRPr sz="2200">
              <a:latin typeface="Calibri"/>
              <a:ea typeface="Calibri"/>
              <a:cs typeface="Calibri"/>
              <a:sym typeface="Calibri"/>
            </a:endParaRPr>
          </a:p>
          <a:p>
            <a:pPr marL="457200" lvl="0" indent="0" algn="l" rtl="0">
              <a:spcBef>
                <a:spcPts val="1000"/>
              </a:spcBef>
              <a:spcAft>
                <a:spcPts val="0"/>
              </a:spcAft>
              <a:buNone/>
            </a:pPr>
            <a:r>
              <a:rPr lang="en" sz="2200">
                <a:latin typeface="Calibri"/>
                <a:ea typeface="Calibri"/>
                <a:cs typeface="Calibri"/>
                <a:sym typeface="Calibri"/>
              </a:rPr>
              <a:t>D</a:t>
            </a:r>
            <a:r>
              <a:rPr lang="en" sz="2200">
                <a:solidFill>
                  <a:schemeClr val="dk1"/>
                </a:solidFill>
                <a:latin typeface="Calibri"/>
                <a:ea typeface="Calibri"/>
                <a:cs typeface="Calibri"/>
                <a:sym typeface="Calibri"/>
              </a:rPr>
              <a:t>istinguish yourself from other researchers </a:t>
            </a:r>
            <a:endParaRPr sz="2200">
              <a:solidFill>
                <a:schemeClr val="dk1"/>
              </a:solidFill>
              <a:latin typeface="Calibri"/>
              <a:ea typeface="Calibri"/>
              <a:cs typeface="Calibri"/>
              <a:sym typeface="Calibri"/>
            </a:endParaRPr>
          </a:p>
          <a:p>
            <a:pPr marL="457200" lvl="0" indent="0" algn="l" rtl="0">
              <a:spcBef>
                <a:spcPts val="1000"/>
              </a:spcBef>
              <a:spcAft>
                <a:spcPts val="0"/>
              </a:spcAft>
              <a:buNone/>
            </a:pPr>
            <a:r>
              <a:rPr lang="en" sz="2200">
                <a:solidFill>
                  <a:schemeClr val="dk1"/>
                </a:solidFill>
                <a:latin typeface="Calibri"/>
                <a:ea typeface="Calibri"/>
                <a:cs typeface="Calibri"/>
                <a:sym typeface="Calibri"/>
              </a:rPr>
              <a:t>Increase the discoverability of your work </a:t>
            </a:r>
            <a:endParaRPr sz="2200">
              <a:solidFill>
                <a:schemeClr val="dk1"/>
              </a:solidFill>
              <a:latin typeface="Calibri"/>
              <a:ea typeface="Calibri"/>
              <a:cs typeface="Calibri"/>
              <a:sym typeface="Calibri"/>
            </a:endParaRPr>
          </a:p>
          <a:p>
            <a:pPr marL="457200" lvl="0" indent="0" algn="l" rtl="0">
              <a:spcBef>
                <a:spcPts val="1000"/>
              </a:spcBef>
              <a:spcAft>
                <a:spcPts val="0"/>
              </a:spcAft>
              <a:buNone/>
            </a:pPr>
            <a:r>
              <a:rPr lang="en" sz="2200">
                <a:solidFill>
                  <a:schemeClr val="dk1"/>
                </a:solidFill>
                <a:latin typeface="Calibri"/>
                <a:ea typeface="Calibri"/>
                <a:cs typeface="Calibri"/>
                <a:sym typeface="Calibri"/>
              </a:rPr>
              <a:t>Grow your professional network</a:t>
            </a:r>
            <a:endParaRPr sz="2200">
              <a:solidFill>
                <a:schemeClr val="dk1"/>
              </a:solidFill>
              <a:latin typeface="Calibri"/>
              <a:ea typeface="Calibri"/>
              <a:cs typeface="Calibri"/>
              <a:sym typeface="Calibri"/>
            </a:endParaRPr>
          </a:p>
          <a:p>
            <a:pPr marL="457200" lvl="0" indent="0" algn="l" rtl="0">
              <a:spcBef>
                <a:spcPts val="1000"/>
              </a:spcBef>
              <a:spcAft>
                <a:spcPts val="1000"/>
              </a:spcAft>
              <a:buNone/>
            </a:pPr>
            <a:r>
              <a:rPr lang="en" sz="2200">
                <a:solidFill>
                  <a:schemeClr val="dk1"/>
                </a:solidFill>
                <a:latin typeface="Calibri"/>
                <a:ea typeface="Calibri"/>
                <a:cs typeface="Calibri"/>
                <a:sym typeface="Calibri"/>
              </a:rPr>
              <a:t>Ensure your work is widely available </a:t>
            </a:r>
            <a:endParaRPr sz="2200">
              <a:latin typeface="Calibri"/>
              <a:ea typeface="Calibri"/>
              <a:cs typeface="Calibri"/>
              <a:sym typeface="Calibri"/>
            </a:endParaRPr>
          </a:p>
        </p:txBody>
      </p:sp>
      <p:sp>
        <p:nvSpPr>
          <p:cNvPr id="645" name="Google Shape;645;p48"/>
          <p:cNvSpPr/>
          <p:nvPr/>
        </p:nvSpPr>
        <p:spPr>
          <a:xfrm>
            <a:off x="2916988" y="2861165"/>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B13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8"/>
          <p:cNvSpPr/>
          <p:nvPr/>
        </p:nvSpPr>
        <p:spPr>
          <a:xfrm>
            <a:off x="2916988" y="3340450"/>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B13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8"/>
          <p:cNvSpPr/>
          <p:nvPr/>
        </p:nvSpPr>
        <p:spPr>
          <a:xfrm>
            <a:off x="2916988" y="3819735"/>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B13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8"/>
          <p:cNvSpPr/>
          <p:nvPr/>
        </p:nvSpPr>
        <p:spPr>
          <a:xfrm>
            <a:off x="2916988" y="4299020"/>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B13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pic>
        <p:nvPicPr>
          <p:cNvPr id="653" name="Google Shape;653;p49"/>
          <p:cNvPicPr preferRelativeResize="0"/>
          <p:nvPr/>
        </p:nvPicPr>
        <p:blipFill>
          <a:blip r:embed="rId3">
            <a:alphaModFix/>
          </a:blip>
          <a:stretch>
            <a:fillRect/>
          </a:stretch>
        </p:blipFill>
        <p:spPr>
          <a:xfrm>
            <a:off x="4596091" y="545967"/>
            <a:ext cx="2112175" cy="2112175"/>
          </a:xfrm>
          <a:prstGeom prst="rect">
            <a:avLst/>
          </a:prstGeom>
          <a:noFill/>
          <a:ln>
            <a:noFill/>
          </a:ln>
        </p:spPr>
      </p:pic>
      <p:sp>
        <p:nvSpPr>
          <p:cNvPr id="654" name="Google Shape;654;p49"/>
          <p:cNvSpPr txBox="1"/>
          <p:nvPr/>
        </p:nvSpPr>
        <p:spPr>
          <a:xfrm>
            <a:off x="2707100" y="3111325"/>
            <a:ext cx="5890200" cy="1685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000">
                <a:latin typeface="Calibri"/>
                <a:ea typeface="Calibri"/>
                <a:cs typeface="Calibri"/>
                <a:sym typeface="Calibri"/>
              </a:rPr>
              <a:t>An ORCID iD is a persistent digital identifier that distinguishes you from every other researcher.</a:t>
            </a:r>
            <a:endParaRPr sz="2000">
              <a:latin typeface="Calibri"/>
              <a:ea typeface="Calibri"/>
              <a:cs typeface="Calibri"/>
              <a:sym typeface="Calibri"/>
            </a:endParaRPr>
          </a:p>
          <a:p>
            <a:pPr marL="0" lvl="0" indent="0" algn="ctr" rtl="0">
              <a:lnSpc>
                <a:spcPct val="115000"/>
              </a:lnSpc>
              <a:spcBef>
                <a:spcPts val="1800"/>
              </a:spcBef>
              <a:spcAft>
                <a:spcPts val="0"/>
              </a:spcAft>
              <a:buNone/>
            </a:pPr>
            <a:r>
              <a:rPr lang="en" sz="2000" b="1">
                <a:latin typeface="Calibri"/>
                <a:ea typeface="Calibri"/>
                <a:cs typeface="Calibri"/>
                <a:sym typeface="Calibri"/>
              </a:rPr>
              <a:t>orcid.org </a:t>
            </a:r>
            <a:endParaRPr sz="2000" b="1">
              <a:latin typeface="Calibri"/>
              <a:ea typeface="Calibri"/>
              <a:cs typeface="Calibri"/>
              <a:sym typeface="Calibri"/>
            </a:endParaRPr>
          </a:p>
          <a:p>
            <a:pPr marL="0" lvl="0" indent="0" algn="ctr" rtl="0">
              <a:spcBef>
                <a:spcPts val="1800"/>
              </a:spcBef>
              <a:spcAft>
                <a:spcPts val="0"/>
              </a:spcAft>
              <a:buNone/>
            </a:pPr>
            <a:endParaRPr sz="2000">
              <a:latin typeface="Calibri"/>
              <a:ea typeface="Calibri"/>
              <a:cs typeface="Calibri"/>
              <a:sym typeface="Calibri"/>
            </a:endParaRPr>
          </a:p>
        </p:txBody>
      </p:sp>
      <p:pic>
        <p:nvPicPr>
          <p:cNvPr id="655" name="Google Shape;655;p49"/>
          <p:cNvPicPr preferRelativeResize="0"/>
          <p:nvPr/>
        </p:nvPicPr>
        <p:blipFill>
          <a:blip r:embed="rId4">
            <a:alphaModFix/>
          </a:blip>
          <a:stretch>
            <a:fillRect/>
          </a:stretch>
        </p:blipFill>
        <p:spPr>
          <a:xfrm>
            <a:off x="0" y="0"/>
            <a:ext cx="2571750"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50"/>
          <p:cNvSpPr txBox="1"/>
          <p:nvPr/>
        </p:nvSpPr>
        <p:spPr>
          <a:xfrm>
            <a:off x="2656025" y="161250"/>
            <a:ext cx="6484200" cy="927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B13838"/>
                </a:solidFill>
                <a:latin typeface="Calibri"/>
                <a:ea typeface="Calibri"/>
                <a:cs typeface="Calibri"/>
                <a:sym typeface="Calibri"/>
              </a:rPr>
              <a:t>Other Tools</a:t>
            </a:r>
            <a:endParaRPr sz="4200">
              <a:solidFill>
                <a:srgbClr val="B13838"/>
              </a:solidFill>
              <a:latin typeface="Calibri"/>
              <a:ea typeface="Calibri"/>
              <a:cs typeface="Calibri"/>
              <a:sym typeface="Calibri"/>
            </a:endParaRPr>
          </a:p>
        </p:txBody>
      </p:sp>
      <p:sp>
        <p:nvSpPr>
          <p:cNvPr id="661" name="Google Shape;661;p50"/>
          <p:cNvSpPr txBox="1"/>
          <p:nvPr/>
        </p:nvSpPr>
        <p:spPr>
          <a:xfrm>
            <a:off x="2867375" y="1305100"/>
            <a:ext cx="6282300" cy="346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latin typeface="Calibri"/>
                <a:ea typeface="Calibri"/>
                <a:cs typeface="Calibri"/>
                <a:sym typeface="Calibri"/>
              </a:rPr>
              <a:t>A wide variety of online tools are available to manage your scholarly identity. For example: </a:t>
            </a:r>
            <a:br>
              <a:rPr lang="en" sz="2200">
                <a:latin typeface="Calibri"/>
                <a:ea typeface="Calibri"/>
                <a:cs typeface="Calibri"/>
                <a:sym typeface="Calibri"/>
              </a:rPr>
            </a:br>
            <a:r>
              <a:rPr lang="en" sz="2200">
                <a:latin typeface="Calibri"/>
                <a:ea typeface="Calibri"/>
                <a:cs typeface="Calibri"/>
                <a:sym typeface="Calibri"/>
              </a:rPr>
              <a:t> </a:t>
            </a:r>
            <a:endParaRPr sz="2200">
              <a:latin typeface="Calibri"/>
              <a:ea typeface="Calibri"/>
              <a:cs typeface="Calibri"/>
              <a:sym typeface="Calibri"/>
            </a:endParaRPr>
          </a:p>
          <a:p>
            <a:pPr marL="457200" lvl="0" indent="0" algn="l" rtl="0">
              <a:spcBef>
                <a:spcPts val="1000"/>
              </a:spcBef>
              <a:spcAft>
                <a:spcPts val="0"/>
              </a:spcAft>
              <a:buNone/>
            </a:pPr>
            <a:r>
              <a:rPr lang="en" sz="2200">
                <a:latin typeface="Calibri"/>
                <a:ea typeface="Calibri"/>
                <a:cs typeface="Calibri"/>
                <a:sym typeface="Calibri"/>
              </a:rPr>
              <a:t>Google Scholar</a:t>
            </a:r>
            <a:r>
              <a:rPr lang="en" sz="2200">
                <a:solidFill>
                  <a:schemeClr val="dk1"/>
                </a:solidFill>
                <a:latin typeface="Calibri"/>
                <a:ea typeface="Calibri"/>
                <a:cs typeface="Calibri"/>
                <a:sym typeface="Calibri"/>
              </a:rPr>
              <a:t> </a:t>
            </a:r>
            <a:endParaRPr sz="2200">
              <a:solidFill>
                <a:schemeClr val="dk1"/>
              </a:solidFill>
              <a:latin typeface="Calibri"/>
              <a:ea typeface="Calibri"/>
              <a:cs typeface="Calibri"/>
              <a:sym typeface="Calibri"/>
            </a:endParaRPr>
          </a:p>
          <a:p>
            <a:pPr marL="457200" lvl="0" indent="0" algn="l" rtl="0">
              <a:spcBef>
                <a:spcPts val="1000"/>
              </a:spcBef>
              <a:spcAft>
                <a:spcPts val="0"/>
              </a:spcAft>
              <a:buNone/>
            </a:pPr>
            <a:r>
              <a:rPr lang="en" sz="2200">
                <a:solidFill>
                  <a:schemeClr val="dk1"/>
                </a:solidFill>
                <a:latin typeface="Calibri"/>
                <a:ea typeface="Calibri"/>
                <a:cs typeface="Calibri"/>
                <a:sym typeface="Calibri"/>
              </a:rPr>
              <a:t>Institutional and Disciplinary Repositories (e.g., eScholarship, DeepBlue, Humanities Commons)</a:t>
            </a:r>
            <a:endParaRPr sz="2200">
              <a:solidFill>
                <a:schemeClr val="dk1"/>
              </a:solidFill>
              <a:latin typeface="Calibri"/>
              <a:ea typeface="Calibri"/>
              <a:cs typeface="Calibri"/>
              <a:sym typeface="Calibri"/>
            </a:endParaRPr>
          </a:p>
          <a:p>
            <a:pPr marL="457200" lvl="0" indent="0" algn="l" rtl="0">
              <a:spcBef>
                <a:spcPts val="1000"/>
              </a:spcBef>
              <a:spcAft>
                <a:spcPts val="0"/>
              </a:spcAft>
              <a:buNone/>
            </a:pPr>
            <a:r>
              <a:rPr lang="en" sz="2200">
                <a:solidFill>
                  <a:schemeClr val="dk1"/>
                </a:solidFill>
                <a:latin typeface="Calibri"/>
                <a:ea typeface="Calibri"/>
                <a:cs typeface="Calibri"/>
                <a:sym typeface="Calibri"/>
              </a:rPr>
              <a:t>Academic Social Networks (e.g., ResearchGate, Academia.edu) </a:t>
            </a:r>
            <a:endParaRPr sz="2200">
              <a:solidFill>
                <a:schemeClr val="dk1"/>
              </a:solidFill>
              <a:latin typeface="Calibri"/>
              <a:ea typeface="Calibri"/>
              <a:cs typeface="Calibri"/>
              <a:sym typeface="Calibri"/>
            </a:endParaRPr>
          </a:p>
          <a:p>
            <a:pPr marL="457200" lvl="0" indent="0" algn="l" rtl="0">
              <a:spcBef>
                <a:spcPts val="1000"/>
              </a:spcBef>
              <a:spcAft>
                <a:spcPts val="1000"/>
              </a:spcAft>
              <a:buNone/>
            </a:pPr>
            <a:r>
              <a:rPr lang="en" sz="2200">
                <a:solidFill>
                  <a:schemeClr val="dk1"/>
                </a:solidFill>
                <a:latin typeface="Calibri"/>
                <a:ea typeface="Calibri"/>
                <a:cs typeface="Calibri"/>
                <a:sym typeface="Calibri"/>
              </a:rPr>
              <a:t>Social Media/Networks (e.g., Twitter, LinkedIn) </a:t>
            </a:r>
            <a:endParaRPr sz="2200">
              <a:latin typeface="Calibri"/>
              <a:ea typeface="Calibri"/>
              <a:cs typeface="Calibri"/>
              <a:sym typeface="Calibri"/>
            </a:endParaRPr>
          </a:p>
        </p:txBody>
      </p:sp>
      <p:sp>
        <p:nvSpPr>
          <p:cNvPr id="662" name="Google Shape;662;p50"/>
          <p:cNvSpPr/>
          <p:nvPr/>
        </p:nvSpPr>
        <p:spPr>
          <a:xfrm>
            <a:off x="2916988" y="2528335"/>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B13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50"/>
          <p:cNvSpPr/>
          <p:nvPr/>
        </p:nvSpPr>
        <p:spPr>
          <a:xfrm>
            <a:off x="2916988" y="3007620"/>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B13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50"/>
          <p:cNvSpPr/>
          <p:nvPr/>
        </p:nvSpPr>
        <p:spPr>
          <a:xfrm>
            <a:off x="2916988" y="3791705"/>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B13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50"/>
          <p:cNvSpPr/>
          <p:nvPr/>
        </p:nvSpPr>
        <p:spPr>
          <a:xfrm>
            <a:off x="2916988" y="4603820"/>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B13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6" name="Google Shape;666;p50"/>
          <p:cNvPicPr preferRelativeResize="0"/>
          <p:nvPr/>
        </p:nvPicPr>
        <p:blipFill>
          <a:blip r:embed="rId3">
            <a:alphaModFix/>
          </a:blip>
          <a:stretch>
            <a:fillRect/>
          </a:stretch>
        </p:blipFill>
        <p:spPr>
          <a:xfrm>
            <a:off x="0" y="0"/>
            <a:ext cx="2571750"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51"/>
          <p:cNvSpPr txBox="1"/>
          <p:nvPr/>
        </p:nvSpPr>
        <p:spPr>
          <a:xfrm>
            <a:off x="0" y="104300"/>
            <a:ext cx="9144000" cy="1009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FFFFFF"/>
                </a:solidFill>
                <a:latin typeface="Calibri"/>
                <a:ea typeface="Calibri"/>
                <a:cs typeface="Calibri"/>
                <a:sym typeface="Calibri"/>
              </a:rPr>
              <a:t>Further Resources: Authors Alliance</a:t>
            </a:r>
            <a:endParaRPr sz="4200" b="1">
              <a:solidFill>
                <a:srgbClr val="FFFFFF"/>
              </a:solidFill>
              <a:latin typeface="Calibri"/>
              <a:ea typeface="Calibri"/>
              <a:cs typeface="Calibri"/>
              <a:sym typeface="Calibri"/>
            </a:endParaRPr>
          </a:p>
        </p:txBody>
      </p:sp>
      <p:sp>
        <p:nvSpPr>
          <p:cNvPr id="672" name="Google Shape;672;p51"/>
          <p:cNvSpPr txBox="1">
            <a:spLocks noGrp="1"/>
          </p:cNvSpPr>
          <p:nvPr>
            <p:ph type="subTitle" idx="4294967295"/>
          </p:nvPr>
        </p:nvSpPr>
        <p:spPr>
          <a:xfrm>
            <a:off x="794800" y="2175025"/>
            <a:ext cx="4824000" cy="171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Guides to Fair Use, Publication Contracts, Open Access... </a:t>
            </a:r>
            <a:endParaRPr i="1">
              <a:solidFill>
                <a:srgbClr val="000000"/>
              </a:solidFill>
            </a:endParaRPr>
          </a:p>
          <a:p>
            <a:pPr marL="0" lvl="0" indent="0" algn="ctr" rtl="0">
              <a:spcBef>
                <a:spcPts val="1600"/>
              </a:spcBef>
              <a:spcAft>
                <a:spcPts val="0"/>
              </a:spcAft>
              <a:buNone/>
            </a:pPr>
            <a:r>
              <a:rPr lang="en">
                <a:solidFill>
                  <a:srgbClr val="000000"/>
                </a:solidFill>
              </a:rPr>
              <a:t>and more!</a:t>
            </a:r>
            <a:endParaRPr>
              <a:solidFill>
                <a:srgbClr val="000000"/>
              </a:solidFill>
            </a:endParaRPr>
          </a:p>
          <a:p>
            <a:pPr marL="0" lvl="0" indent="0" algn="l" rtl="0">
              <a:spcBef>
                <a:spcPts val="1600"/>
              </a:spcBef>
              <a:spcAft>
                <a:spcPts val="0"/>
              </a:spcAft>
              <a:buNone/>
            </a:pPr>
            <a:endParaRPr>
              <a:solidFill>
                <a:srgbClr val="000000"/>
              </a:solidFill>
            </a:endParaRPr>
          </a:p>
          <a:p>
            <a:pPr marL="0" lvl="0" indent="0" algn="l" rtl="0">
              <a:spcBef>
                <a:spcPts val="1600"/>
              </a:spcBef>
              <a:spcAft>
                <a:spcPts val="1600"/>
              </a:spcAft>
              <a:buNone/>
            </a:pPr>
            <a:endParaRPr>
              <a:solidFill>
                <a:srgbClr val="000000"/>
              </a:solidFill>
            </a:endParaRPr>
          </a:p>
        </p:txBody>
      </p:sp>
      <p:sp>
        <p:nvSpPr>
          <p:cNvPr id="673" name="Google Shape;673;p51"/>
          <p:cNvSpPr txBox="1"/>
          <p:nvPr/>
        </p:nvSpPr>
        <p:spPr>
          <a:xfrm>
            <a:off x="752955" y="1543950"/>
            <a:ext cx="4907700" cy="684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2400" b="1">
                <a:latin typeface="Calibri"/>
                <a:ea typeface="Calibri"/>
                <a:cs typeface="Calibri"/>
                <a:sym typeface="Calibri"/>
              </a:rPr>
              <a:t>authorsalliance.org/resources</a:t>
            </a:r>
            <a:endParaRPr sz="2400" b="1">
              <a:latin typeface="Calibri"/>
              <a:ea typeface="Calibri"/>
              <a:cs typeface="Calibri"/>
              <a:sym typeface="Calibri"/>
            </a:endParaRPr>
          </a:p>
        </p:txBody>
      </p:sp>
      <p:sp>
        <p:nvSpPr>
          <p:cNvPr id="674" name="Google Shape;674;p51"/>
          <p:cNvSpPr txBox="1"/>
          <p:nvPr/>
        </p:nvSpPr>
        <p:spPr>
          <a:xfrm>
            <a:off x="734350" y="4133150"/>
            <a:ext cx="4907700" cy="498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2400" b="1">
                <a:latin typeface="Calibri"/>
                <a:ea typeface="Calibri"/>
                <a:cs typeface="Calibri"/>
                <a:sym typeface="Calibri"/>
              </a:rPr>
              <a:t>authorsalliance.org/join</a:t>
            </a:r>
            <a:endParaRPr sz="2400" b="1">
              <a:latin typeface="Calibri"/>
              <a:ea typeface="Calibri"/>
              <a:cs typeface="Calibri"/>
              <a:sym typeface="Calibri"/>
            </a:endParaRPr>
          </a:p>
        </p:txBody>
      </p:sp>
      <p:pic>
        <p:nvPicPr>
          <p:cNvPr id="675" name="Google Shape;675;p51"/>
          <p:cNvPicPr preferRelativeResize="0"/>
          <p:nvPr/>
        </p:nvPicPr>
        <p:blipFill>
          <a:blip r:embed="rId3">
            <a:alphaModFix/>
          </a:blip>
          <a:stretch>
            <a:fillRect/>
          </a:stretch>
        </p:blipFill>
        <p:spPr>
          <a:xfrm>
            <a:off x="6220639" y="1360418"/>
            <a:ext cx="1112850" cy="1588100"/>
          </a:xfrm>
          <a:prstGeom prst="rect">
            <a:avLst/>
          </a:prstGeom>
          <a:noFill/>
          <a:ln>
            <a:noFill/>
          </a:ln>
        </p:spPr>
      </p:pic>
      <p:pic>
        <p:nvPicPr>
          <p:cNvPr id="676" name="Google Shape;676;p51"/>
          <p:cNvPicPr preferRelativeResize="0"/>
          <p:nvPr/>
        </p:nvPicPr>
        <p:blipFill>
          <a:blip r:embed="rId4">
            <a:alphaModFix/>
          </a:blip>
          <a:stretch>
            <a:fillRect/>
          </a:stretch>
        </p:blipFill>
        <p:spPr>
          <a:xfrm>
            <a:off x="7485889" y="1357200"/>
            <a:ext cx="1112851" cy="1594535"/>
          </a:xfrm>
          <a:prstGeom prst="rect">
            <a:avLst/>
          </a:prstGeom>
          <a:noFill/>
          <a:ln>
            <a:noFill/>
          </a:ln>
        </p:spPr>
      </p:pic>
      <p:pic>
        <p:nvPicPr>
          <p:cNvPr id="677" name="Google Shape;677;p51"/>
          <p:cNvPicPr preferRelativeResize="0"/>
          <p:nvPr/>
        </p:nvPicPr>
        <p:blipFill>
          <a:blip r:embed="rId5">
            <a:alphaModFix/>
          </a:blip>
          <a:stretch>
            <a:fillRect/>
          </a:stretch>
        </p:blipFill>
        <p:spPr>
          <a:xfrm>
            <a:off x="6220639" y="3116844"/>
            <a:ext cx="1112851" cy="1590481"/>
          </a:xfrm>
          <a:prstGeom prst="rect">
            <a:avLst/>
          </a:prstGeom>
          <a:noFill/>
          <a:ln>
            <a:noFill/>
          </a:ln>
        </p:spPr>
      </p:pic>
      <p:pic>
        <p:nvPicPr>
          <p:cNvPr id="678" name="Google Shape;678;p51"/>
          <p:cNvPicPr preferRelativeResize="0"/>
          <p:nvPr/>
        </p:nvPicPr>
        <p:blipFill>
          <a:blip r:embed="rId6">
            <a:alphaModFix/>
          </a:blip>
          <a:stretch>
            <a:fillRect/>
          </a:stretch>
        </p:blipFill>
        <p:spPr>
          <a:xfrm>
            <a:off x="7485889" y="3119016"/>
            <a:ext cx="1112850" cy="158613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52"/>
          <p:cNvSpPr txBox="1"/>
          <p:nvPr/>
        </p:nvSpPr>
        <p:spPr>
          <a:xfrm>
            <a:off x="650000" y="2664696"/>
            <a:ext cx="2648700" cy="245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latin typeface="Calibri"/>
                <a:ea typeface="Calibri"/>
                <a:cs typeface="Calibri"/>
                <a:sym typeface="Calibri"/>
              </a:rPr>
              <a:t>Graphics &amp; icons by </a:t>
            </a:r>
            <a:r>
              <a:rPr lang="en" sz="900" u="sng">
                <a:solidFill>
                  <a:srgbClr val="F5F6F7"/>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SlidesCarnival</a:t>
            </a:r>
            <a:r>
              <a:rPr lang="en" sz="900">
                <a:latin typeface="Calibri"/>
                <a:ea typeface="Calibri"/>
                <a:cs typeface="Calibri"/>
                <a:sym typeface="Calibri"/>
              </a:rPr>
              <a:t>, CC-BY 4.0</a:t>
            </a:r>
            <a:endParaRPr sz="900">
              <a:latin typeface="Calibri"/>
              <a:ea typeface="Calibri"/>
              <a:cs typeface="Calibri"/>
              <a:sym typeface="Calibri"/>
            </a:endParaRPr>
          </a:p>
          <a:p>
            <a:pPr marL="0" lvl="0" indent="0" algn="l" rtl="0">
              <a:spcBef>
                <a:spcPts val="600"/>
              </a:spcBef>
              <a:spcAft>
                <a:spcPts val="0"/>
              </a:spcAft>
              <a:buClr>
                <a:schemeClr val="dk1"/>
              </a:buClr>
              <a:buSzPts val="1100"/>
              <a:buFont typeface="Arial"/>
              <a:buNone/>
            </a:pPr>
            <a:r>
              <a:rPr lang="en" sz="900">
                <a:solidFill>
                  <a:schemeClr val="dk1"/>
                </a:solidFill>
                <a:latin typeface="Calibri"/>
                <a:ea typeface="Calibri"/>
                <a:cs typeface="Calibri"/>
                <a:sym typeface="Calibri"/>
              </a:rPr>
              <a:t>Library shelves by</a:t>
            </a:r>
            <a:r>
              <a:rPr lang="en" sz="900">
                <a:solidFill>
                  <a:schemeClr val="dk1"/>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 </a:t>
            </a:r>
            <a:r>
              <a:rPr lang="en" sz="900" u="sng">
                <a:solidFill>
                  <a:schemeClr val="hlink"/>
                </a:solidFill>
                <a:latin typeface="Calibri"/>
                <a:ea typeface="Calibri"/>
                <a:cs typeface="Calibri"/>
                <a:sym typeface="Calibri"/>
                <a:hlinkClick r:id="rId5"/>
              </a:rPr>
              <a:t>Susan Yin</a:t>
            </a:r>
            <a:r>
              <a:rPr lang="en" sz="900">
                <a:solidFill>
                  <a:schemeClr val="dk1"/>
                </a:solidFill>
                <a:latin typeface="Calibri"/>
                <a:ea typeface="Calibri"/>
                <a:cs typeface="Calibri"/>
                <a:sym typeface="Calibri"/>
              </a:rPr>
              <a:t> on Unsplash</a:t>
            </a:r>
            <a:endParaRPr sz="900">
              <a:solidFill>
                <a:schemeClr val="dk1"/>
              </a:solidFill>
              <a:latin typeface="Calibri"/>
              <a:ea typeface="Calibri"/>
              <a:cs typeface="Calibri"/>
              <a:sym typeface="Calibri"/>
            </a:endParaRPr>
          </a:p>
          <a:p>
            <a:pPr marL="0" lvl="0" indent="0" algn="l" rtl="0">
              <a:spcBef>
                <a:spcPts val="600"/>
              </a:spcBef>
              <a:spcAft>
                <a:spcPts val="0"/>
              </a:spcAft>
              <a:buNone/>
            </a:pPr>
            <a:r>
              <a:rPr lang="en" sz="900">
                <a:solidFill>
                  <a:schemeClr val="dk1"/>
                </a:solidFill>
                <a:latin typeface="Calibri"/>
                <a:ea typeface="Calibri"/>
                <a:cs typeface="Calibri"/>
                <a:sym typeface="Calibri"/>
              </a:rPr>
              <a:t>Hello my name is by</a:t>
            </a:r>
            <a:r>
              <a:rPr lang="en" sz="900">
                <a:solidFill>
                  <a:schemeClr val="dk1"/>
                </a:solidFill>
                <a:uFill>
                  <a:noFill/>
                </a:uFill>
                <a:latin typeface="Calibri"/>
                <a:ea typeface="Calibri"/>
                <a:cs typeface="Calibri"/>
                <a:sym typeface="Calibri"/>
                <a:hlinkClick r:id="rId6">
                  <a:extLst>
                    <a:ext uri="{A12FA001-AC4F-418D-AE19-62706E023703}">
                      <ahyp:hlinkClr xmlns:ahyp="http://schemas.microsoft.com/office/drawing/2018/hyperlinkcolor" val="tx"/>
                    </a:ext>
                  </a:extLst>
                </a:hlinkClick>
              </a:rPr>
              <a:t> </a:t>
            </a:r>
            <a:r>
              <a:rPr lang="en" sz="900" u="sng">
                <a:solidFill>
                  <a:schemeClr val="hlink"/>
                </a:solidFill>
                <a:latin typeface="Calibri"/>
                <a:ea typeface="Calibri"/>
                <a:cs typeface="Calibri"/>
                <a:sym typeface="Calibri"/>
                <a:hlinkClick r:id="rId6"/>
              </a:rPr>
              <a:t>Eric Christian King</a:t>
            </a:r>
            <a:r>
              <a:rPr lang="en" sz="900">
                <a:solidFill>
                  <a:schemeClr val="dk1"/>
                </a:solidFill>
                <a:latin typeface="Calibri"/>
                <a:ea typeface="Calibri"/>
                <a:cs typeface="Calibri"/>
                <a:sym typeface="Calibri"/>
              </a:rPr>
              <a:t> on Unsplash</a:t>
            </a:r>
            <a:endParaRPr sz="900">
              <a:solidFill>
                <a:schemeClr val="dk1"/>
              </a:solidFill>
              <a:latin typeface="Calibri"/>
              <a:ea typeface="Calibri"/>
              <a:cs typeface="Calibri"/>
              <a:sym typeface="Calibri"/>
            </a:endParaRPr>
          </a:p>
          <a:p>
            <a:pPr marL="0" lvl="0" indent="0" algn="l" rtl="0">
              <a:spcBef>
                <a:spcPts val="600"/>
              </a:spcBef>
              <a:spcAft>
                <a:spcPts val="0"/>
              </a:spcAft>
              <a:buNone/>
            </a:pPr>
            <a:r>
              <a:rPr lang="en" sz="900">
                <a:latin typeface="Calibri"/>
                <a:ea typeface="Calibri"/>
                <a:cs typeface="Calibri"/>
                <a:sym typeface="Calibri"/>
              </a:rPr>
              <a:t>Signpost by </a:t>
            </a:r>
            <a:r>
              <a:rPr lang="en" sz="900" u="sng">
                <a:solidFill>
                  <a:schemeClr val="hlink"/>
                </a:solidFill>
                <a:latin typeface="Calibri"/>
                <a:ea typeface="Calibri"/>
                <a:cs typeface="Calibri"/>
                <a:sym typeface="Calibri"/>
                <a:hlinkClick r:id="rId7"/>
              </a:rPr>
              <a:t>Deanna Ritchie</a:t>
            </a:r>
            <a:r>
              <a:rPr lang="en" sz="900">
                <a:latin typeface="Calibri"/>
                <a:ea typeface="Calibri"/>
                <a:cs typeface="Calibri"/>
                <a:sym typeface="Calibri"/>
              </a:rPr>
              <a:t> on Unsplash</a:t>
            </a:r>
            <a:endParaRPr sz="900">
              <a:latin typeface="Calibri"/>
              <a:ea typeface="Calibri"/>
              <a:cs typeface="Calibri"/>
              <a:sym typeface="Calibri"/>
            </a:endParaRPr>
          </a:p>
          <a:p>
            <a:pPr marL="0" lvl="0" indent="0" algn="l" rtl="0">
              <a:spcBef>
                <a:spcPts val="700"/>
              </a:spcBef>
              <a:spcAft>
                <a:spcPts val="0"/>
              </a:spcAft>
              <a:buNone/>
            </a:pPr>
            <a:r>
              <a:rPr lang="en" sz="900">
                <a:solidFill>
                  <a:schemeClr val="dk1"/>
                </a:solidFill>
                <a:latin typeface="Calibri"/>
                <a:ea typeface="Calibri"/>
                <a:cs typeface="Calibri"/>
                <a:sym typeface="Calibri"/>
              </a:rPr>
              <a:t>Copyright symbol by </a:t>
            </a:r>
            <a:r>
              <a:rPr lang="en" sz="900" u="sng">
                <a:solidFill>
                  <a:schemeClr val="hlink"/>
                </a:solidFill>
                <a:latin typeface="Calibri"/>
                <a:ea typeface="Calibri"/>
                <a:cs typeface="Calibri"/>
                <a:sym typeface="Calibri"/>
                <a:hlinkClick r:id="rId8"/>
              </a:rPr>
              <a:t>Horia Varlan</a:t>
            </a:r>
            <a:r>
              <a:rPr lang="en" sz="900">
                <a:solidFill>
                  <a:schemeClr val="dk1"/>
                </a:solidFill>
                <a:latin typeface="Calibri"/>
                <a:ea typeface="Calibri"/>
                <a:cs typeface="Calibri"/>
                <a:sym typeface="Calibri"/>
              </a:rPr>
              <a:t>, </a:t>
            </a:r>
            <a:r>
              <a:rPr lang="en" sz="900" u="sng">
                <a:solidFill>
                  <a:schemeClr val="hlink"/>
                </a:solidFill>
                <a:latin typeface="Calibri"/>
                <a:ea typeface="Calibri"/>
                <a:cs typeface="Calibri"/>
                <a:sym typeface="Calibri"/>
                <a:hlinkClick r:id="rId9"/>
              </a:rPr>
              <a:t>CC-BY 2.0</a:t>
            </a:r>
            <a:endParaRPr sz="900">
              <a:solidFill>
                <a:schemeClr val="dk1"/>
              </a:solidFill>
              <a:latin typeface="Calibri"/>
              <a:ea typeface="Calibri"/>
              <a:cs typeface="Calibri"/>
              <a:sym typeface="Calibri"/>
            </a:endParaRPr>
          </a:p>
          <a:p>
            <a:pPr marL="0" lvl="0" indent="0" algn="l" rtl="0">
              <a:spcBef>
                <a:spcPts val="700"/>
              </a:spcBef>
              <a:spcAft>
                <a:spcPts val="0"/>
              </a:spcAft>
              <a:buNone/>
            </a:pPr>
            <a:r>
              <a:rPr lang="en" sz="900">
                <a:solidFill>
                  <a:schemeClr val="dk1"/>
                </a:solidFill>
                <a:latin typeface="Calibri"/>
                <a:ea typeface="Calibri"/>
                <a:cs typeface="Calibri"/>
                <a:sym typeface="Calibri"/>
              </a:rPr>
              <a:t>Sugarhouse studio by </a:t>
            </a:r>
            <a:r>
              <a:rPr lang="en" sz="900" u="sng">
                <a:solidFill>
                  <a:schemeClr val="lt1"/>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Andrew Ridley</a:t>
            </a:r>
            <a:r>
              <a:rPr lang="en" sz="900">
                <a:solidFill>
                  <a:schemeClr val="dk1"/>
                </a:solidFill>
                <a:latin typeface="Calibri"/>
                <a:ea typeface="Calibri"/>
                <a:cs typeface="Calibri"/>
                <a:sym typeface="Calibri"/>
              </a:rPr>
              <a:t> on</a:t>
            </a:r>
            <a:r>
              <a:rPr lang="en" sz="900">
                <a:solidFill>
                  <a:schemeClr val="dk1"/>
                </a:solidFill>
                <a:uFill>
                  <a:noFill/>
                </a:uFill>
                <a:latin typeface="Calibri"/>
                <a:ea typeface="Calibri"/>
                <a:cs typeface="Calibri"/>
                <a:sym typeface="Calibri"/>
                <a:hlinkClick r:id="rId11">
                  <a:extLst>
                    <a:ext uri="{A12FA001-AC4F-418D-AE19-62706E023703}">
                      <ahyp:hlinkClr xmlns:ahyp="http://schemas.microsoft.com/office/drawing/2018/hyperlinkcolor" val="tx"/>
                    </a:ext>
                  </a:extLst>
                </a:hlinkClick>
              </a:rPr>
              <a:t> Unsplash </a:t>
            </a:r>
            <a:endParaRPr sz="900">
              <a:solidFill>
                <a:schemeClr val="dk1"/>
              </a:solidFill>
              <a:latin typeface="Calibri"/>
              <a:ea typeface="Calibri"/>
              <a:cs typeface="Calibri"/>
              <a:sym typeface="Calibri"/>
            </a:endParaRPr>
          </a:p>
          <a:p>
            <a:pPr marL="0" lvl="0" indent="0" algn="l" rtl="0">
              <a:spcBef>
                <a:spcPts val="600"/>
              </a:spcBef>
              <a:spcAft>
                <a:spcPts val="0"/>
              </a:spcAft>
              <a:buNone/>
            </a:pPr>
            <a:r>
              <a:rPr lang="en" sz="900">
                <a:solidFill>
                  <a:schemeClr val="dk1"/>
                </a:solidFill>
                <a:latin typeface="Calibri"/>
                <a:ea typeface="Calibri"/>
                <a:cs typeface="Calibri"/>
                <a:sym typeface="Calibri"/>
              </a:rPr>
              <a:t>Registration by</a:t>
            </a:r>
            <a:r>
              <a:rPr lang="en" sz="900">
                <a:solidFill>
                  <a:schemeClr val="dk1"/>
                </a:solidFill>
                <a:uFill>
                  <a:noFill/>
                </a:uFill>
                <a:latin typeface="Calibri"/>
                <a:ea typeface="Calibri"/>
                <a:cs typeface="Calibri"/>
                <a:sym typeface="Calibri"/>
                <a:hlinkClick r:id="rId12">
                  <a:extLst>
                    <a:ext uri="{A12FA001-AC4F-418D-AE19-62706E023703}">
                      <ahyp:hlinkClr xmlns:ahyp="http://schemas.microsoft.com/office/drawing/2018/hyperlinkcolor" val="tx"/>
                    </a:ext>
                  </a:extLst>
                </a:hlinkClick>
              </a:rPr>
              <a:t> </a:t>
            </a:r>
            <a:r>
              <a:rPr lang="en" sz="900" u="sng">
                <a:solidFill>
                  <a:schemeClr val="hlink"/>
                </a:solidFill>
                <a:latin typeface="Calibri"/>
                <a:ea typeface="Calibri"/>
                <a:cs typeface="Calibri"/>
                <a:sym typeface="Calibri"/>
                <a:hlinkClick r:id="rId12"/>
              </a:rPr>
              <a:t>Simone Hutsch</a:t>
            </a:r>
            <a:r>
              <a:rPr lang="en" sz="900">
                <a:solidFill>
                  <a:schemeClr val="dk1"/>
                </a:solidFill>
                <a:latin typeface="Calibri"/>
                <a:ea typeface="Calibri"/>
                <a:cs typeface="Calibri"/>
                <a:sym typeface="Calibri"/>
              </a:rPr>
              <a:t> on</a:t>
            </a:r>
            <a:r>
              <a:rPr lang="en" sz="900">
                <a:solidFill>
                  <a:schemeClr val="dk1"/>
                </a:solidFill>
                <a:uFill>
                  <a:noFill/>
                </a:uFill>
                <a:latin typeface="Calibri"/>
                <a:ea typeface="Calibri"/>
                <a:cs typeface="Calibri"/>
                <a:sym typeface="Calibri"/>
                <a:hlinkClick r:id="rId13">
                  <a:extLst>
                    <a:ext uri="{A12FA001-AC4F-418D-AE19-62706E023703}">
                      <ahyp:hlinkClr xmlns:ahyp="http://schemas.microsoft.com/office/drawing/2018/hyperlinkcolor" val="tx"/>
                    </a:ext>
                  </a:extLst>
                </a:hlinkClick>
              </a:rPr>
              <a:t> </a:t>
            </a:r>
            <a:r>
              <a:rPr lang="en" sz="900">
                <a:solidFill>
                  <a:schemeClr val="dk1"/>
                </a:solidFill>
                <a:latin typeface="Calibri"/>
                <a:ea typeface="Calibri"/>
                <a:cs typeface="Calibri"/>
                <a:sym typeface="Calibri"/>
              </a:rPr>
              <a:t>Unsplash</a:t>
            </a:r>
            <a:endParaRPr sz="900">
              <a:solidFill>
                <a:schemeClr val="dk1"/>
              </a:solidFill>
              <a:latin typeface="Calibri"/>
              <a:ea typeface="Calibri"/>
              <a:cs typeface="Calibri"/>
              <a:sym typeface="Calibri"/>
            </a:endParaRPr>
          </a:p>
          <a:p>
            <a:pPr marL="0" lvl="0" indent="0" algn="l" rtl="0">
              <a:spcBef>
                <a:spcPts val="700"/>
              </a:spcBef>
              <a:spcAft>
                <a:spcPts val="0"/>
              </a:spcAft>
              <a:buNone/>
            </a:pPr>
            <a:r>
              <a:rPr lang="en" sz="900">
                <a:solidFill>
                  <a:schemeClr val="dk1"/>
                </a:solidFill>
                <a:latin typeface="Calibri"/>
                <a:ea typeface="Calibri"/>
                <a:cs typeface="Calibri"/>
                <a:sym typeface="Calibri"/>
              </a:rPr>
              <a:t>Books by </a:t>
            </a:r>
            <a:r>
              <a:rPr lang="en" sz="900" u="sng">
                <a:solidFill>
                  <a:schemeClr val="lt1"/>
                </a:solidFill>
                <a:latin typeface="Calibri"/>
                <a:ea typeface="Calibri"/>
                <a:cs typeface="Calibri"/>
                <a:sym typeface="Calibri"/>
                <a:hlinkClick r:id="rId14">
                  <a:extLst>
                    <a:ext uri="{A12FA001-AC4F-418D-AE19-62706E023703}">
                      <ahyp:hlinkClr xmlns:ahyp="http://schemas.microsoft.com/office/drawing/2018/hyperlinkcolor" val="tx"/>
                    </a:ext>
                  </a:extLst>
                </a:hlinkClick>
              </a:rPr>
              <a:t>Jason Leung</a:t>
            </a:r>
            <a:r>
              <a:rPr lang="en" sz="900">
                <a:solidFill>
                  <a:schemeClr val="dk1"/>
                </a:solidFill>
                <a:latin typeface="Calibri"/>
                <a:ea typeface="Calibri"/>
                <a:cs typeface="Calibri"/>
                <a:sym typeface="Calibri"/>
              </a:rPr>
              <a:t> on Unsplash</a:t>
            </a:r>
            <a:endParaRPr sz="900">
              <a:solidFill>
                <a:schemeClr val="dk1"/>
              </a:solidFill>
              <a:latin typeface="Calibri"/>
              <a:ea typeface="Calibri"/>
              <a:cs typeface="Calibri"/>
              <a:sym typeface="Calibri"/>
            </a:endParaRPr>
          </a:p>
          <a:p>
            <a:pPr marL="0" lvl="0" indent="0" algn="l" rtl="0">
              <a:spcBef>
                <a:spcPts val="700"/>
              </a:spcBef>
              <a:spcAft>
                <a:spcPts val="0"/>
              </a:spcAft>
              <a:buNone/>
            </a:pPr>
            <a:r>
              <a:rPr lang="en" sz="900">
                <a:solidFill>
                  <a:schemeClr val="dk1"/>
                </a:solidFill>
                <a:latin typeface="Calibri"/>
                <a:ea typeface="Calibri"/>
                <a:cs typeface="Calibri"/>
                <a:sym typeface="Calibri"/>
              </a:rPr>
              <a:t>Clock by</a:t>
            </a:r>
            <a:r>
              <a:rPr lang="en" sz="900">
                <a:solidFill>
                  <a:schemeClr val="dk1"/>
                </a:solidFill>
                <a:uFill>
                  <a:noFill/>
                </a:uFill>
                <a:latin typeface="Calibri"/>
                <a:ea typeface="Calibri"/>
                <a:cs typeface="Calibri"/>
                <a:sym typeface="Calibri"/>
                <a:hlinkClick r:id="rId15">
                  <a:extLst>
                    <a:ext uri="{A12FA001-AC4F-418D-AE19-62706E023703}">
                      <ahyp:hlinkClr xmlns:ahyp="http://schemas.microsoft.com/office/drawing/2018/hyperlinkcolor" val="tx"/>
                    </a:ext>
                  </a:extLst>
                </a:hlinkClick>
              </a:rPr>
              <a:t> </a:t>
            </a:r>
            <a:r>
              <a:rPr lang="en" sz="900" u="sng">
                <a:solidFill>
                  <a:schemeClr val="hlink"/>
                </a:solidFill>
                <a:latin typeface="Calibri"/>
                <a:ea typeface="Calibri"/>
                <a:cs typeface="Calibri"/>
                <a:sym typeface="Calibri"/>
                <a:hlinkClick r:id="rId15"/>
              </a:rPr>
              <a:t>Malvestida Magazine</a:t>
            </a:r>
            <a:r>
              <a:rPr lang="en" sz="900">
                <a:solidFill>
                  <a:schemeClr val="dk1"/>
                </a:solidFill>
                <a:latin typeface="Calibri"/>
                <a:ea typeface="Calibri"/>
                <a:cs typeface="Calibri"/>
                <a:sym typeface="Calibri"/>
              </a:rPr>
              <a:t> on</a:t>
            </a:r>
            <a:r>
              <a:rPr lang="en" sz="900">
                <a:solidFill>
                  <a:schemeClr val="dk1"/>
                </a:solidFill>
                <a:uFill>
                  <a:noFill/>
                </a:uFill>
                <a:latin typeface="Calibri"/>
                <a:ea typeface="Calibri"/>
                <a:cs typeface="Calibri"/>
                <a:sym typeface="Calibri"/>
                <a:hlinkClick r:id="rId16">
                  <a:extLst>
                    <a:ext uri="{A12FA001-AC4F-418D-AE19-62706E023703}">
                      <ahyp:hlinkClr xmlns:ahyp="http://schemas.microsoft.com/office/drawing/2018/hyperlinkcolor" val="tx"/>
                    </a:ext>
                  </a:extLst>
                </a:hlinkClick>
              </a:rPr>
              <a:t> Unsp</a:t>
            </a:r>
            <a:r>
              <a:rPr lang="en" sz="900">
                <a:solidFill>
                  <a:schemeClr val="dk1"/>
                </a:solidFill>
                <a:latin typeface="Calibri"/>
                <a:ea typeface="Calibri"/>
                <a:cs typeface="Calibri"/>
                <a:sym typeface="Calibri"/>
              </a:rPr>
              <a:t>lash</a:t>
            </a:r>
            <a:endParaRPr sz="900">
              <a:solidFill>
                <a:schemeClr val="dk1"/>
              </a:solidFill>
              <a:latin typeface="Calibri"/>
              <a:ea typeface="Calibri"/>
              <a:cs typeface="Calibri"/>
              <a:sym typeface="Calibri"/>
            </a:endParaRPr>
          </a:p>
          <a:p>
            <a:pPr marL="0" lvl="0" indent="0" algn="l" rtl="0">
              <a:spcBef>
                <a:spcPts val="600"/>
              </a:spcBef>
              <a:spcAft>
                <a:spcPts val="600"/>
              </a:spcAft>
              <a:buNone/>
            </a:pPr>
            <a:r>
              <a:rPr lang="en" sz="900">
                <a:solidFill>
                  <a:schemeClr val="dk1"/>
                </a:solidFill>
                <a:latin typeface="Calibri"/>
                <a:ea typeface="Calibri"/>
                <a:cs typeface="Calibri"/>
                <a:sym typeface="Calibri"/>
              </a:rPr>
              <a:t>Dice by </a:t>
            </a:r>
            <a:r>
              <a:rPr lang="en" sz="900" u="sng">
                <a:solidFill>
                  <a:schemeClr val="hlink"/>
                </a:solidFill>
                <a:latin typeface="Calibri"/>
                <a:ea typeface="Calibri"/>
                <a:cs typeface="Calibri"/>
                <a:sym typeface="Calibri"/>
                <a:hlinkClick r:id="rId17"/>
              </a:rPr>
              <a:t>Riho Kroll</a:t>
            </a:r>
            <a:r>
              <a:rPr lang="en" sz="900">
                <a:solidFill>
                  <a:schemeClr val="dk1"/>
                </a:solidFill>
                <a:latin typeface="Calibri"/>
                <a:ea typeface="Calibri"/>
                <a:cs typeface="Calibri"/>
                <a:sym typeface="Calibri"/>
              </a:rPr>
              <a:t> on Unsplash</a:t>
            </a:r>
            <a:endParaRPr sz="900">
              <a:solidFill>
                <a:schemeClr val="dk1"/>
              </a:solidFill>
              <a:latin typeface="Calibri"/>
              <a:ea typeface="Calibri"/>
              <a:cs typeface="Calibri"/>
              <a:sym typeface="Calibri"/>
            </a:endParaRPr>
          </a:p>
        </p:txBody>
      </p:sp>
      <p:sp>
        <p:nvSpPr>
          <p:cNvPr id="684" name="Google Shape;684;p52"/>
          <p:cNvSpPr txBox="1"/>
          <p:nvPr/>
        </p:nvSpPr>
        <p:spPr>
          <a:xfrm>
            <a:off x="0" y="189175"/>
            <a:ext cx="9144000" cy="7737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FFFFFF"/>
                </a:solidFill>
                <a:latin typeface="Calibri"/>
                <a:ea typeface="Calibri"/>
                <a:cs typeface="Calibri"/>
                <a:sym typeface="Calibri"/>
              </a:rPr>
              <a:t>Credits</a:t>
            </a:r>
            <a:endParaRPr sz="4200" b="1">
              <a:solidFill>
                <a:srgbClr val="FFFFFF"/>
              </a:solidFill>
              <a:latin typeface="Calibri"/>
              <a:ea typeface="Calibri"/>
              <a:cs typeface="Calibri"/>
              <a:sym typeface="Calibri"/>
            </a:endParaRPr>
          </a:p>
        </p:txBody>
      </p:sp>
      <p:sp>
        <p:nvSpPr>
          <p:cNvPr id="685" name="Google Shape;685;p52"/>
          <p:cNvSpPr txBox="1"/>
          <p:nvPr/>
        </p:nvSpPr>
        <p:spPr>
          <a:xfrm>
            <a:off x="441900" y="1092379"/>
            <a:ext cx="8260200" cy="867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rgbClr val="000000"/>
              </a:buClr>
              <a:buSzPts val="1100"/>
              <a:buFont typeface="Arial"/>
              <a:buNone/>
            </a:pPr>
            <a:r>
              <a:rPr lang="en" sz="2000">
                <a:latin typeface="Calibri"/>
                <a:ea typeface="Calibri"/>
                <a:cs typeface="Calibri"/>
                <a:sym typeface="Calibri"/>
              </a:rPr>
              <a:t>Authors Alliance is grateful to Arcadia – a charitable fund of Lisbet Rausing and Peter Baldwin – for a grant that supported the creation of these slides.</a:t>
            </a:r>
            <a:endParaRPr sz="2000">
              <a:latin typeface="Calibri"/>
              <a:ea typeface="Calibri"/>
              <a:cs typeface="Calibri"/>
              <a:sym typeface="Calibri"/>
            </a:endParaRPr>
          </a:p>
        </p:txBody>
      </p:sp>
      <p:sp>
        <p:nvSpPr>
          <p:cNvPr id="686" name="Google Shape;686;p52"/>
          <p:cNvSpPr txBox="1"/>
          <p:nvPr/>
        </p:nvSpPr>
        <p:spPr>
          <a:xfrm>
            <a:off x="617175" y="2178025"/>
            <a:ext cx="7861200" cy="300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800" b="1">
                <a:solidFill>
                  <a:srgbClr val="F5F6F7"/>
                </a:solidFill>
                <a:latin typeface="Calibri"/>
                <a:ea typeface="Calibri"/>
                <a:cs typeface="Calibri"/>
                <a:sym typeface="Calibri"/>
              </a:rPr>
              <a:t>Thanks to the creators who made and released these resources for free:</a:t>
            </a:r>
            <a:endParaRPr sz="1800" b="1">
              <a:solidFill>
                <a:srgbClr val="F5F6F7"/>
              </a:solidFill>
              <a:latin typeface="Calibri"/>
              <a:ea typeface="Calibri"/>
              <a:cs typeface="Calibri"/>
              <a:sym typeface="Calibri"/>
            </a:endParaRPr>
          </a:p>
        </p:txBody>
      </p:sp>
      <p:sp>
        <p:nvSpPr>
          <p:cNvPr id="687" name="Google Shape;687;p52"/>
          <p:cNvSpPr txBox="1"/>
          <p:nvPr/>
        </p:nvSpPr>
        <p:spPr>
          <a:xfrm>
            <a:off x="3257675" y="2664571"/>
            <a:ext cx="2648700" cy="245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900">
                <a:solidFill>
                  <a:schemeClr val="dk1"/>
                </a:solidFill>
                <a:latin typeface="Calibri"/>
                <a:ea typeface="Calibri"/>
                <a:cs typeface="Calibri"/>
                <a:sym typeface="Calibri"/>
              </a:rPr>
              <a:t>Coca Cola by </a:t>
            </a:r>
            <a:r>
              <a:rPr lang="en" sz="900" u="sng">
                <a:solidFill>
                  <a:schemeClr val="lt1"/>
                </a:solidFill>
                <a:latin typeface="Calibri"/>
                <a:ea typeface="Calibri"/>
                <a:cs typeface="Calibri"/>
                <a:sym typeface="Calibri"/>
                <a:hlinkClick r:id="rId18">
                  <a:extLst>
                    <a:ext uri="{A12FA001-AC4F-418D-AE19-62706E023703}">
                      <ahyp:hlinkClr xmlns:ahyp="http://schemas.microsoft.com/office/drawing/2018/hyperlinkcolor" val="tx"/>
                    </a:ext>
                  </a:extLst>
                </a:hlinkClick>
              </a:rPr>
              <a:t>Talles Alves</a:t>
            </a:r>
            <a:r>
              <a:rPr lang="en" sz="900">
                <a:solidFill>
                  <a:schemeClr val="dk1"/>
                </a:solidFill>
                <a:latin typeface="Calibri"/>
                <a:ea typeface="Calibri"/>
                <a:cs typeface="Calibri"/>
                <a:sym typeface="Calibri"/>
              </a:rPr>
              <a:t> on</a:t>
            </a:r>
            <a:r>
              <a:rPr lang="en" sz="900">
                <a:solidFill>
                  <a:schemeClr val="dk1"/>
                </a:solidFill>
                <a:uFill>
                  <a:noFill/>
                </a:uFill>
                <a:latin typeface="Calibri"/>
                <a:ea typeface="Calibri"/>
                <a:cs typeface="Calibri"/>
                <a:sym typeface="Calibri"/>
                <a:hlinkClick r:id="rId19">
                  <a:extLst>
                    <a:ext uri="{A12FA001-AC4F-418D-AE19-62706E023703}">
                      <ahyp:hlinkClr xmlns:ahyp="http://schemas.microsoft.com/office/drawing/2018/hyperlinkcolor" val="tx"/>
                    </a:ext>
                  </a:extLst>
                </a:hlinkClick>
              </a:rPr>
              <a:t> Unsplas</a:t>
            </a:r>
            <a:r>
              <a:rPr lang="en" sz="900">
                <a:solidFill>
                  <a:schemeClr val="dk1"/>
                </a:solidFill>
                <a:latin typeface="Calibri"/>
                <a:ea typeface="Calibri"/>
                <a:cs typeface="Calibri"/>
                <a:sym typeface="Calibri"/>
              </a:rPr>
              <a:t>h</a:t>
            </a:r>
            <a:endParaRPr sz="900">
              <a:solidFill>
                <a:schemeClr val="dk1"/>
              </a:solidFill>
              <a:latin typeface="Calibri"/>
              <a:ea typeface="Calibri"/>
              <a:cs typeface="Calibri"/>
              <a:sym typeface="Calibri"/>
            </a:endParaRPr>
          </a:p>
          <a:p>
            <a:pPr marL="0" lvl="0" indent="0" algn="l" rtl="0">
              <a:spcBef>
                <a:spcPts val="600"/>
              </a:spcBef>
              <a:spcAft>
                <a:spcPts val="0"/>
              </a:spcAft>
              <a:buNone/>
            </a:pPr>
            <a:r>
              <a:rPr lang="en" sz="900">
                <a:solidFill>
                  <a:schemeClr val="dk1"/>
                </a:solidFill>
                <a:latin typeface="Calibri"/>
                <a:ea typeface="Calibri"/>
                <a:cs typeface="Calibri"/>
                <a:sym typeface="Calibri"/>
              </a:rPr>
              <a:t>Commons by </a:t>
            </a:r>
            <a:r>
              <a:rPr lang="en" sz="900" u="sng">
                <a:solidFill>
                  <a:schemeClr val="hlink"/>
                </a:solidFill>
                <a:latin typeface="Calibri"/>
                <a:ea typeface="Calibri"/>
                <a:cs typeface="Calibri"/>
                <a:sym typeface="Calibri"/>
                <a:hlinkClick r:id="rId20"/>
              </a:rPr>
              <a:t>June Dalton</a:t>
            </a:r>
            <a:r>
              <a:rPr lang="en" sz="900">
                <a:solidFill>
                  <a:schemeClr val="dk1"/>
                </a:solidFill>
                <a:latin typeface="Calibri"/>
                <a:ea typeface="Calibri"/>
                <a:cs typeface="Calibri"/>
                <a:sym typeface="Calibri"/>
              </a:rPr>
              <a:t> on</a:t>
            </a:r>
            <a:r>
              <a:rPr lang="en" sz="900">
                <a:solidFill>
                  <a:schemeClr val="dk1"/>
                </a:solidFill>
                <a:uFill>
                  <a:noFill/>
                </a:uFill>
                <a:latin typeface="Calibri"/>
                <a:ea typeface="Calibri"/>
                <a:cs typeface="Calibri"/>
                <a:sym typeface="Calibri"/>
                <a:hlinkClick r:id="rId21">
                  <a:extLst>
                    <a:ext uri="{A12FA001-AC4F-418D-AE19-62706E023703}">
                      <ahyp:hlinkClr xmlns:ahyp="http://schemas.microsoft.com/office/drawing/2018/hyperlinkcolor" val="tx"/>
                    </a:ext>
                  </a:extLst>
                </a:hlinkClick>
              </a:rPr>
              <a:t> Unsplash</a:t>
            </a:r>
            <a:endParaRPr sz="900">
              <a:latin typeface="Calibri"/>
              <a:ea typeface="Calibri"/>
              <a:cs typeface="Calibri"/>
              <a:sym typeface="Calibri"/>
            </a:endParaRPr>
          </a:p>
          <a:p>
            <a:pPr marL="0" lvl="0" indent="0" algn="l" rtl="0">
              <a:spcBef>
                <a:spcPts val="600"/>
              </a:spcBef>
              <a:spcAft>
                <a:spcPts val="0"/>
              </a:spcAft>
              <a:buClr>
                <a:schemeClr val="dk1"/>
              </a:buClr>
              <a:buSzPts val="1100"/>
              <a:buFont typeface="Arial"/>
              <a:buNone/>
            </a:pPr>
            <a:r>
              <a:rPr lang="en" sz="900">
                <a:solidFill>
                  <a:schemeClr val="dk1"/>
                </a:solidFill>
                <a:latin typeface="Calibri"/>
                <a:ea typeface="Calibri"/>
                <a:cs typeface="Calibri"/>
                <a:sym typeface="Calibri"/>
              </a:rPr>
              <a:t>Open sign by</a:t>
            </a:r>
            <a:r>
              <a:rPr lang="en" sz="900">
                <a:solidFill>
                  <a:schemeClr val="dk1"/>
                </a:solidFill>
                <a:uFill>
                  <a:noFill/>
                </a:uFill>
                <a:latin typeface="Calibri"/>
                <a:ea typeface="Calibri"/>
                <a:cs typeface="Calibri"/>
                <a:sym typeface="Calibri"/>
                <a:hlinkClick r:id="rId22">
                  <a:extLst>
                    <a:ext uri="{A12FA001-AC4F-418D-AE19-62706E023703}">
                      <ahyp:hlinkClr xmlns:ahyp="http://schemas.microsoft.com/office/drawing/2018/hyperlinkcolor" val="tx"/>
                    </a:ext>
                  </a:extLst>
                </a:hlinkClick>
              </a:rPr>
              <a:t> </a:t>
            </a:r>
            <a:r>
              <a:rPr lang="en" sz="900" u="sng">
                <a:solidFill>
                  <a:schemeClr val="lt1"/>
                </a:solidFill>
                <a:latin typeface="Calibri"/>
                <a:ea typeface="Calibri"/>
                <a:cs typeface="Calibri"/>
                <a:sym typeface="Calibri"/>
                <a:hlinkClick r:id="rId22">
                  <a:extLst>
                    <a:ext uri="{A12FA001-AC4F-418D-AE19-62706E023703}">
                      <ahyp:hlinkClr xmlns:ahyp="http://schemas.microsoft.com/office/drawing/2018/hyperlinkcolor" val="tx"/>
                    </a:ext>
                  </a:extLst>
                </a:hlinkClick>
              </a:rPr>
              <a:t>Álvaro Serrano</a:t>
            </a:r>
            <a:r>
              <a:rPr lang="en" sz="900">
                <a:solidFill>
                  <a:schemeClr val="dk1"/>
                </a:solidFill>
                <a:latin typeface="Calibri"/>
                <a:ea typeface="Calibri"/>
                <a:cs typeface="Calibri"/>
                <a:sym typeface="Calibri"/>
              </a:rPr>
              <a:t> on Unsplash</a:t>
            </a:r>
            <a:endParaRPr sz="900">
              <a:latin typeface="Calibri"/>
              <a:ea typeface="Calibri"/>
              <a:cs typeface="Calibri"/>
              <a:sym typeface="Calibri"/>
            </a:endParaRPr>
          </a:p>
          <a:p>
            <a:pPr marL="0" lvl="0" indent="0" algn="l" rtl="0">
              <a:spcBef>
                <a:spcPts val="600"/>
              </a:spcBef>
              <a:spcAft>
                <a:spcPts val="0"/>
              </a:spcAft>
              <a:buNone/>
            </a:pPr>
            <a:r>
              <a:rPr lang="en" sz="900">
                <a:latin typeface="Calibri"/>
                <a:ea typeface="Calibri"/>
                <a:cs typeface="Calibri"/>
                <a:sym typeface="Calibri"/>
              </a:rPr>
              <a:t>Ferris wheel</a:t>
            </a:r>
            <a:r>
              <a:rPr lang="en" sz="900">
                <a:solidFill>
                  <a:srgbClr val="2C3E50"/>
                </a:solidFill>
                <a:latin typeface="Calibri"/>
                <a:ea typeface="Calibri"/>
                <a:cs typeface="Calibri"/>
                <a:sym typeface="Calibri"/>
              </a:rPr>
              <a:t> </a:t>
            </a:r>
            <a:r>
              <a:rPr lang="en" sz="900">
                <a:latin typeface="Calibri"/>
                <a:ea typeface="Calibri"/>
                <a:cs typeface="Calibri"/>
                <a:sym typeface="Calibri"/>
              </a:rPr>
              <a:t>by </a:t>
            </a:r>
            <a:r>
              <a:rPr lang="en" sz="900" u="sng">
                <a:solidFill>
                  <a:schemeClr val="hlink"/>
                </a:solidFill>
                <a:latin typeface="Calibri"/>
                <a:ea typeface="Calibri"/>
                <a:cs typeface="Calibri"/>
                <a:sym typeface="Calibri"/>
                <a:hlinkClick r:id="rId23"/>
              </a:rPr>
              <a:t>Hannah Morgan</a:t>
            </a:r>
            <a:r>
              <a:rPr lang="en" sz="900">
                <a:latin typeface="Calibri"/>
                <a:ea typeface="Calibri"/>
                <a:cs typeface="Calibri"/>
                <a:sym typeface="Calibri"/>
              </a:rPr>
              <a:t> on Unsplash</a:t>
            </a:r>
            <a:endParaRPr sz="900">
              <a:latin typeface="Calibri"/>
              <a:ea typeface="Calibri"/>
              <a:cs typeface="Calibri"/>
              <a:sym typeface="Calibri"/>
            </a:endParaRPr>
          </a:p>
          <a:p>
            <a:pPr marL="0" lvl="0" indent="0" algn="l" rtl="0">
              <a:spcBef>
                <a:spcPts val="600"/>
              </a:spcBef>
              <a:spcAft>
                <a:spcPts val="0"/>
              </a:spcAft>
              <a:buClr>
                <a:schemeClr val="dk1"/>
              </a:buClr>
              <a:buSzPts val="1100"/>
              <a:buFont typeface="Arial"/>
              <a:buNone/>
            </a:pPr>
            <a:r>
              <a:rPr lang="en" sz="900">
                <a:solidFill>
                  <a:schemeClr val="dk1"/>
                </a:solidFill>
                <a:latin typeface="Calibri"/>
                <a:ea typeface="Calibri"/>
                <a:cs typeface="Calibri"/>
                <a:sym typeface="Calibri"/>
              </a:rPr>
              <a:t>Blue four by</a:t>
            </a:r>
            <a:r>
              <a:rPr lang="en" sz="900">
                <a:solidFill>
                  <a:schemeClr val="dk1"/>
                </a:solidFill>
                <a:uFill>
                  <a:noFill/>
                </a:uFill>
                <a:latin typeface="Calibri"/>
                <a:ea typeface="Calibri"/>
                <a:cs typeface="Calibri"/>
                <a:sym typeface="Calibri"/>
                <a:hlinkClick r:id="rId24">
                  <a:extLst>
                    <a:ext uri="{A12FA001-AC4F-418D-AE19-62706E023703}">
                      <ahyp:hlinkClr xmlns:ahyp="http://schemas.microsoft.com/office/drawing/2018/hyperlinkcolor" val="tx"/>
                    </a:ext>
                  </a:extLst>
                </a:hlinkClick>
              </a:rPr>
              <a:t> </a:t>
            </a:r>
            <a:r>
              <a:rPr lang="en" sz="900" u="sng">
                <a:solidFill>
                  <a:schemeClr val="hlink"/>
                </a:solidFill>
                <a:latin typeface="Calibri"/>
                <a:ea typeface="Calibri"/>
                <a:cs typeface="Calibri"/>
                <a:sym typeface="Calibri"/>
                <a:hlinkClick r:id="rId24"/>
              </a:rPr>
              <a:t>David Pisnoy</a:t>
            </a:r>
            <a:r>
              <a:rPr lang="en" sz="900">
                <a:solidFill>
                  <a:schemeClr val="dk1"/>
                </a:solidFill>
                <a:latin typeface="Calibri"/>
                <a:ea typeface="Calibri"/>
                <a:cs typeface="Calibri"/>
                <a:sym typeface="Calibri"/>
              </a:rPr>
              <a:t> on Unsplash</a:t>
            </a:r>
            <a:endParaRPr sz="900">
              <a:solidFill>
                <a:schemeClr val="dk1"/>
              </a:solidFill>
              <a:latin typeface="Calibri"/>
              <a:ea typeface="Calibri"/>
              <a:cs typeface="Calibri"/>
              <a:sym typeface="Calibri"/>
            </a:endParaRPr>
          </a:p>
          <a:p>
            <a:pPr marL="0" lvl="0" indent="0" algn="l" rtl="0">
              <a:spcBef>
                <a:spcPts val="700"/>
              </a:spcBef>
              <a:spcAft>
                <a:spcPts val="0"/>
              </a:spcAft>
              <a:buClr>
                <a:schemeClr val="dk1"/>
              </a:buClr>
              <a:buSzPts val="1100"/>
              <a:buFont typeface="Arial"/>
              <a:buNone/>
            </a:pPr>
            <a:r>
              <a:rPr lang="en" sz="900">
                <a:solidFill>
                  <a:schemeClr val="dk1"/>
                </a:solidFill>
                <a:latin typeface="Calibri"/>
                <a:ea typeface="Calibri"/>
                <a:cs typeface="Calibri"/>
                <a:sym typeface="Calibri"/>
              </a:rPr>
              <a:t>Key by</a:t>
            </a:r>
            <a:r>
              <a:rPr lang="en" sz="900">
                <a:solidFill>
                  <a:schemeClr val="dk1"/>
                </a:solidFill>
                <a:uFill>
                  <a:noFill/>
                </a:uFill>
                <a:latin typeface="Calibri"/>
                <a:ea typeface="Calibri"/>
                <a:cs typeface="Calibri"/>
                <a:sym typeface="Calibri"/>
                <a:hlinkClick r:id="rId25">
                  <a:extLst>
                    <a:ext uri="{A12FA001-AC4F-418D-AE19-62706E023703}">
                      <ahyp:hlinkClr xmlns:ahyp="http://schemas.microsoft.com/office/drawing/2018/hyperlinkcolor" val="tx"/>
                    </a:ext>
                  </a:extLst>
                </a:hlinkClick>
              </a:rPr>
              <a:t> </a:t>
            </a:r>
            <a:r>
              <a:rPr lang="en" sz="900" u="sng">
                <a:solidFill>
                  <a:schemeClr val="hlink"/>
                </a:solidFill>
                <a:latin typeface="Calibri"/>
                <a:ea typeface="Calibri"/>
                <a:cs typeface="Calibri"/>
                <a:sym typeface="Calibri"/>
                <a:hlinkClick r:id="rId25"/>
              </a:rPr>
              <a:t>carmen6969</a:t>
            </a:r>
            <a:r>
              <a:rPr lang="en" sz="900">
                <a:solidFill>
                  <a:schemeClr val="lt1"/>
                </a:solidFill>
                <a:latin typeface="Calibri"/>
                <a:ea typeface="Calibri"/>
                <a:cs typeface="Calibri"/>
                <a:sym typeface="Calibri"/>
              </a:rPr>
              <a:t> </a:t>
            </a:r>
            <a:r>
              <a:rPr lang="en" sz="900">
                <a:solidFill>
                  <a:schemeClr val="dk1"/>
                </a:solidFill>
                <a:latin typeface="Calibri"/>
                <a:ea typeface="Calibri"/>
                <a:cs typeface="Calibri"/>
                <a:sym typeface="Calibri"/>
              </a:rPr>
              <a:t>on Pixabay</a:t>
            </a:r>
            <a:endParaRPr sz="900">
              <a:solidFill>
                <a:schemeClr val="dk1"/>
              </a:solidFill>
              <a:latin typeface="Calibri"/>
              <a:ea typeface="Calibri"/>
              <a:cs typeface="Calibri"/>
              <a:sym typeface="Calibri"/>
            </a:endParaRPr>
          </a:p>
          <a:p>
            <a:pPr marL="0" lvl="0" indent="0" algn="l" rtl="0">
              <a:spcBef>
                <a:spcPts val="700"/>
              </a:spcBef>
              <a:spcAft>
                <a:spcPts val="0"/>
              </a:spcAft>
              <a:buNone/>
            </a:pPr>
            <a:r>
              <a:rPr lang="en" sz="900">
                <a:solidFill>
                  <a:schemeClr val="dk1"/>
                </a:solidFill>
                <a:latin typeface="Calibri"/>
                <a:ea typeface="Calibri"/>
                <a:cs typeface="Calibri"/>
                <a:sym typeface="Calibri"/>
              </a:rPr>
              <a:t>Art gallery by </a:t>
            </a:r>
            <a:r>
              <a:rPr lang="en" sz="900" u="sng">
                <a:solidFill>
                  <a:schemeClr val="lt1"/>
                </a:solidFill>
                <a:latin typeface="Calibri"/>
                <a:ea typeface="Calibri"/>
                <a:cs typeface="Calibri"/>
                <a:sym typeface="Calibri"/>
                <a:hlinkClick r:id="rId26">
                  <a:extLst>
                    <a:ext uri="{A12FA001-AC4F-418D-AE19-62706E023703}">
                      <ahyp:hlinkClr xmlns:ahyp="http://schemas.microsoft.com/office/drawing/2018/hyperlinkcolor" val="tx"/>
                    </a:ext>
                  </a:extLst>
                </a:hlinkClick>
              </a:rPr>
              <a:t>luka lojk</a:t>
            </a:r>
            <a:r>
              <a:rPr lang="en" sz="900">
                <a:solidFill>
                  <a:schemeClr val="dk1"/>
                </a:solidFill>
                <a:latin typeface="Calibri"/>
                <a:ea typeface="Calibri"/>
                <a:cs typeface="Calibri"/>
                <a:sym typeface="Calibri"/>
              </a:rPr>
              <a:t> on Unsplash </a:t>
            </a:r>
            <a:endParaRPr sz="900">
              <a:solidFill>
                <a:schemeClr val="dk1"/>
              </a:solidFill>
              <a:latin typeface="Calibri"/>
              <a:ea typeface="Calibri"/>
              <a:cs typeface="Calibri"/>
              <a:sym typeface="Calibri"/>
            </a:endParaRPr>
          </a:p>
          <a:p>
            <a:pPr marL="0" lvl="0" indent="0" algn="l" rtl="0">
              <a:spcBef>
                <a:spcPts val="600"/>
              </a:spcBef>
              <a:spcAft>
                <a:spcPts val="0"/>
              </a:spcAft>
              <a:buClr>
                <a:schemeClr val="dk1"/>
              </a:buClr>
              <a:buSzPts val="1100"/>
              <a:buFont typeface="Arial"/>
              <a:buNone/>
            </a:pPr>
            <a:r>
              <a:rPr lang="en" sz="900">
                <a:solidFill>
                  <a:schemeClr val="dk1"/>
                </a:solidFill>
                <a:latin typeface="Calibri"/>
                <a:ea typeface="Calibri"/>
                <a:cs typeface="Calibri"/>
                <a:sym typeface="Calibri"/>
              </a:rPr>
              <a:t>Colored pencils by </a:t>
            </a:r>
            <a:r>
              <a:rPr lang="en" sz="900" u="sng">
                <a:solidFill>
                  <a:schemeClr val="lt1"/>
                </a:solidFill>
                <a:latin typeface="Calibri"/>
                <a:ea typeface="Calibri"/>
                <a:cs typeface="Calibri"/>
                <a:sym typeface="Calibri"/>
                <a:hlinkClick r:id="rId27">
                  <a:extLst>
                    <a:ext uri="{A12FA001-AC4F-418D-AE19-62706E023703}">
                      <ahyp:hlinkClr xmlns:ahyp="http://schemas.microsoft.com/office/drawing/2018/hyperlinkcolor" val="tx"/>
                    </a:ext>
                  </a:extLst>
                </a:hlinkClick>
              </a:rPr>
              <a:t>Ramakant Sharda</a:t>
            </a:r>
            <a:r>
              <a:rPr lang="en" sz="900">
                <a:solidFill>
                  <a:schemeClr val="dk1"/>
                </a:solidFill>
                <a:latin typeface="Calibri"/>
                <a:ea typeface="Calibri"/>
                <a:cs typeface="Calibri"/>
                <a:sym typeface="Calibri"/>
              </a:rPr>
              <a:t> on Unsplash</a:t>
            </a:r>
            <a:endParaRPr sz="900">
              <a:solidFill>
                <a:schemeClr val="dk1"/>
              </a:solidFill>
              <a:latin typeface="Calibri"/>
              <a:ea typeface="Calibri"/>
              <a:cs typeface="Calibri"/>
              <a:sym typeface="Calibri"/>
            </a:endParaRPr>
          </a:p>
          <a:p>
            <a:pPr marL="0" lvl="0" indent="0" algn="l" rtl="0">
              <a:spcBef>
                <a:spcPts val="700"/>
              </a:spcBef>
              <a:spcAft>
                <a:spcPts val="0"/>
              </a:spcAft>
              <a:buNone/>
            </a:pPr>
            <a:r>
              <a:rPr lang="en" sz="900">
                <a:solidFill>
                  <a:schemeClr val="dk1"/>
                </a:solidFill>
                <a:latin typeface="Calibri"/>
                <a:ea typeface="Calibri"/>
                <a:cs typeface="Calibri"/>
                <a:sym typeface="Calibri"/>
              </a:rPr>
              <a:t>Laptop by </a:t>
            </a:r>
            <a:r>
              <a:rPr lang="en" sz="900" u="sng">
                <a:solidFill>
                  <a:schemeClr val="lt1"/>
                </a:solidFill>
                <a:latin typeface="Calibri"/>
                <a:ea typeface="Calibri"/>
                <a:cs typeface="Calibri"/>
                <a:sym typeface="Calibri"/>
                <a:hlinkClick r:id="rId28">
                  <a:extLst>
                    <a:ext uri="{A12FA001-AC4F-418D-AE19-62706E023703}">
                      <ahyp:hlinkClr xmlns:ahyp="http://schemas.microsoft.com/office/drawing/2018/hyperlinkcolor" val="tx"/>
                    </a:ext>
                  </a:extLst>
                </a:hlinkClick>
              </a:rPr>
              <a:t>Andras Vas</a:t>
            </a:r>
            <a:r>
              <a:rPr lang="en" sz="900">
                <a:solidFill>
                  <a:schemeClr val="dk1"/>
                </a:solidFill>
                <a:latin typeface="Calibri"/>
                <a:ea typeface="Calibri"/>
                <a:cs typeface="Calibri"/>
                <a:sym typeface="Calibri"/>
              </a:rPr>
              <a:t> on Unsplash </a:t>
            </a:r>
            <a:endParaRPr sz="900">
              <a:latin typeface="Calibri"/>
              <a:ea typeface="Calibri"/>
              <a:cs typeface="Calibri"/>
              <a:sym typeface="Calibri"/>
            </a:endParaRPr>
          </a:p>
          <a:p>
            <a:pPr marL="0" lvl="0" indent="0" algn="l" rtl="0">
              <a:spcBef>
                <a:spcPts val="700"/>
              </a:spcBef>
              <a:spcAft>
                <a:spcPts val="0"/>
              </a:spcAft>
              <a:buNone/>
            </a:pPr>
            <a:r>
              <a:rPr lang="en" sz="900">
                <a:latin typeface="Calibri"/>
                <a:ea typeface="Calibri"/>
                <a:cs typeface="Calibri"/>
                <a:sym typeface="Calibri"/>
              </a:rPr>
              <a:t>License plates by </a:t>
            </a:r>
            <a:r>
              <a:rPr lang="en" sz="900" u="sng">
                <a:solidFill>
                  <a:schemeClr val="hlink"/>
                </a:solidFill>
                <a:latin typeface="Calibri"/>
                <a:ea typeface="Calibri"/>
                <a:cs typeface="Calibri"/>
                <a:sym typeface="Calibri"/>
                <a:hlinkClick r:id="rId29"/>
              </a:rPr>
              <a:t>sydney Rae</a:t>
            </a:r>
            <a:r>
              <a:rPr lang="en" sz="900">
                <a:solidFill>
                  <a:schemeClr val="dk1"/>
                </a:solidFill>
                <a:latin typeface="Calibri"/>
                <a:ea typeface="Calibri"/>
                <a:cs typeface="Calibri"/>
                <a:sym typeface="Calibri"/>
              </a:rPr>
              <a:t> on Unsplash</a:t>
            </a:r>
            <a:endParaRPr sz="900">
              <a:solidFill>
                <a:schemeClr val="dk1"/>
              </a:solidFill>
              <a:latin typeface="Calibri"/>
              <a:ea typeface="Calibri"/>
              <a:cs typeface="Calibri"/>
              <a:sym typeface="Calibri"/>
            </a:endParaRPr>
          </a:p>
          <a:p>
            <a:pPr marL="0" lvl="0" indent="0" algn="l" rtl="0">
              <a:spcBef>
                <a:spcPts val="600"/>
              </a:spcBef>
              <a:spcAft>
                <a:spcPts val="600"/>
              </a:spcAft>
              <a:buNone/>
            </a:pPr>
            <a:endParaRPr sz="900">
              <a:solidFill>
                <a:schemeClr val="dk1"/>
              </a:solidFill>
              <a:latin typeface="Calibri"/>
              <a:ea typeface="Calibri"/>
              <a:cs typeface="Calibri"/>
              <a:sym typeface="Calibri"/>
            </a:endParaRPr>
          </a:p>
        </p:txBody>
      </p:sp>
      <p:sp>
        <p:nvSpPr>
          <p:cNvPr id="688" name="Google Shape;688;p52"/>
          <p:cNvSpPr txBox="1"/>
          <p:nvPr/>
        </p:nvSpPr>
        <p:spPr>
          <a:xfrm>
            <a:off x="5829675" y="2664575"/>
            <a:ext cx="2699700" cy="245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900">
                <a:solidFill>
                  <a:schemeClr val="dk1"/>
                </a:solidFill>
                <a:latin typeface="Calibri"/>
                <a:ea typeface="Calibri"/>
                <a:cs typeface="Calibri"/>
                <a:sym typeface="Calibri"/>
              </a:rPr>
              <a:t>Dog with glasses by </a:t>
            </a:r>
            <a:r>
              <a:rPr lang="en" sz="900" u="sng">
                <a:solidFill>
                  <a:schemeClr val="lt1"/>
                </a:solidFill>
                <a:latin typeface="Calibri"/>
                <a:ea typeface="Calibri"/>
                <a:cs typeface="Calibri"/>
                <a:sym typeface="Calibri"/>
                <a:hlinkClick r:id="rId30">
                  <a:extLst>
                    <a:ext uri="{A12FA001-AC4F-418D-AE19-62706E023703}">
                      <ahyp:hlinkClr xmlns:ahyp="http://schemas.microsoft.com/office/drawing/2018/hyperlinkcolor" val="tx"/>
                    </a:ext>
                  </a:extLst>
                </a:hlinkClick>
              </a:rPr>
              <a:t>Charles Deluvio</a:t>
            </a:r>
            <a:r>
              <a:rPr lang="en" sz="900">
                <a:solidFill>
                  <a:schemeClr val="dk1"/>
                </a:solidFill>
                <a:latin typeface="Calibri"/>
                <a:ea typeface="Calibri"/>
                <a:cs typeface="Calibri"/>
                <a:sym typeface="Calibri"/>
              </a:rPr>
              <a:t> on</a:t>
            </a:r>
            <a:r>
              <a:rPr lang="en" sz="900">
                <a:solidFill>
                  <a:schemeClr val="dk1"/>
                </a:solidFill>
                <a:uFill>
                  <a:noFill/>
                </a:uFill>
                <a:latin typeface="Calibri"/>
                <a:ea typeface="Calibri"/>
                <a:cs typeface="Calibri"/>
                <a:sym typeface="Calibri"/>
                <a:hlinkClick r:id="rId31">
                  <a:extLst>
                    <a:ext uri="{A12FA001-AC4F-418D-AE19-62706E023703}">
                      <ahyp:hlinkClr xmlns:ahyp="http://schemas.microsoft.com/office/drawing/2018/hyperlinkcolor" val="tx"/>
                    </a:ext>
                  </a:extLst>
                </a:hlinkClick>
              </a:rPr>
              <a:t> Unsplash</a:t>
            </a:r>
            <a:endParaRPr sz="900">
              <a:solidFill>
                <a:schemeClr val="dk1"/>
              </a:solidFill>
              <a:latin typeface="Calibri"/>
              <a:ea typeface="Calibri"/>
              <a:cs typeface="Calibri"/>
              <a:sym typeface="Calibri"/>
            </a:endParaRPr>
          </a:p>
          <a:p>
            <a:pPr marL="0" lvl="0" indent="0" algn="l" rtl="0">
              <a:spcBef>
                <a:spcPts val="600"/>
              </a:spcBef>
              <a:spcAft>
                <a:spcPts val="0"/>
              </a:spcAft>
              <a:buClr>
                <a:schemeClr val="dk1"/>
              </a:buClr>
              <a:buSzPts val="1100"/>
              <a:buFont typeface="Arial"/>
              <a:buNone/>
            </a:pPr>
            <a:r>
              <a:rPr lang="en" sz="900">
                <a:solidFill>
                  <a:schemeClr val="dk1"/>
                </a:solidFill>
                <a:latin typeface="Calibri"/>
                <a:ea typeface="Calibri"/>
                <a:cs typeface="Calibri"/>
                <a:sym typeface="Calibri"/>
              </a:rPr>
              <a:t>Wonderspaces by</a:t>
            </a:r>
            <a:r>
              <a:rPr lang="en" sz="900">
                <a:solidFill>
                  <a:schemeClr val="dk1"/>
                </a:solidFill>
                <a:uFill>
                  <a:noFill/>
                </a:uFill>
                <a:latin typeface="Calibri"/>
                <a:ea typeface="Calibri"/>
                <a:cs typeface="Calibri"/>
                <a:sym typeface="Calibri"/>
                <a:hlinkClick r:id="rId32">
                  <a:extLst>
                    <a:ext uri="{A12FA001-AC4F-418D-AE19-62706E023703}">
                      <ahyp:hlinkClr xmlns:ahyp="http://schemas.microsoft.com/office/drawing/2018/hyperlinkcolor" val="tx"/>
                    </a:ext>
                  </a:extLst>
                </a:hlinkClick>
              </a:rPr>
              <a:t> </a:t>
            </a:r>
            <a:r>
              <a:rPr lang="en" sz="900" u="sng">
                <a:solidFill>
                  <a:schemeClr val="lt1"/>
                </a:solidFill>
                <a:latin typeface="Calibri"/>
                <a:ea typeface="Calibri"/>
                <a:cs typeface="Calibri"/>
                <a:sym typeface="Calibri"/>
                <a:hlinkClick r:id="rId32">
                  <a:extLst>
                    <a:ext uri="{A12FA001-AC4F-418D-AE19-62706E023703}">
                      <ahyp:hlinkClr xmlns:ahyp="http://schemas.microsoft.com/office/drawing/2018/hyperlinkcolor" val="tx"/>
                    </a:ext>
                  </a:extLst>
                </a:hlinkClick>
              </a:rPr>
              <a:t>James Aldrin</a:t>
            </a:r>
            <a:r>
              <a:rPr lang="en" sz="900">
                <a:solidFill>
                  <a:schemeClr val="dk1"/>
                </a:solidFill>
                <a:latin typeface="Calibri"/>
                <a:ea typeface="Calibri"/>
                <a:cs typeface="Calibri"/>
                <a:sym typeface="Calibri"/>
              </a:rPr>
              <a:t> on Unsplash </a:t>
            </a:r>
            <a:endParaRPr sz="900">
              <a:solidFill>
                <a:schemeClr val="dk1"/>
              </a:solidFill>
              <a:latin typeface="Calibri"/>
              <a:ea typeface="Calibri"/>
              <a:cs typeface="Calibri"/>
              <a:sym typeface="Calibri"/>
            </a:endParaRPr>
          </a:p>
          <a:p>
            <a:pPr marL="0" lvl="0" indent="0" algn="l" rtl="0">
              <a:spcBef>
                <a:spcPts val="600"/>
              </a:spcBef>
              <a:spcAft>
                <a:spcPts val="0"/>
              </a:spcAft>
              <a:buClr>
                <a:schemeClr val="dk1"/>
              </a:buClr>
              <a:buSzPts val="1100"/>
              <a:buFont typeface="Arial"/>
              <a:buNone/>
            </a:pPr>
            <a:r>
              <a:rPr lang="en" sz="900">
                <a:solidFill>
                  <a:schemeClr val="dk1"/>
                </a:solidFill>
                <a:latin typeface="Calibri"/>
                <a:ea typeface="Calibri"/>
                <a:cs typeface="Calibri"/>
                <a:sym typeface="Calibri"/>
              </a:rPr>
              <a:t>People by Marnie Cox for</a:t>
            </a:r>
            <a:r>
              <a:rPr lang="en" sz="900">
                <a:solidFill>
                  <a:schemeClr val="dk1"/>
                </a:solidFill>
                <a:uFill>
                  <a:noFill/>
                </a:uFill>
                <a:latin typeface="Calibri"/>
                <a:ea typeface="Calibri"/>
                <a:cs typeface="Calibri"/>
                <a:sym typeface="Calibri"/>
                <a:hlinkClick r:id="rId33">
                  <a:extLst>
                    <a:ext uri="{A12FA001-AC4F-418D-AE19-62706E023703}">
                      <ahyp:hlinkClr xmlns:ahyp="http://schemas.microsoft.com/office/drawing/2018/hyperlinkcolor" val="tx"/>
                    </a:ext>
                  </a:extLst>
                </a:hlinkClick>
              </a:rPr>
              <a:t> </a:t>
            </a:r>
            <a:r>
              <a:rPr lang="en" sz="900" u="sng">
                <a:solidFill>
                  <a:schemeClr val="lt1"/>
                </a:solidFill>
                <a:latin typeface="Calibri"/>
                <a:ea typeface="Calibri"/>
                <a:cs typeface="Calibri"/>
                <a:sym typeface="Calibri"/>
                <a:hlinkClick r:id="rId34">
                  <a:extLst>
                    <a:ext uri="{A12FA001-AC4F-418D-AE19-62706E023703}">
                      <ahyp:hlinkClr xmlns:ahyp="http://schemas.microsoft.com/office/drawing/2018/hyperlinkcolor" val="tx"/>
                    </a:ext>
                  </a:extLst>
                </a:hlinkClick>
              </a:rPr>
              <a:t>United Nations</a:t>
            </a:r>
            <a:r>
              <a:rPr lang="en" sz="900">
                <a:solidFill>
                  <a:schemeClr val="dk1"/>
                </a:solidFill>
                <a:latin typeface="Calibri"/>
                <a:ea typeface="Calibri"/>
                <a:cs typeface="Calibri"/>
                <a:sym typeface="Calibri"/>
              </a:rPr>
              <a:t> on</a:t>
            </a:r>
            <a:r>
              <a:rPr lang="en" sz="900">
                <a:solidFill>
                  <a:schemeClr val="dk1"/>
                </a:solidFill>
                <a:uFill>
                  <a:noFill/>
                </a:uFill>
                <a:latin typeface="Calibri"/>
                <a:ea typeface="Calibri"/>
                <a:cs typeface="Calibri"/>
                <a:sym typeface="Calibri"/>
                <a:hlinkClick r:id="rId35">
                  <a:extLst>
                    <a:ext uri="{A12FA001-AC4F-418D-AE19-62706E023703}">
                      <ahyp:hlinkClr xmlns:ahyp="http://schemas.microsoft.com/office/drawing/2018/hyperlinkcolor" val="tx"/>
                    </a:ext>
                  </a:extLst>
                </a:hlinkClick>
              </a:rPr>
              <a:t> Unsplash</a:t>
            </a:r>
            <a:endParaRPr sz="900">
              <a:solidFill>
                <a:schemeClr val="dk1"/>
              </a:solidFill>
              <a:latin typeface="Calibri"/>
              <a:ea typeface="Calibri"/>
              <a:cs typeface="Calibri"/>
              <a:sym typeface="Calibri"/>
            </a:endParaRPr>
          </a:p>
          <a:p>
            <a:pPr marL="0" lvl="0" indent="0" algn="l" rtl="0">
              <a:spcBef>
                <a:spcPts val="600"/>
              </a:spcBef>
              <a:spcAft>
                <a:spcPts val="0"/>
              </a:spcAft>
              <a:buClr>
                <a:schemeClr val="dk1"/>
              </a:buClr>
              <a:buSzPts val="1100"/>
              <a:buFont typeface="Arial"/>
              <a:buNone/>
            </a:pPr>
            <a:r>
              <a:rPr lang="en" sz="900">
                <a:solidFill>
                  <a:schemeClr val="dk1"/>
                </a:solidFill>
                <a:latin typeface="Calibri"/>
                <a:ea typeface="Calibri"/>
                <a:cs typeface="Calibri"/>
                <a:sym typeface="Calibri"/>
              </a:rPr>
              <a:t>Do not touch sign by </a:t>
            </a:r>
            <a:r>
              <a:rPr lang="en" sz="900" u="sng">
                <a:solidFill>
                  <a:schemeClr val="lt1"/>
                </a:solidFill>
                <a:latin typeface="Calibri"/>
                <a:ea typeface="Calibri"/>
                <a:cs typeface="Calibri"/>
                <a:sym typeface="Calibri"/>
                <a:hlinkClick r:id="rId36">
                  <a:extLst>
                    <a:ext uri="{A12FA001-AC4F-418D-AE19-62706E023703}">
                      <ahyp:hlinkClr xmlns:ahyp="http://schemas.microsoft.com/office/drawing/2018/hyperlinkcolor" val="tx"/>
                    </a:ext>
                  </a:extLst>
                </a:hlinkClick>
              </a:rPr>
              <a:t>Markus Spiske</a:t>
            </a:r>
            <a:r>
              <a:rPr lang="en" sz="900">
                <a:solidFill>
                  <a:schemeClr val="dk1"/>
                </a:solidFill>
                <a:latin typeface="Calibri"/>
                <a:ea typeface="Calibri"/>
                <a:cs typeface="Calibri"/>
                <a:sym typeface="Calibri"/>
              </a:rPr>
              <a:t> on</a:t>
            </a:r>
            <a:r>
              <a:rPr lang="en" sz="900">
                <a:solidFill>
                  <a:schemeClr val="dk1"/>
                </a:solidFill>
                <a:uFill>
                  <a:noFill/>
                </a:uFill>
                <a:latin typeface="Calibri"/>
                <a:ea typeface="Calibri"/>
                <a:cs typeface="Calibri"/>
                <a:sym typeface="Calibri"/>
                <a:hlinkClick r:id="rId37">
                  <a:extLst>
                    <a:ext uri="{A12FA001-AC4F-418D-AE19-62706E023703}">
                      <ahyp:hlinkClr xmlns:ahyp="http://schemas.microsoft.com/office/drawing/2018/hyperlinkcolor" val="tx"/>
                    </a:ext>
                  </a:extLst>
                </a:hlinkClick>
              </a:rPr>
              <a:t> Unsplash </a:t>
            </a:r>
            <a:endParaRPr sz="900">
              <a:solidFill>
                <a:schemeClr val="dk1"/>
              </a:solidFill>
              <a:latin typeface="Calibri"/>
              <a:ea typeface="Calibri"/>
              <a:cs typeface="Calibri"/>
              <a:sym typeface="Calibri"/>
            </a:endParaRPr>
          </a:p>
          <a:p>
            <a:pPr marL="0" lvl="0" indent="0" algn="l" rtl="0">
              <a:spcBef>
                <a:spcPts val="600"/>
              </a:spcBef>
              <a:spcAft>
                <a:spcPts val="0"/>
              </a:spcAft>
              <a:buClr>
                <a:schemeClr val="dk1"/>
              </a:buClr>
              <a:buSzPts val="1100"/>
              <a:buFont typeface="Arial"/>
              <a:buNone/>
            </a:pPr>
            <a:r>
              <a:rPr lang="en" sz="900">
                <a:solidFill>
                  <a:schemeClr val="dk1"/>
                </a:solidFill>
                <a:latin typeface="Calibri"/>
                <a:ea typeface="Calibri"/>
                <a:cs typeface="Calibri"/>
                <a:sym typeface="Calibri"/>
              </a:rPr>
              <a:t>Clown by</a:t>
            </a:r>
            <a:r>
              <a:rPr lang="en" sz="900">
                <a:solidFill>
                  <a:schemeClr val="dk1"/>
                </a:solidFill>
                <a:uFill>
                  <a:noFill/>
                </a:uFill>
                <a:latin typeface="Calibri"/>
                <a:ea typeface="Calibri"/>
                <a:cs typeface="Calibri"/>
                <a:sym typeface="Calibri"/>
                <a:hlinkClick r:id="rId38">
                  <a:extLst>
                    <a:ext uri="{A12FA001-AC4F-418D-AE19-62706E023703}">
                      <ahyp:hlinkClr xmlns:ahyp="http://schemas.microsoft.com/office/drawing/2018/hyperlinkcolor" val="tx"/>
                    </a:ext>
                  </a:extLst>
                </a:hlinkClick>
              </a:rPr>
              <a:t> </a:t>
            </a:r>
            <a:r>
              <a:rPr lang="en" sz="900" u="sng">
                <a:solidFill>
                  <a:schemeClr val="hlink"/>
                </a:solidFill>
                <a:latin typeface="Calibri"/>
                <a:ea typeface="Calibri"/>
                <a:cs typeface="Calibri"/>
                <a:sym typeface="Calibri"/>
                <a:hlinkClick r:id="rId38"/>
              </a:rPr>
              <a:t>James Lee</a:t>
            </a:r>
            <a:r>
              <a:rPr lang="en" sz="900">
                <a:solidFill>
                  <a:schemeClr val="dk1"/>
                </a:solidFill>
                <a:latin typeface="Calibri"/>
                <a:ea typeface="Calibri"/>
                <a:cs typeface="Calibri"/>
                <a:sym typeface="Calibri"/>
              </a:rPr>
              <a:t> on Unsplash</a:t>
            </a:r>
            <a:endParaRPr sz="900">
              <a:solidFill>
                <a:schemeClr val="dk1"/>
              </a:solidFill>
              <a:latin typeface="Calibri"/>
              <a:ea typeface="Calibri"/>
              <a:cs typeface="Calibri"/>
              <a:sym typeface="Calibri"/>
            </a:endParaRPr>
          </a:p>
          <a:p>
            <a:pPr marL="0" lvl="0" indent="0" algn="l" rtl="0">
              <a:spcBef>
                <a:spcPts val="600"/>
              </a:spcBef>
              <a:spcAft>
                <a:spcPts val="0"/>
              </a:spcAft>
              <a:buClr>
                <a:schemeClr val="dk1"/>
              </a:buClr>
              <a:buSzPts val="1100"/>
              <a:buFont typeface="Arial"/>
              <a:buNone/>
            </a:pPr>
            <a:r>
              <a:rPr lang="en" sz="900">
                <a:solidFill>
                  <a:schemeClr val="dk1"/>
                </a:solidFill>
                <a:latin typeface="Calibri"/>
                <a:ea typeface="Calibri"/>
                <a:cs typeface="Calibri"/>
                <a:sym typeface="Calibri"/>
              </a:rPr>
              <a:t>Caution sign by</a:t>
            </a:r>
            <a:r>
              <a:rPr lang="en" sz="900">
                <a:solidFill>
                  <a:schemeClr val="dk1"/>
                </a:solidFill>
                <a:uFill>
                  <a:noFill/>
                </a:uFill>
                <a:latin typeface="Calibri"/>
                <a:ea typeface="Calibri"/>
                <a:cs typeface="Calibri"/>
                <a:sym typeface="Calibri"/>
                <a:hlinkClick r:id="rId36">
                  <a:extLst>
                    <a:ext uri="{A12FA001-AC4F-418D-AE19-62706E023703}">
                      <ahyp:hlinkClr xmlns:ahyp="http://schemas.microsoft.com/office/drawing/2018/hyperlinkcolor" val="tx"/>
                    </a:ext>
                  </a:extLst>
                </a:hlinkClick>
              </a:rPr>
              <a:t> </a:t>
            </a:r>
            <a:r>
              <a:rPr lang="en" sz="900" u="sng">
                <a:solidFill>
                  <a:schemeClr val="lt1"/>
                </a:solidFill>
                <a:latin typeface="Calibri"/>
                <a:ea typeface="Calibri"/>
                <a:cs typeface="Calibri"/>
                <a:sym typeface="Calibri"/>
                <a:hlinkClick r:id="rId36">
                  <a:extLst>
                    <a:ext uri="{A12FA001-AC4F-418D-AE19-62706E023703}">
                      <ahyp:hlinkClr xmlns:ahyp="http://schemas.microsoft.com/office/drawing/2018/hyperlinkcolor" val="tx"/>
                    </a:ext>
                  </a:extLst>
                </a:hlinkClick>
              </a:rPr>
              <a:t>Markus Spiske</a:t>
            </a:r>
            <a:r>
              <a:rPr lang="en" sz="900">
                <a:solidFill>
                  <a:schemeClr val="dk1"/>
                </a:solidFill>
                <a:latin typeface="Calibri"/>
                <a:ea typeface="Calibri"/>
                <a:cs typeface="Calibri"/>
                <a:sym typeface="Calibri"/>
              </a:rPr>
              <a:t> on</a:t>
            </a:r>
            <a:r>
              <a:rPr lang="en" sz="900">
                <a:solidFill>
                  <a:schemeClr val="dk1"/>
                </a:solidFill>
                <a:uFill>
                  <a:noFill/>
                </a:uFill>
                <a:latin typeface="Calibri"/>
                <a:ea typeface="Calibri"/>
                <a:cs typeface="Calibri"/>
                <a:sym typeface="Calibri"/>
                <a:hlinkClick r:id="rId39">
                  <a:extLst>
                    <a:ext uri="{A12FA001-AC4F-418D-AE19-62706E023703}">
                      <ahyp:hlinkClr xmlns:ahyp="http://schemas.microsoft.com/office/drawing/2018/hyperlinkcolor" val="tx"/>
                    </a:ext>
                  </a:extLst>
                </a:hlinkClick>
              </a:rPr>
              <a:t> Unsplash</a:t>
            </a:r>
            <a:endParaRPr sz="900">
              <a:solidFill>
                <a:schemeClr val="dk1"/>
              </a:solidFill>
              <a:latin typeface="Calibri"/>
              <a:ea typeface="Calibri"/>
              <a:cs typeface="Calibri"/>
              <a:sym typeface="Calibri"/>
            </a:endParaRPr>
          </a:p>
          <a:p>
            <a:pPr marL="0" lvl="0" indent="0" algn="l" rtl="0">
              <a:spcBef>
                <a:spcPts val="600"/>
              </a:spcBef>
              <a:spcAft>
                <a:spcPts val="0"/>
              </a:spcAft>
              <a:buClr>
                <a:schemeClr val="dk1"/>
              </a:buClr>
              <a:buSzPts val="1100"/>
              <a:buFont typeface="Arial"/>
              <a:buNone/>
            </a:pPr>
            <a:r>
              <a:rPr lang="en" sz="900">
                <a:solidFill>
                  <a:schemeClr val="dk1"/>
                </a:solidFill>
                <a:latin typeface="Calibri"/>
                <a:ea typeface="Calibri"/>
                <a:cs typeface="Calibri"/>
                <a:sym typeface="Calibri"/>
              </a:rPr>
              <a:t>Lego heads by </a:t>
            </a:r>
            <a:r>
              <a:rPr lang="en" sz="900" u="sng">
                <a:solidFill>
                  <a:schemeClr val="hlink"/>
                </a:solidFill>
                <a:latin typeface="Calibri"/>
                <a:ea typeface="Calibri"/>
                <a:cs typeface="Calibri"/>
                <a:sym typeface="Calibri"/>
                <a:hlinkClick r:id="rId40"/>
              </a:rPr>
              <a:t>Carson Arias</a:t>
            </a:r>
            <a:r>
              <a:rPr lang="en" sz="900">
                <a:solidFill>
                  <a:schemeClr val="dk1"/>
                </a:solidFill>
                <a:latin typeface="Calibri"/>
                <a:ea typeface="Calibri"/>
                <a:cs typeface="Calibri"/>
                <a:sym typeface="Calibri"/>
              </a:rPr>
              <a:t> on Unsplash</a:t>
            </a:r>
            <a:endParaRPr sz="900">
              <a:solidFill>
                <a:schemeClr val="dk1"/>
              </a:solidFill>
              <a:latin typeface="Calibri"/>
              <a:ea typeface="Calibri"/>
              <a:cs typeface="Calibri"/>
              <a:sym typeface="Calibri"/>
            </a:endParaRPr>
          </a:p>
          <a:p>
            <a:pPr marL="0" lvl="0" indent="0" algn="l" rtl="0">
              <a:spcBef>
                <a:spcPts val="600"/>
              </a:spcBef>
              <a:spcAft>
                <a:spcPts val="0"/>
              </a:spcAft>
              <a:buClr>
                <a:schemeClr val="dk1"/>
              </a:buClr>
              <a:buSzPts val="1100"/>
              <a:buFont typeface="Arial"/>
              <a:buNone/>
            </a:pPr>
            <a:r>
              <a:rPr lang="en" sz="900">
                <a:solidFill>
                  <a:schemeClr val="dk1"/>
                </a:solidFill>
                <a:latin typeface="Calibri"/>
                <a:ea typeface="Calibri"/>
                <a:cs typeface="Calibri"/>
                <a:sym typeface="Calibri"/>
              </a:rPr>
              <a:t>Sculpture heads by</a:t>
            </a:r>
            <a:r>
              <a:rPr lang="en" sz="900">
                <a:solidFill>
                  <a:schemeClr val="dk1"/>
                </a:solidFill>
                <a:uFill>
                  <a:noFill/>
                </a:uFill>
                <a:latin typeface="Calibri"/>
                <a:ea typeface="Calibri"/>
                <a:cs typeface="Calibri"/>
                <a:sym typeface="Calibri"/>
                <a:hlinkClick r:id="rId41">
                  <a:extLst>
                    <a:ext uri="{A12FA001-AC4F-418D-AE19-62706E023703}">
                      <ahyp:hlinkClr xmlns:ahyp="http://schemas.microsoft.com/office/drawing/2018/hyperlinkcolor" val="tx"/>
                    </a:ext>
                  </a:extLst>
                </a:hlinkClick>
              </a:rPr>
              <a:t> </a:t>
            </a:r>
            <a:r>
              <a:rPr lang="en" sz="900" u="sng">
                <a:solidFill>
                  <a:schemeClr val="hlink"/>
                </a:solidFill>
                <a:latin typeface="Calibri"/>
                <a:ea typeface="Calibri"/>
                <a:cs typeface="Calibri"/>
                <a:sym typeface="Calibri"/>
                <a:hlinkClick r:id="rId41"/>
              </a:rPr>
              <a:t>Ovidiu Creanga</a:t>
            </a:r>
            <a:r>
              <a:rPr lang="en" sz="900">
                <a:solidFill>
                  <a:schemeClr val="dk1"/>
                </a:solidFill>
                <a:latin typeface="Calibri"/>
                <a:ea typeface="Calibri"/>
                <a:cs typeface="Calibri"/>
                <a:sym typeface="Calibri"/>
              </a:rPr>
              <a:t> on Unsplash</a:t>
            </a:r>
            <a:endParaRPr sz="900">
              <a:solidFill>
                <a:schemeClr val="dk1"/>
              </a:solidFill>
              <a:latin typeface="Calibri"/>
              <a:ea typeface="Calibri"/>
              <a:cs typeface="Calibri"/>
              <a:sym typeface="Calibri"/>
            </a:endParaRPr>
          </a:p>
          <a:p>
            <a:pPr marL="0" lvl="0" indent="0" algn="l" rtl="0">
              <a:spcBef>
                <a:spcPts val="600"/>
              </a:spcBef>
              <a:spcAft>
                <a:spcPts val="600"/>
              </a:spcAft>
              <a:buClr>
                <a:schemeClr val="dk1"/>
              </a:buClr>
              <a:buSzPts val="1100"/>
              <a:buFont typeface="Arial"/>
              <a:buNone/>
            </a:pPr>
            <a:r>
              <a:rPr lang="en" sz="900">
                <a:solidFill>
                  <a:schemeClr val="dk1"/>
                </a:solidFill>
                <a:latin typeface="Calibri"/>
                <a:ea typeface="Calibri"/>
                <a:cs typeface="Calibri"/>
                <a:sym typeface="Calibri"/>
              </a:rPr>
              <a:t>Tools by</a:t>
            </a:r>
            <a:r>
              <a:rPr lang="en" sz="900">
                <a:solidFill>
                  <a:schemeClr val="dk1"/>
                </a:solidFill>
                <a:uFill>
                  <a:noFill/>
                </a:uFill>
                <a:latin typeface="Calibri"/>
                <a:ea typeface="Calibri"/>
                <a:cs typeface="Calibri"/>
                <a:sym typeface="Calibri"/>
                <a:hlinkClick r:id="rId42">
                  <a:extLst>
                    <a:ext uri="{A12FA001-AC4F-418D-AE19-62706E023703}">
                      <ahyp:hlinkClr xmlns:ahyp="http://schemas.microsoft.com/office/drawing/2018/hyperlinkcolor" val="tx"/>
                    </a:ext>
                  </a:extLst>
                </a:hlinkClick>
              </a:rPr>
              <a:t> </a:t>
            </a:r>
            <a:r>
              <a:rPr lang="en" sz="900" u="sng">
                <a:solidFill>
                  <a:schemeClr val="hlink"/>
                </a:solidFill>
                <a:latin typeface="Calibri"/>
                <a:ea typeface="Calibri"/>
                <a:cs typeface="Calibri"/>
                <a:sym typeface="Calibri"/>
                <a:hlinkClick r:id="rId42"/>
              </a:rPr>
              <a:t>Julie Molliver</a:t>
            </a:r>
            <a:r>
              <a:rPr lang="en" sz="900">
                <a:solidFill>
                  <a:schemeClr val="dk1"/>
                </a:solidFill>
                <a:latin typeface="Calibri"/>
                <a:ea typeface="Calibri"/>
                <a:cs typeface="Calibri"/>
                <a:sym typeface="Calibri"/>
              </a:rPr>
              <a:t> on Unsplash </a:t>
            </a:r>
            <a:endParaRPr sz="9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19"/>
          <p:cNvSpPr txBox="1">
            <a:spLocks noGrp="1"/>
          </p:cNvSpPr>
          <p:nvPr>
            <p:ph type="ctrTitle"/>
          </p:nvPr>
        </p:nvSpPr>
        <p:spPr>
          <a:xfrm>
            <a:off x="1557875" y="1539025"/>
            <a:ext cx="6028200" cy="159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Copyright in Your Work</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20"/>
          <p:cNvSpPr txBox="1"/>
          <p:nvPr/>
        </p:nvSpPr>
        <p:spPr>
          <a:xfrm>
            <a:off x="2665463" y="159000"/>
            <a:ext cx="6484200" cy="927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B13838"/>
                </a:solidFill>
                <a:latin typeface="Calibri"/>
                <a:ea typeface="Calibri"/>
                <a:cs typeface="Calibri"/>
                <a:sym typeface="Calibri"/>
              </a:rPr>
              <a:t>Copyright Basics</a:t>
            </a:r>
            <a:endParaRPr sz="4200" b="1">
              <a:solidFill>
                <a:srgbClr val="B13838"/>
              </a:solidFill>
              <a:latin typeface="Calibri"/>
              <a:ea typeface="Calibri"/>
              <a:cs typeface="Calibri"/>
              <a:sym typeface="Calibri"/>
            </a:endParaRPr>
          </a:p>
        </p:txBody>
      </p:sp>
      <p:sp>
        <p:nvSpPr>
          <p:cNvPr id="378" name="Google Shape;378;p20"/>
          <p:cNvSpPr txBox="1"/>
          <p:nvPr/>
        </p:nvSpPr>
        <p:spPr>
          <a:xfrm>
            <a:off x="2665475" y="1505799"/>
            <a:ext cx="6484200" cy="2507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1000"/>
              </a:spcAft>
              <a:buNone/>
            </a:pPr>
            <a:r>
              <a:rPr lang="en" sz="3000">
                <a:latin typeface="Calibri"/>
                <a:ea typeface="Calibri"/>
                <a:cs typeface="Calibri"/>
                <a:sym typeface="Calibri"/>
              </a:rPr>
              <a:t>“To </a:t>
            </a:r>
            <a:r>
              <a:rPr lang="en" sz="3000">
                <a:highlight>
                  <a:srgbClr val="EA9999"/>
                </a:highlight>
                <a:latin typeface="Calibri"/>
                <a:ea typeface="Calibri"/>
                <a:cs typeface="Calibri"/>
                <a:sym typeface="Calibri"/>
              </a:rPr>
              <a:t>promote the progress</a:t>
            </a:r>
            <a:r>
              <a:rPr lang="en" sz="3000">
                <a:latin typeface="Calibri"/>
                <a:ea typeface="Calibri"/>
                <a:cs typeface="Calibri"/>
                <a:sym typeface="Calibri"/>
              </a:rPr>
              <a:t> of science and useful arts, by securing for </a:t>
            </a:r>
            <a:r>
              <a:rPr lang="en" sz="3000">
                <a:highlight>
                  <a:srgbClr val="EA9999"/>
                </a:highlight>
                <a:latin typeface="Calibri"/>
                <a:ea typeface="Calibri"/>
                <a:cs typeface="Calibri"/>
                <a:sym typeface="Calibri"/>
              </a:rPr>
              <a:t>limited times</a:t>
            </a:r>
            <a:r>
              <a:rPr lang="en" sz="3000">
                <a:latin typeface="Calibri"/>
                <a:ea typeface="Calibri"/>
                <a:cs typeface="Calibri"/>
                <a:sym typeface="Calibri"/>
              </a:rPr>
              <a:t> to authors and inventors </a:t>
            </a:r>
            <a:br>
              <a:rPr lang="en" sz="3000">
                <a:latin typeface="Calibri"/>
                <a:ea typeface="Calibri"/>
                <a:cs typeface="Calibri"/>
                <a:sym typeface="Calibri"/>
              </a:rPr>
            </a:br>
            <a:r>
              <a:rPr lang="en" sz="3000">
                <a:highlight>
                  <a:srgbClr val="EA9999"/>
                </a:highlight>
                <a:latin typeface="Calibri"/>
                <a:ea typeface="Calibri"/>
                <a:cs typeface="Calibri"/>
                <a:sym typeface="Calibri"/>
              </a:rPr>
              <a:t>exclusive right</a:t>
            </a:r>
            <a:r>
              <a:rPr lang="en" sz="3000">
                <a:latin typeface="Calibri"/>
                <a:ea typeface="Calibri"/>
                <a:cs typeface="Calibri"/>
                <a:sym typeface="Calibri"/>
              </a:rPr>
              <a:t> to their respective writings and discoveries.”</a:t>
            </a:r>
            <a:endParaRPr sz="3000">
              <a:latin typeface="Calibri"/>
              <a:ea typeface="Calibri"/>
              <a:cs typeface="Calibri"/>
              <a:sym typeface="Calibri"/>
            </a:endParaRPr>
          </a:p>
        </p:txBody>
      </p:sp>
      <p:pic>
        <p:nvPicPr>
          <p:cNvPr id="379" name="Google Shape;379;p20"/>
          <p:cNvPicPr preferRelativeResize="0"/>
          <p:nvPr/>
        </p:nvPicPr>
        <p:blipFill>
          <a:blip r:embed="rId3">
            <a:alphaModFix/>
          </a:blip>
          <a:stretch>
            <a:fillRect/>
          </a:stretch>
        </p:blipFill>
        <p:spPr>
          <a:xfrm>
            <a:off x="0" y="0"/>
            <a:ext cx="2571737"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21"/>
          <p:cNvSpPr txBox="1"/>
          <p:nvPr/>
        </p:nvSpPr>
        <p:spPr>
          <a:xfrm>
            <a:off x="2665463" y="159000"/>
            <a:ext cx="6484200" cy="927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B13838"/>
                </a:solidFill>
                <a:latin typeface="Calibri"/>
                <a:ea typeface="Calibri"/>
                <a:cs typeface="Calibri"/>
                <a:sym typeface="Calibri"/>
              </a:rPr>
              <a:t>Fixation and Originality</a:t>
            </a:r>
            <a:endParaRPr sz="4200" b="1">
              <a:solidFill>
                <a:srgbClr val="B13838"/>
              </a:solidFill>
              <a:latin typeface="Calibri"/>
              <a:ea typeface="Calibri"/>
              <a:cs typeface="Calibri"/>
              <a:sym typeface="Calibri"/>
            </a:endParaRPr>
          </a:p>
        </p:txBody>
      </p:sp>
      <p:pic>
        <p:nvPicPr>
          <p:cNvPr id="385" name="Google Shape;385;p21"/>
          <p:cNvPicPr preferRelativeResize="0"/>
          <p:nvPr/>
        </p:nvPicPr>
        <p:blipFill>
          <a:blip r:embed="rId3">
            <a:alphaModFix/>
          </a:blip>
          <a:stretch>
            <a:fillRect/>
          </a:stretch>
        </p:blipFill>
        <p:spPr>
          <a:xfrm>
            <a:off x="0" y="0"/>
            <a:ext cx="2571737" cy="5143500"/>
          </a:xfrm>
          <a:prstGeom prst="rect">
            <a:avLst/>
          </a:prstGeom>
          <a:noFill/>
          <a:ln>
            <a:noFill/>
          </a:ln>
        </p:spPr>
      </p:pic>
      <p:sp>
        <p:nvSpPr>
          <p:cNvPr id="386" name="Google Shape;386;p21"/>
          <p:cNvSpPr txBox="1"/>
          <p:nvPr/>
        </p:nvSpPr>
        <p:spPr>
          <a:xfrm>
            <a:off x="2665475" y="1204672"/>
            <a:ext cx="6484200" cy="37272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1000"/>
              </a:spcAft>
              <a:buNone/>
            </a:pPr>
            <a:r>
              <a:rPr lang="en" sz="2600">
                <a:latin typeface="Calibri"/>
                <a:ea typeface="Calibri"/>
                <a:cs typeface="Calibri"/>
                <a:sym typeface="Calibri"/>
              </a:rPr>
              <a:t>Today, copyright automatically protects "original works of authorship" that are fixed in a tangible medium. </a:t>
            </a:r>
            <a:br>
              <a:rPr lang="en" sz="2600">
                <a:latin typeface="Calibri"/>
                <a:ea typeface="Calibri"/>
                <a:cs typeface="Calibri"/>
                <a:sym typeface="Calibri"/>
              </a:rPr>
            </a:br>
            <a:br>
              <a:rPr lang="en" sz="2600">
                <a:latin typeface="Calibri"/>
                <a:ea typeface="Calibri"/>
                <a:cs typeface="Calibri"/>
                <a:sym typeface="Calibri"/>
              </a:rPr>
            </a:br>
            <a:r>
              <a:rPr lang="en" sz="2600">
                <a:latin typeface="Calibri"/>
                <a:ea typeface="Calibri"/>
                <a:cs typeface="Calibri"/>
                <a:sym typeface="Calibri"/>
              </a:rPr>
              <a:t>The simple act of writing your ideas down is enough to invoke the protection of copyright.</a:t>
            </a:r>
            <a:br>
              <a:rPr lang="en" sz="2600">
                <a:latin typeface="Calibri"/>
                <a:ea typeface="Calibri"/>
                <a:cs typeface="Calibri"/>
                <a:sym typeface="Calibri"/>
              </a:rPr>
            </a:br>
            <a:br>
              <a:rPr lang="en" sz="2600">
                <a:latin typeface="Calibri"/>
                <a:ea typeface="Calibri"/>
                <a:cs typeface="Calibri"/>
                <a:sym typeface="Calibri"/>
              </a:rPr>
            </a:br>
            <a:r>
              <a:rPr lang="en" sz="2600">
                <a:latin typeface="Calibri"/>
                <a:ea typeface="Calibri"/>
                <a:cs typeface="Calibri"/>
                <a:sym typeface="Calibri"/>
              </a:rPr>
              <a:t>Works must be minimally creative. </a:t>
            </a:r>
            <a:endParaRPr sz="26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22"/>
          <p:cNvSpPr txBox="1"/>
          <p:nvPr/>
        </p:nvSpPr>
        <p:spPr>
          <a:xfrm>
            <a:off x="2665475" y="976073"/>
            <a:ext cx="6484200" cy="32067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en" sz="2000">
                <a:solidFill>
                  <a:schemeClr val="dk1"/>
                </a:solidFill>
                <a:latin typeface="Calibri"/>
                <a:ea typeface="Calibri"/>
                <a:cs typeface="Calibri"/>
                <a:sym typeface="Calibri"/>
              </a:rPr>
              <a:t>Registration and other “formalities” are no longer required to secure copyright, but there are benefits to registering your work, including: </a:t>
            </a:r>
            <a:br>
              <a:rPr lang="en" sz="2000">
                <a:solidFill>
                  <a:schemeClr val="dk1"/>
                </a:solidFill>
                <a:latin typeface="Calibri"/>
                <a:ea typeface="Calibri"/>
                <a:cs typeface="Calibri"/>
                <a:sym typeface="Calibri"/>
              </a:rPr>
            </a:br>
            <a:endParaRPr sz="2000">
              <a:latin typeface="Calibri"/>
              <a:ea typeface="Calibri"/>
              <a:cs typeface="Calibri"/>
              <a:sym typeface="Calibri"/>
            </a:endParaRPr>
          </a:p>
          <a:p>
            <a:pPr marL="914400" lvl="0" indent="0" algn="l" rtl="0">
              <a:spcBef>
                <a:spcPts val="1000"/>
              </a:spcBef>
              <a:spcAft>
                <a:spcPts val="0"/>
              </a:spcAft>
              <a:buNone/>
            </a:pPr>
            <a:r>
              <a:rPr lang="en" sz="2000">
                <a:latin typeface="Calibri"/>
                <a:ea typeface="Calibri"/>
                <a:cs typeface="Calibri"/>
                <a:sym typeface="Calibri"/>
              </a:rPr>
              <a:t>Serves as a record of ownership</a:t>
            </a:r>
            <a:endParaRPr sz="2000">
              <a:latin typeface="Calibri"/>
              <a:ea typeface="Calibri"/>
              <a:cs typeface="Calibri"/>
              <a:sym typeface="Calibri"/>
            </a:endParaRPr>
          </a:p>
          <a:p>
            <a:pPr marL="914400" lvl="0" indent="0" algn="l" rtl="0">
              <a:spcBef>
                <a:spcPts val="1000"/>
              </a:spcBef>
              <a:spcAft>
                <a:spcPts val="0"/>
              </a:spcAft>
              <a:buNone/>
            </a:pPr>
            <a:r>
              <a:rPr lang="en" sz="2000">
                <a:latin typeface="Calibri"/>
                <a:ea typeface="Calibri"/>
                <a:cs typeface="Calibri"/>
                <a:sym typeface="Calibri"/>
              </a:rPr>
              <a:t>Required prior to bringing an infringement lawsuit</a:t>
            </a:r>
            <a:endParaRPr sz="2000">
              <a:latin typeface="Calibri"/>
              <a:ea typeface="Calibri"/>
              <a:cs typeface="Calibri"/>
              <a:sym typeface="Calibri"/>
            </a:endParaRPr>
          </a:p>
          <a:p>
            <a:pPr marL="914400" lvl="0" indent="0" algn="l" rtl="0">
              <a:spcBef>
                <a:spcPts val="1000"/>
              </a:spcBef>
              <a:spcAft>
                <a:spcPts val="0"/>
              </a:spcAft>
              <a:buNone/>
            </a:pPr>
            <a:r>
              <a:rPr lang="en" sz="2000">
                <a:latin typeface="Calibri"/>
                <a:ea typeface="Calibri"/>
                <a:cs typeface="Calibri"/>
                <a:sym typeface="Calibri"/>
              </a:rPr>
              <a:t>Provides eligibility for statutory damages and attorneys’ fees</a:t>
            </a:r>
            <a:endParaRPr sz="2000">
              <a:latin typeface="Calibri"/>
              <a:ea typeface="Calibri"/>
              <a:cs typeface="Calibri"/>
              <a:sym typeface="Calibri"/>
            </a:endParaRPr>
          </a:p>
          <a:p>
            <a:pPr marL="0" lvl="0" indent="0" algn="l" rtl="0">
              <a:spcBef>
                <a:spcPts val="1000"/>
              </a:spcBef>
              <a:spcAft>
                <a:spcPts val="1000"/>
              </a:spcAft>
              <a:buNone/>
            </a:pPr>
            <a:endParaRPr sz="2000">
              <a:latin typeface="Calibri"/>
              <a:ea typeface="Calibri"/>
              <a:cs typeface="Calibri"/>
              <a:sym typeface="Calibri"/>
            </a:endParaRPr>
          </a:p>
        </p:txBody>
      </p:sp>
      <p:sp>
        <p:nvSpPr>
          <p:cNvPr id="392" name="Google Shape;392;p22"/>
          <p:cNvSpPr/>
          <p:nvPr/>
        </p:nvSpPr>
        <p:spPr>
          <a:xfrm>
            <a:off x="3231938" y="2485032"/>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B13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2"/>
          <p:cNvSpPr/>
          <p:nvPr/>
        </p:nvSpPr>
        <p:spPr>
          <a:xfrm>
            <a:off x="3231938" y="2928407"/>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B13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2"/>
          <p:cNvSpPr/>
          <p:nvPr/>
        </p:nvSpPr>
        <p:spPr>
          <a:xfrm>
            <a:off x="3231938" y="3371782"/>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B13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2"/>
          <p:cNvSpPr txBox="1"/>
          <p:nvPr/>
        </p:nvSpPr>
        <p:spPr>
          <a:xfrm>
            <a:off x="2665463" y="159000"/>
            <a:ext cx="6484200" cy="927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B13838"/>
                </a:solidFill>
                <a:latin typeface="Calibri"/>
                <a:ea typeface="Calibri"/>
                <a:cs typeface="Calibri"/>
                <a:sym typeface="Calibri"/>
              </a:rPr>
              <a:t>Registration</a:t>
            </a:r>
            <a:endParaRPr sz="4200" b="1">
              <a:solidFill>
                <a:srgbClr val="B13838"/>
              </a:solidFill>
              <a:latin typeface="Calibri"/>
              <a:ea typeface="Calibri"/>
              <a:cs typeface="Calibri"/>
              <a:sym typeface="Calibri"/>
            </a:endParaRPr>
          </a:p>
        </p:txBody>
      </p:sp>
      <p:pic>
        <p:nvPicPr>
          <p:cNvPr id="396" name="Google Shape;396;p22"/>
          <p:cNvPicPr preferRelativeResize="0"/>
          <p:nvPr/>
        </p:nvPicPr>
        <p:blipFill>
          <a:blip r:embed="rId3">
            <a:alphaModFix/>
          </a:blip>
          <a:stretch>
            <a:fillRect/>
          </a:stretch>
        </p:blipFill>
        <p:spPr>
          <a:xfrm>
            <a:off x="0" y="0"/>
            <a:ext cx="2571750"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23"/>
          <p:cNvSpPr txBox="1"/>
          <p:nvPr/>
        </p:nvSpPr>
        <p:spPr>
          <a:xfrm>
            <a:off x="2665463" y="159000"/>
            <a:ext cx="6484200" cy="927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B13838"/>
                </a:solidFill>
                <a:latin typeface="Calibri"/>
                <a:ea typeface="Calibri"/>
                <a:cs typeface="Calibri"/>
                <a:sym typeface="Calibri"/>
              </a:rPr>
              <a:t>Exclusive Rights</a:t>
            </a:r>
            <a:endParaRPr sz="4200" b="1">
              <a:solidFill>
                <a:srgbClr val="B13838"/>
              </a:solidFill>
              <a:latin typeface="Calibri"/>
              <a:ea typeface="Calibri"/>
              <a:cs typeface="Calibri"/>
              <a:sym typeface="Calibri"/>
            </a:endParaRPr>
          </a:p>
        </p:txBody>
      </p:sp>
      <p:sp>
        <p:nvSpPr>
          <p:cNvPr id="402" name="Google Shape;402;p23"/>
          <p:cNvSpPr txBox="1"/>
          <p:nvPr/>
        </p:nvSpPr>
        <p:spPr>
          <a:xfrm>
            <a:off x="2665463" y="976073"/>
            <a:ext cx="6484200" cy="8877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 sz="2000">
                <a:latin typeface="Calibri"/>
                <a:ea typeface="Calibri"/>
                <a:cs typeface="Calibri"/>
                <a:sym typeface="Calibri"/>
              </a:rPr>
              <a:t>Copyright is a </a:t>
            </a:r>
            <a:r>
              <a:rPr lang="en" sz="2000">
                <a:highlight>
                  <a:srgbClr val="EA9999"/>
                </a:highlight>
                <a:latin typeface="Calibri"/>
                <a:ea typeface="Calibri"/>
                <a:cs typeface="Calibri"/>
                <a:sym typeface="Calibri"/>
              </a:rPr>
              <a:t>bundle of exclusive rights</a:t>
            </a:r>
            <a:r>
              <a:rPr lang="en" sz="2000">
                <a:latin typeface="Calibri"/>
                <a:ea typeface="Calibri"/>
                <a:cs typeface="Calibri"/>
                <a:sym typeface="Calibri"/>
              </a:rPr>
              <a:t> that (typically) vest with the author of the work.</a:t>
            </a:r>
            <a:endParaRPr sz="2000">
              <a:latin typeface="Calibri"/>
              <a:ea typeface="Calibri"/>
              <a:cs typeface="Calibri"/>
              <a:sym typeface="Calibri"/>
            </a:endParaRPr>
          </a:p>
          <a:p>
            <a:pPr marL="0" lvl="0" indent="0" algn="l" rtl="0">
              <a:spcBef>
                <a:spcPts val="1000"/>
              </a:spcBef>
              <a:spcAft>
                <a:spcPts val="1000"/>
              </a:spcAft>
              <a:buNone/>
            </a:pPr>
            <a:endParaRPr sz="2000">
              <a:latin typeface="Calibri"/>
              <a:ea typeface="Calibri"/>
              <a:cs typeface="Calibri"/>
              <a:sym typeface="Calibri"/>
            </a:endParaRPr>
          </a:p>
        </p:txBody>
      </p:sp>
      <p:sp>
        <p:nvSpPr>
          <p:cNvPr id="403" name="Google Shape;403;p23"/>
          <p:cNvSpPr/>
          <p:nvPr/>
        </p:nvSpPr>
        <p:spPr>
          <a:xfrm>
            <a:off x="5162324" y="1957275"/>
            <a:ext cx="1539600" cy="1539600"/>
          </a:xfrm>
          <a:prstGeom prst="ellipse">
            <a:avLst/>
          </a:prstGeom>
          <a:noFill/>
          <a:ln w="9525" cap="rnd" cmpd="sng">
            <a:solidFill>
              <a:srgbClr val="F5F6F7"/>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Calibri"/>
                <a:ea typeface="Calibri"/>
                <a:cs typeface="Calibri"/>
                <a:sym typeface="Calibri"/>
              </a:rPr>
              <a:t>Make Derivative Works</a:t>
            </a:r>
            <a:endParaRPr sz="1600" b="1">
              <a:latin typeface="Calibri"/>
              <a:ea typeface="Calibri"/>
              <a:cs typeface="Calibri"/>
              <a:sym typeface="Calibri"/>
            </a:endParaRPr>
          </a:p>
        </p:txBody>
      </p:sp>
      <p:sp>
        <p:nvSpPr>
          <p:cNvPr id="404" name="Google Shape;404;p23"/>
          <p:cNvSpPr/>
          <p:nvPr/>
        </p:nvSpPr>
        <p:spPr>
          <a:xfrm>
            <a:off x="2889513" y="1957275"/>
            <a:ext cx="1539600" cy="1539600"/>
          </a:xfrm>
          <a:prstGeom prst="ellipse">
            <a:avLst/>
          </a:prstGeom>
          <a:noFill/>
          <a:ln w="9525" cap="rnd" cmpd="sng">
            <a:solidFill>
              <a:srgbClr val="F5F6F7"/>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Calibri"/>
                <a:ea typeface="Calibri"/>
                <a:cs typeface="Calibri"/>
                <a:sym typeface="Calibri"/>
              </a:rPr>
              <a:t>Make Copies</a:t>
            </a:r>
            <a:endParaRPr sz="1600" b="1">
              <a:latin typeface="Calibri"/>
              <a:ea typeface="Calibri"/>
              <a:cs typeface="Calibri"/>
              <a:sym typeface="Calibri"/>
            </a:endParaRPr>
          </a:p>
        </p:txBody>
      </p:sp>
      <p:sp>
        <p:nvSpPr>
          <p:cNvPr id="405" name="Google Shape;405;p23"/>
          <p:cNvSpPr/>
          <p:nvPr/>
        </p:nvSpPr>
        <p:spPr>
          <a:xfrm>
            <a:off x="7435136" y="1957275"/>
            <a:ext cx="1539600" cy="1539600"/>
          </a:xfrm>
          <a:prstGeom prst="ellipse">
            <a:avLst/>
          </a:prstGeom>
          <a:noFill/>
          <a:ln w="9525" cap="rnd" cmpd="sng">
            <a:solidFill>
              <a:srgbClr val="F5F6F7"/>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Calibri"/>
                <a:ea typeface="Calibri"/>
                <a:cs typeface="Calibri"/>
                <a:sym typeface="Calibri"/>
              </a:rPr>
              <a:t>Distribute</a:t>
            </a:r>
            <a:endParaRPr sz="1600" b="1">
              <a:latin typeface="Calibri"/>
              <a:ea typeface="Calibri"/>
              <a:cs typeface="Calibri"/>
              <a:sym typeface="Calibri"/>
            </a:endParaRPr>
          </a:p>
        </p:txBody>
      </p:sp>
      <p:sp>
        <p:nvSpPr>
          <p:cNvPr id="406" name="Google Shape;406;p23"/>
          <p:cNvSpPr/>
          <p:nvPr/>
        </p:nvSpPr>
        <p:spPr>
          <a:xfrm>
            <a:off x="6298730" y="3505783"/>
            <a:ext cx="1539600" cy="1539600"/>
          </a:xfrm>
          <a:prstGeom prst="ellipse">
            <a:avLst/>
          </a:prstGeom>
          <a:noFill/>
          <a:ln w="9525" cap="rnd" cmpd="sng">
            <a:solidFill>
              <a:srgbClr val="F5F6F7"/>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Calibri"/>
                <a:ea typeface="Calibri"/>
                <a:cs typeface="Calibri"/>
                <a:sym typeface="Calibri"/>
              </a:rPr>
              <a:t>Publicly</a:t>
            </a:r>
            <a:endParaRPr sz="1600" b="1">
              <a:latin typeface="Calibri"/>
              <a:ea typeface="Calibri"/>
              <a:cs typeface="Calibri"/>
              <a:sym typeface="Calibri"/>
            </a:endParaRPr>
          </a:p>
          <a:p>
            <a:pPr marL="0" lvl="0" indent="0" algn="ctr" rtl="0">
              <a:spcBef>
                <a:spcPts val="0"/>
              </a:spcBef>
              <a:spcAft>
                <a:spcPts val="0"/>
              </a:spcAft>
              <a:buNone/>
            </a:pPr>
            <a:r>
              <a:rPr lang="en" sz="1600" b="1">
                <a:latin typeface="Calibri"/>
                <a:ea typeface="Calibri"/>
                <a:cs typeface="Calibri"/>
                <a:sym typeface="Calibri"/>
              </a:rPr>
              <a:t>Perform</a:t>
            </a:r>
            <a:endParaRPr sz="1600" b="1">
              <a:latin typeface="Calibri"/>
              <a:ea typeface="Calibri"/>
              <a:cs typeface="Calibri"/>
              <a:sym typeface="Calibri"/>
            </a:endParaRPr>
          </a:p>
        </p:txBody>
      </p:sp>
      <p:sp>
        <p:nvSpPr>
          <p:cNvPr id="407" name="Google Shape;407;p23"/>
          <p:cNvSpPr/>
          <p:nvPr/>
        </p:nvSpPr>
        <p:spPr>
          <a:xfrm>
            <a:off x="4025918" y="3505783"/>
            <a:ext cx="1539600" cy="1539600"/>
          </a:xfrm>
          <a:prstGeom prst="ellipse">
            <a:avLst/>
          </a:prstGeom>
          <a:noFill/>
          <a:ln w="9525" cap="rnd" cmpd="sng">
            <a:solidFill>
              <a:srgbClr val="F5F6F7"/>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Calibri"/>
                <a:ea typeface="Calibri"/>
                <a:cs typeface="Calibri"/>
                <a:sym typeface="Calibri"/>
              </a:rPr>
              <a:t>Publicly Display</a:t>
            </a:r>
            <a:endParaRPr sz="1600" b="1">
              <a:latin typeface="Calibri"/>
              <a:ea typeface="Calibri"/>
              <a:cs typeface="Calibri"/>
              <a:sym typeface="Calibri"/>
            </a:endParaRPr>
          </a:p>
        </p:txBody>
      </p:sp>
      <p:sp>
        <p:nvSpPr>
          <p:cNvPr id="408" name="Google Shape;408;p23"/>
          <p:cNvSpPr/>
          <p:nvPr/>
        </p:nvSpPr>
        <p:spPr>
          <a:xfrm>
            <a:off x="2889409" y="2015188"/>
            <a:ext cx="1539682" cy="1423767"/>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E06666"/>
            </a:solidFill>
            <a:prstDash val="solid"/>
            <a:round/>
            <a:headEnd type="none" w="med" len="med"/>
            <a:tailEnd type="none" w="med" len="med"/>
          </a:ln>
        </p:spPr>
      </p:sp>
      <p:sp>
        <p:nvSpPr>
          <p:cNvPr id="409" name="Google Shape;409;p23"/>
          <p:cNvSpPr/>
          <p:nvPr/>
        </p:nvSpPr>
        <p:spPr>
          <a:xfrm>
            <a:off x="6298697" y="3563688"/>
            <a:ext cx="1539682" cy="1423767"/>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E06666"/>
            </a:solidFill>
            <a:prstDash val="solid"/>
            <a:round/>
            <a:headEnd type="none" w="med" len="med"/>
            <a:tailEnd type="none" w="med" len="med"/>
          </a:ln>
        </p:spPr>
      </p:sp>
      <p:sp>
        <p:nvSpPr>
          <p:cNvPr id="410" name="Google Shape;410;p23"/>
          <p:cNvSpPr/>
          <p:nvPr/>
        </p:nvSpPr>
        <p:spPr>
          <a:xfrm>
            <a:off x="4025872" y="3563688"/>
            <a:ext cx="1539682" cy="1423767"/>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E06666"/>
            </a:solidFill>
            <a:prstDash val="solid"/>
            <a:round/>
            <a:headEnd type="none" w="med" len="med"/>
            <a:tailEnd type="none" w="med" len="med"/>
          </a:ln>
        </p:spPr>
      </p:sp>
      <p:sp>
        <p:nvSpPr>
          <p:cNvPr id="411" name="Google Shape;411;p23"/>
          <p:cNvSpPr/>
          <p:nvPr/>
        </p:nvSpPr>
        <p:spPr>
          <a:xfrm>
            <a:off x="5162259" y="2015188"/>
            <a:ext cx="1539682" cy="1423767"/>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E06666"/>
            </a:solidFill>
            <a:prstDash val="solid"/>
            <a:round/>
            <a:headEnd type="none" w="med" len="med"/>
            <a:tailEnd type="none" w="med" len="med"/>
          </a:ln>
        </p:spPr>
      </p:sp>
      <p:sp>
        <p:nvSpPr>
          <p:cNvPr id="412" name="Google Shape;412;p23"/>
          <p:cNvSpPr/>
          <p:nvPr/>
        </p:nvSpPr>
        <p:spPr>
          <a:xfrm>
            <a:off x="7435109" y="2015188"/>
            <a:ext cx="1539682" cy="1423767"/>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E06666"/>
            </a:solidFill>
            <a:prstDash val="solid"/>
            <a:round/>
            <a:headEnd type="none" w="med" len="med"/>
            <a:tailEnd type="none" w="med" len="med"/>
          </a:ln>
        </p:spPr>
      </p:sp>
      <p:pic>
        <p:nvPicPr>
          <p:cNvPr id="413" name="Google Shape;413;p23"/>
          <p:cNvPicPr preferRelativeResize="0"/>
          <p:nvPr/>
        </p:nvPicPr>
        <p:blipFill rotWithShape="1">
          <a:blip r:embed="rId3">
            <a:alphaModFix/>
          </a:blip>
          <a:srcRect/>
          <a:stretch/>
        </p:blipFill>
        <p:spPr>
          <a:xfrm>
            <a:off x="-12397" y="4375"/>
            <a:ext cx="2570600" cy="51412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24"/>
          <p:cNvSpPr txBox="1"/>
          <p:nvPr/>
        </p:nvSpPr>
        <p:spPr>
          <a:xfrm>
            <a:off x="2665463" y="159000"/>
            <a:ext cx="6484200" cy="927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B13838"/>
                </a:solidFill>
                <a:latin typeface="Calibri"/>
                <a:ea typeface="Calibri"/>
                <a:cs typeface="Calibri"/>
                <a:sym typeface="Calibri"/>
              </a:rPr>
              <a:t>Duration</a:t>
            </a:r>
            <a:endParaRPr sz="4200" b="1">
              <a:solidFill>
                <a:srgbClr val="B13838"/>
              </a:solidFill>
              <a:latin typeface="Calibri"/>
              <a:ea typeface="Calibri"/>
              <a:cs typeface="Calibri"/>
              <a:sym typeface="Calibri"/>
            </a:endParaRPr>
          </a:p>
        </p:txBody>
      </p:sp>
      <p:pic>
        <p:nvPicPr>
          <p:cNvPr id="419" name="Google Shape;419;p24"/>
          <p:cNvPicPr preferRelativeResize="0"/>
          <p:nvPr/>
        </p:nvPicPr>
        <p:blipFill>
          <a:blip r:embed="rId3">
            <a:alphaModFix/>
          </a:blip>
          <a:stretch>
            <a:fillRect/>
          </a:stretch>
        </p:blipFill>
        <p:spPr>
          <a:xfrm>
            <a:off x="0" y="0"/>
            <a:ext cx="2571737" cy="5143500"/>
          </a:xfrm>
          <a:prstGeom prst="rect">
            <a:avLst/>
          </a:prstGeom>
          <a:noFill/>
          <a:ln>
            <a:noFill/>
          </a:ln>
        </p:spPr>
      </p:pic>
      <p:sp>
        <p:nvSpPr>
          <p:cNvPr id="420" name="Google Shape;420;p24"/>
          <p:cNvSpPr txBox="1"/>
          <p:nvPr/>
        </p:nvSpPr>
        <p:spPr>
          <a:xfrm>
            <a:off x="2665475" y="976077"/>
            <a:ext cx="6484200" cy="15957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1000"/>
              </a:spcAft>
              <a:buNone/>
            </a:pPr>
            <a:endParaRPr sz="2000">
              <a:latin typeface="Calibri"/>
              <a:ea typeface="Calibri"/>
              <a:cs typeface="Calibri"/>
              <a:sym typeface="Calibri"/>
            </a:endParaRPr>
          </a:p>
        </p:txBody>
      </p:sp>
      <p:sp>
        <p:nvSpPr>
          <p:cNvPr id="421" name="Google Shape;421;p24"/>
          <p:cNvSpPr txBox="1"/>
          <p:nvPr/>
        </p:nvSpPr>
        <p:spPr>
          <a:xfrm>
            <a:off x="2665475" y="976073"/>
            <a:ext cx="6484200" cy="32067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en" sz="2000">
                <a:solidFill>
                  <a:schemeClr val="dk1"/>
                </a:solidFill>
                <a:latin typeface="Calibri"/>
                <a:ea typeface="Calibri"/>
                <a:cs typeface="Calibri"/>
                <a:sym typeface="Calibri"/>
              </a:rPr>
              <a:t>Under today’s copyright laws, copyright lasts for a very long time: </a:t>
            </a:r>
            <a:br>
              <a:rPr lang="en" sz="2000">
                <a:solidFill>
                  <a:schemeClr val="dk1"/>
                </a:solidFill>
                <a:latin typeface="Calibri"/>
                <a:ea typeface="Calibri"/>
                <a:cs typeface="Calibri"/>
                <a:sym typeface="Calibri"/>
              </a:rPr>
            </a:br>
            <a:endParaRPr sz="2000">
              <a:latin typeface="Calibri"/>
              <a:ea typeface="Calibri"/>
              <a:cs typeface="Calibri"/>
              <a:sym typeface="Calibri"/>
            </a:endParaRPr>
          </a:p>
          <a:p>
            <a:pPr marL="914400" lvl="0" indent="0" algn="l" rtl="0">
              <a:spcBef>
                <a:spcPts val="1000"/>
              </a:spcBef>
              <a:spcAft>
                <a:spcPts val="0"/>
              </a:spcAft>
              <a:buNone/>
            </a:pPr>
            <a:r>
              <a:rPr lang="en" sz="2000">
                <a:latin typeface="Calibri"/>
                <a:ea typeface="Calibri"/>
                <a:cs typeface="Calibri"/>
                <a:sym typeface="Calibri"/>
              </a:rPr>
              <a:t>For works authored by an individual author, copyright lasts for the life of the author + 70 years</a:t>
            </a:r>
            <a:endParaRPr sz="2000">
              <a:latin typeface="Calibri"/>
              <a:ea typeface="Calibri"/>
              <a:cs typeface="Calibri"/>
              <a:sym typeface="Calibri"/>
            </a:endParaRPr>
          </a:p>
          <a:p>
            <a:pPr marL="914400" lvl="0" indent="0" algn="l" rtl="0">
              <a:spcBef>
                <a:spcPts val="1000"/>
              </a:spcBef>
              <a:spcAft>
                <a:spcPts val="0"/>
              </a:spcAft>
              <a:buNone/>
            </a:pPr>
            <a:r>
              <a:rPr lang="en" sz="2000">
                <a:latin typeface="Calibri"/>
                <a:ea typeface="Calibri"/>
                <a:cs typeface="Calibri"/>
                <a:sym typeface="Calibri"/>
              </a:rPr>
              <a:t>For anonymous/pseudonymous works, or works made for hire, copyright lasts for 95 years from the date of publication or 120 years from the date of its creation, whichever expires first</a:t>
            </a:r>
            <a:endParaRPr sz="2000">
              <a:latin typeface="Calibri"/>
              <a:ea typeface="Calibri"/>
              <a:cs typeface="Calibri"/>
              <a:sym typeface="Calibri"/>
            </a:endParaRPr>
          </a:p>
          <a:p>
            <a:pPr marL="0" lvl="0" indent="0" algn="l" rtl="0">
              <a:spcBef>
                <a:spcPts val="1000"/>
              </a:spcBef>
              <a:spcAft>
                <a:spcPts val="1000"/>
              </a:spcAft>
              <a:buNone/>
            </a:pPr>
            <a:endParaRPr sz="2000">
              <a:latin typeface="Calibri"/>
              <a:ea typeface="Calibri"/>
              <a:cs typeface="Calibri"/>
              <a:sym typeface="Calibri"/>
            </a:endParaRPr>
          </a:p>
        </p:txBody>
      </p:sp>
      <p:sp>
        <p:nvSpPr>
          <p:cNvPr id="422" name="Google Shape;422;p24"/>
          <p:cNvSpPr/>
          <p:nvPr/>
        </p:nvSpPr>
        <p:spPr>
          <a:xfrm>
            <a:off x="3231938" y="2208538"/>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B13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4"/>
          <p:cNvSpPr/>
          <p:nvPr/>
        </p:nvSpPr>
        <p:spPr>
          <a:xfrm>
            <a:off x="3231938" y="2919402"/>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B13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Authors Alliance WIB (RR)">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8612</Words>
  <Application>Microsoft Macintosh PowerPoint</Application>
  <PresentationFormat>On-screen Show (16:9)</PresentationFormat>
  <Paragraphs>331</Paragraphs>
  <Slides>37</Slides>
  <Notes>37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Calibri</vt:lpstr>
      <vt:lpstr>Arial</vt:lpstr>
      <vt:lpstr>Merriweather</vt:lpstr>
      <vt:lpstr>Authors Alliance WIB (RR)</vt:lpstr>
      <vt:lpstr>PowerPoint Presentation</vt:lpstr>
      <vt:lpstr>PowerPoint Presentation</vt:lpstr>
      <vt:lpstr>PowerPoint Presentation</vt:lpstr>
      <vt:lpstr>Copyright in Your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Using Third Party Material in Your Work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Depositing Your Dissertation Online</vt:lpstr>
      <vt:lpstr>PowerPoint Presentation</vt:lpstr>
      <vt:lpstr>PowerPoint Presentation</vt:lpstr>
      <vt:lpstr>PowerPoint Presentation</vt:lpstr>
      <vt:lpstr>Signing a Publishing Contract</vt:lpstr>
      <vt:lpstr>PowerPoint Presentation</vt:lpstr>
      <vt:lpstr>PowerPoint Presentation</vt:lpstr>
      <vt:lpstr>PowerPoint Presentation</vt:lpstr>
      <vt:lpstr>PowerPoint Presentation</vt:lpstr>
      <vt:lpstr>Managing Your Scholarly Identity</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Brianna Schofield</cp:lastModifiedBy>
  <cp:revision>2</cp:revision>
  <dcterms:modified xsi:type="dcterms:W3CDTF">2020-10-13T16:23:05Z</dcterms:modified>
</cp:coreProperties>
</file>